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63"/>
  </p:notesMasterIdLst>
  <p:sldIdLst>
    <p:sldId id="267" r:id="rId2"/>
    <p:sldId id="322" r:id="rId3"/>
    <p:sldId id="268" r:id="rId4"/>
    <p:sldId id="269" r:id="rId5"/>
    <p:sldId id="323" r:id="rId6"/>
    <p:sldId id="324" r:id="rId7"/>
    <p:sldId id="325" r:id="rId8"/>
    <p:sldId id="327" r:id="rId9"/>
    <p:sldId id="328" r:id="rId10"/>
    <p:sldId id="329" r:id="rId11"/>
    <p:sldId id="330" r:id="rId12"/>
    <p:sldId id="331" r:id="rId13"/>
    <p:sldId id="332" r:id="rId14"/>
    <p:sldId id="333" r:id="rId15"/>
    <p:sldId id="334" r:id="rId16"/>
    <p:sldId id="335" r:id="rId17"/>
    <p:sldId id="337" r:id="rId18"/>
    <p:sldId id="338" r:id="rId19"/>
    <p:sldId id="339" r:id="rId20"/>
    <p:sldId id="340" r:id="rId21"/>
    <p:sldId id="341" r:id="rId22"/>
    <p:sldId id="342" r:id="rId23"/>
    <p:sldId id="343" r:id="rId24"/>
    <p:sldId id="344" r:id="rId25"/>
    <p:sldId id="345" r:id="rId26"/>
    <p:sldId id="346" r:id="rId27"/>
    <p:sldId id="347" r:id="rId28"/>
    <p:sldId id="348" r:id="rId29"/>
    <p:sldId id="349" r:id="rId30"/>
    <p:sldId id="350" r:id="rId31"/>
    <p:sldId id="351" r:id="rId32"/>
    <p:sldId id="352" r:id="rId33"/>
    <p:sldId id="353" r:id="rId34"/>
    <p:sldId id="354" r:id="rId35"/>
    <p:sldId id="355" r:id="rId36"/>
    <p:sldId id="356" r:id="rId37"/>
    <p:sldId id="357" r:id="rId38"/>
    <p:sldId id="358" r:id="rId39"/>
    <p:sldId id="359" r:id="rId40"/>
    <p:sldId id="360" r:id="rId41"/>
    <p:sldId id="361" r:id="rId42"/>
    <p:sldId id="362" r:id="rId43"/>
    <p:sldId id="363" r:id="rId44"/>
    <p:sldId id="364" r:id="rId45"/>
    <p:sldId id="365" r:id="rId46"/>
    <p:sldId id="366" r:id="rId47"/>
    <p:sldId id="367" r:id="rId48"/>
    <p:sldId id="368" r:id="rId49"/>
    <p:sldId id="369" r:id="rId50"/>
    <p:sldId id="370" r:id="rId51"/>
    <p:sldId id="371" r:id="rId52"/>
    <p:sldId id="372" r:id="rId53"/>
    <p:sldId id="373" r:id="rId54"/>
    <p:sldId id="374" r:id="rId55"/>
    <p:sldId id="375" r:id="rId56"/>
    <p:sldId id="376" r:id="rId57"/>
    <p:sldId id="377" r:id="rId58"/>
    <p:sldId id="378" r:id="rId59"/>
    <p:sldId id="379" r:id="rId60"/>
    <p:sldId id="380" r:id="rId61"/>
    <p:sldId id="321" r:id="rId62"/>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mn-ea"/>
        <a:cs typeface="Arial" charset="0"/>
      </a:defRPr>
    </a:lvl1pPr>
    <a:lvl2pPr marL="457200" algn="l" rtl="0" fontAlgn="base">
      <a:spcBef>
        <a:spcPct val="0"/>
      </a:spcBef>
      <a:spcAft>
        <a:spcPct val="0"/>
      </a:spcAft>
      <a:defRPr b="1" kern="1200">
        <a:solidFill>
          <a:schemeClr val="tx1"/>
        </a:solidFill>
        <a:latin typeface="Arial" charset="0"/>
        <a:ea typeface="+mn-ea"/>
        <a:cs typeface="Arial" charset="0"/>
      </a:defRPr>
    </a:lvl2pPr>
    <a:lvl3pPr marL="914400" algn="l" rtl="0" fontAlgn="base">
      <a:spcBef>
        <a:spcPct val="0"/>
      </a:spcBef>
      <a:spcAft>
        <a:spcPct val="0"/>
      </a:spcAft>
      <a:defRPr b="1" kern="1200">
        <a:solidFill>
          <a:schemeClr val="tx1"/>
        </a:solidFill>
        <a:latin typeface="Arial" charset="0"/>
        <a:ea typeface="+mn-ea"/>
        <a:cs typeface="Arial" charset="0"/>
      </a:defRPr>
    </a:lvl3pPr>
    <a:lvl4pPr marL="1371600" algn="l" rtl="0" fontAlgn="base">
      <a:spcBef>
        <a:spcPct val="0"/>
      </a:spcBef>
      <a:spcAft>
        <a:spcPct val="0"/>
      </a:spcAft>
      <a:defRPr b="1" kern="1200">
        <a:solidFill>
          <a:schemeClr val="tx1"/>
        </a:solidFill>
        <a:latin typeface="Arial" charset="0"/>
        <a:ea typeface="+mn-ea"/>
        <a:cs typeface="Arial" charset="0"/>
      </a:defRPr>
    </a:lvl4pPr>
    <a:lvl5pPr marL="1828800" algn="l" rtl="0" fontAlgn="base">
      <a:spcBef>
        <a:spcPct val="0"/>
      </a:spcBef>
      <a:spcAft>
        <a:spcPct val="0"/>
      </a:spcAft>
      <a:defRPr b="1" kern="1200">
        <a:solidFill>
          <a:schemeClr val="tx1"/>
        </a:solidFill>
        <a:latin typeface="Arial" charset="0"/>
        <a:ea typeface="+mn-ea"/>
        <a:cs typeface="Arial" charset="0"/>
      </a:defRPr>
    </a:lvl5pPr>
    <a:lvl6pPr marL="2286000" algn="l" defTabSz="914400" rtl="0" eaLnBrk="1" latinLnBrk="0" hangingPunct="1">
      <a:defRPr b="1" kern="1200">
        <a:solidFill>
          <a:schemeClr val="tx1"/>
        </a:solidFill>
        <a:latin typeface="Arial" charset="0"/>
        <a:ea typeface="+mn-ea"/>
        <a:cs typeface="Arial" charset="0"/>
      </a:defRPr>
    </a:lvl6pPr>
    <a:lvl7pPr marL="2743200" algn="l" defTabSz="914400" rtl="0" eaLnBrk="1" latinLnBrk="0" hangingPunct="1">
      <a:defRPr b="1" kern="1200">
        <a:solidFill>
          <a:schemeClr val="tx1"/>
        </a:solidFill>
        <a:latin typeface="Arial" charset="0"/>
        <a:ea typeface="+mn-ea"/>
        <a:cs typeface="Arial" charset="0"/>
      </a:defRPr>
    </a:lvl7pPr>
    <a:lvl8pPr marL="3200400" algn="l" defTabSz="914400" rtl="0" eaLnBrk="1" latinLnBrk="0" hangingPunct="1">
      <a:defRPr b="1" kern="1200">
        <a:solidFill>
          <a:schemeClr val="tx1"/>
        </a:solidFill>
        <a:latin typeface="Arial" charset="0"/>
        <a:ea typeface="+mn-ea"/>
        <a:cs typeface="Arial" charset="0"/>
      </a:defRPr>
    </a:lvl8pPr>
    <a:lvl9pPr marL="3657600" algn="l" defTabSz="914400" rtl="0" eaLnBrk="1" latinLnBrk="0" hangingPunct="1">
      <a:defRPr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ECFF"/>
    <a:srgbClr val="FFCCFF"/>
    <a:srgbClr val="FFFF66"/>
    <a:srgbClr val="CCFFCC"/>
    <a:srgbClr val="FF99FF"/>
    <a:srgbClr val="0000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246" autoAdjust="0"/>
    <p:restoredTop sz="94840" autoAdjust="0"/>
  </p:normalViewPr>
  <p:slideViewPr>
    <p:cSldViewPr snapToGrid="0">
      <p:cViewPr varScale="1">
        <p:scale>
          <a:sx n="73" d="100"/>
          <a:sy n="73" d="100"/>
        </p:scale>
        <p:origin x="630"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5" Type="http://schemas.openxmlformats.org/officeDocument/2006/relationships/image" Target="../media/image25.wmf"/><Relationship Id="rId4"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5" Type="http://schemas.openxmlformats.org/officeDocument/2006/relationships/image" Target="../media/image39.wmf"/><Relationship Id="rId4" Type="http://schemas.openxmlformats.org/officeDocument/2006/relationships/image" Target="../media/image38.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5.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image" Target="../media/image44.wmf"/><Relationship Id="rId7" Type="http://schemas.openxmlformats.org/officeDocument/2006/relationships/image" Target="../media/image52.wmf"/><Relationship Id="rId2" Type="http://schemas.openxmlformats.org/officeDocument/2006/relationships/image" Target="../media/image43.wmf"/><Relationship Id="rId1" Type="http://schemas.openxmlformats.org/officeDocument/2006/relationships/image" Target="../media/image42.wmf"/><Relationship Id="rId6" Type="http://schemas.openxmlformats.org/officeDocument/2006/relationships/image" Target="../media/image51.wmf"/><Relationship Id="rId5" Type="http://schemas.openxmlformats.org/officeDocument/2006/relationships/image" Target="../media/image50.wmf"/><Relationship Id="rId10" Type="http://schemas.openxmlformats.org/officeDocument/2006/relationships/image" Target="../media/image55.wmf"/><Relationship Id="rId4" Type="http://schemas.openxmlformats.org/officeDocument/2006/relationships/image" Target="../media/image45.wmf"/><Relationship Id="rId9" Type="http://schemas.openxmlformats.org/officeDocument/2006/relationships/image" Target="../media/image54.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 Id="rId4" Type="http://schemas.openxmlformats.org/officeDocument/2006/relationships/image" Target="../media/image79.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8.wmf"/><Relationship Id="rId4" Type="http://schemas.openxmlformats.org/officeDocument/2006/relationships/image" Target="../media/image82.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78.wmf"/><Relationship Id="rId4" Type="http://schemas.openxmlformats.org/officeDocument/2006/relationships/image" Target="../media/image85.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78.wmf"/><Relationship Id="rId4" Type="http://schemas.openxmlformats.org/officeDocument/2006/relationships/image" Target="../media/image88.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7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78.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78.wmf"/><Relationship Id="rId4" Type="http://schemas.openxmlformats.org/officeDocument/2006/relationships/image" Target="../media/image94.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 Id="rId6" Type="http://schemas.openxmlformats.org/officeDocument/2006/relationships/image" Target="../media/image103.wmf"/><Relationship Id="rId5" Type="http://schemas.openxmlformats.org/officeDocument/2006/relationships/image" Target="../media/image102.wmf"/><Relationship Id="rId4" Type="http://schemas.openxmlformats.org/officeDocument/2006/relationships/image" Target="../media/image101.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105.wmf"/><Relationship Id="rId1" Type="http://schemas.openxmlformats.org/officeDocument/2006/relationships/image" Target="../media/image104.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107.wmf"/><Relationship Id="rId1" Type="http://schemas.openxmlformats.org/officeDocument/2006/relationships/image" Target="../media/image106.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 Id="rId4" Type="http://schemas.openxmlformats.org/officeDocument/2006/relationships/image" Target="../media/image1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17.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 Id="rId4" Type="http://schemas.openxmlformats.org/officeDocument/2006/relationships/image" Target="../media/image122.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23.wmf"/><Relationship Id="rId4" Type="http://schemas.openxmlformats.org/officeDocument/2006/relationships/image" Target="../media/image126.w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128.wmf"/><Relationship Id="rId1" Type="http://schemas.openxmlformats.org/officeDocument/2006/relationships/image" Target="../media/image127.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wmf"/><Relationship Id="rId5" Type="http://schemas.openxmlformats.org/officeDocument/2006/relationships/image" Target="../media/image133.wmf"/><Relationship Id="rId4" Type="http://schemas.openxmlformats.org/officeDocument/2006/relationships/image" Target="../media/image13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1.wmf"/><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smtClean="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smtClean="0"/>
            </a:lvl1pPr>
          </a:lstStyle>
          <a:p>
            <a:pPr>
              <a:defRPr/>
            </a:pPr>
            <a:endParaRPr lang="en-US"/>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smtClean="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smtClean="0"/>
            </a:lvl1pPr>
          </a:lstStyle>
          <a:p>
            <a:pPr>
              <a:defRPr/>
            </a:pPr>
            <a:fld id="{F44BD384-6F92-472B-B5F0-7CF82A9FDABE}" type="slidenum">
              <a:rPr lang="en-US"/>
              <a:pPr>
                <a:defRPr/>
              </a:pPr>
              <a:t>‹#›</a:t>
            </a:fld>
            <a:endParaRPr lang="en-US"/>
          </a:p>
        </p:txBody>
      </p:sp>
    </p:spTree>
    <p:extLst>
      <p:ext uri="{BB962C8B-B14F-4D97-AF65-F5344CB8AC3E}">
        <p14:creationId xmlns:p14="http://schemas.microsoft.com/office/powerpoint/2010/main" val="9634453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19780B1-E69A-41D1-A60B-D7D26C33D554}" type="slidenum">
              <a:rPr lang="en-US" smtClean="0"/>
              <a:pPr>
                <a:defRPr/>
              </a:pPr>
              <a:t>‹#›</a:t>
            </a:fld>
            <a:endParaRPr lang="en-US"/>
          </a:p>
        </p:txBody>
      </p:sp>
    </p:spTree>
    <p:extLst>
      <p:ext uri="{BB962C8B-B14F-4D97-AF65-F5344CB8AC3E}">
        <p14:creationId xmlns:p14="http://schemas.microsoft.com/office/powerpoint/2010/main" val="4045374956"/>
      </p:ext>
    </p:extLst>
  </p:cSld>
  <p:clrMapOvr>
    <a:masterClrMapping/>
  </p:clrMapOvr>
  <p:transition spd="slow">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4068690-27A5-4062-8179-E442366E601B}" type="slidenum">
              <a:rPr lang="en-US" smtClean="0"/>
              <a:pPr>
                <a:defRPr/>
              </a:pPr>
              <a:t>‹#›</a:t>
            </a:fld>
            <a:endParaRPr lang="en-US"/>
          </a:p>
        </p:txBody>
      </p:sp>
    </p:spTree>
    <p:extLst>
      <p:ext uri="{BB962C8B-B14F-4D97-AF65-F5344CB8AC3E}">
        <p14:creationId xmlns:p14="http://schemas.microsoft.com/office/powerpoint/2010/main" val="1359555699"/>
      </p:ext>
    </p:extLst>
  </p:cSld>
  <p:clrMapOvr>
    <a:masterClrMapping/>
  </p:clrMapOvr>
  <p:transition spd="slow">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68969FD-86AA-406E-BBD3-8314FB56AEF4}" type="slidenum">
              <a:rPr lang="en-US" smtClean="0"/>
              <a:pPr>
                <a:defRPr/>
              </a:pPr>
              <a:t>‹#›</a:t>
            </a:fld>
            <a:endParaRPr lang="en-US"/>
          </a:p>
        </p:txBody>
      </p:sp>
    </p:spTree>
    <p:extLst>
      <p:ext uri="{BB962C8B-B14F-4D97-AF65-F5344CB8AC3E}">
        <p14:creationId xmlns:p14="http://schemas.microsoft.com/office/powerpoint/2010/main" val="4016450418"/>
      </p:ext>
    </p:extLst>
  </p:cSld>
  <p:clrMapOvr>
    <a:masterClrMapping/>
  </p:clrMapOvr>
  <p:transition spd="slow">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329B7FC-DBC3-4FB5-90C7-F9108D8425A8}" type="slidenum">
              <a:rPr lang="en-US" smtClean="0"/>
              <a:pPr>
                <a:defRPr/>
              </a:pPr>
              <a:t>‹#›</a:t>
            </a:fld>
            <a:endParaRPr lang="en-US"/>
          </a:p>
        </p:txBody>
      </p:sp>
    </p:spTree>
    <p:extLst>
      <p:ext uri="{BB962C8B-B14F-4D97-AF65-F5344CB8AC3E}">
        <p14:creationId xmlns:p14="http://schemas.microsoft.com/office/powerpoint/2010/main" val="4006986360"/>
      </p:ext>
    </p:extLst>
  </p:cSld>
  <p:clrMapOvr>
    <a:masterClrMapping/>
  </p:clrMapOvr>
  <p:transition spd="slow">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3A82C19-A8EE-487C-8AE0-F01CD1BAC9E7}" type="slidenum">
              <a:rPr lang="en-US" smtClean="0"/>
              <a:pPr>
                <a:defRPr/>
              </a:pPr>
              <a:t>‹#›</a:t>
            </a:fld>
            <a:endParaRPr lang="en-US"/>
          </a:p>
        </p:txBody>
      </p:sp>
    </p:spTree>
    <p:extLst>
      <p:ext uri="{BB962C8B-B14F-4D97-AF65-F5344CB8AC3E}">
        <p14:creationId xmlns:p14="http://schemas.microsoft.com/office/powerpoint/2010/main" val="485716280"/>
      </p:ext>
    </p:extLst>
  </p:cSld>
  <p:clrMapOvr>
    <a:masterClrMapping/>
  </p:clrMapOvr>
  <p:transition spd="slow">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4A9D441-9198-4779-BBA6-48E23A896023}" type="slidenum">
              <a:rPr lang="en-US" smtClean="0"/>
              <a:pPr>
                <a:defRPr/>
              </a:pPr>
              <a:t>‹#›</a:t>
            </a:fld>
            <a:endParaRPr lang="en-US"/>
          </a:p>
        </p:txBody>
      </p:sp>
    </p:spTree>
    <p:extLst>
      <p:ext uri="{BB962C8B-B14F-4D97-AF65-F5344CB8AC3E}">
        <p14:creationId xmlns:p14="http://schemas.microsoft.com/office/powerpoint/2010/main" val="2332274066"/>
      </p:ext>
    </p:extLst>
  </p:cSld>
  <p:clrMapOvr>
    <a:masterClrMapping/>
  </p:clrMapOvr>
  <p:transition spd="slow">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9DC91593-A1F9-4C2E-B700-C6DEB3387403}" type="slidenum">
              <a:rPr lang="en-US" smtClean="0"/>
              <a:pPr>
                <a:defRPr/>
              </a:pPr>
              <a:t>‹#›</a:t>
            </a:fld>
            <a:endParaRPr lang="en-US"/>
          </a:p>
        </p:txBody>
      </p:sp>
    </p:spTree>
    <p:extLst>
      <p:ext uri="{BB962C8B-B14F-4D97-AF65-F5344CB8AC3E}">
        <p14:creationId xmlns:p14="http://schemas.microsoft.com/office/powerpoint/2010/main" val="3484450603"/>
      </p:ext>
    </p:extLst>
  </p:cSld>
  <p:clrMapOvr>
    <a:masterClrMapping/>
  </p:clrMapOvr>
  <p:transition spd="slow">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2B586B33-4791-4C5D-8543-0CD525388FE8}" type="slidenum">
              <a:rPr lang="en-US" smtClean="0"/>
              <a:pPr>
                <a:defRPr/>
              </a:pPr>
              <a:t>‹#›</a:t>
            </a:fld>
            <a:endParaRPr lang="en-US"/>
          </a:p>
        </p:txBody>
      </p:sp>
    </p:spTree>
    <p:extLst>
      <p:ext uri="{BB962C8B-B14F-4D97-AF65-F5344CB8AC3E}">
        <p14:creationId xmlns:p14="http://schemas.microsoft.com/office/powerpoint/2010/main" val="2246748239"/>
      </p:ext>
    </p:extLst>
  </p:cSld>
  <p:clrMapOvr>
    <a:masterClrMapping/>
  </p:clrMapOvr>
  <p:transition spd="slow">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B69F721F-A8C0-4486-915E-5A122EAED925}" type="slidenum">
              <a:rPr lang="en-US" smtClean="0"/>
              <a:pPr>
                <a:defRPr/>
              </a:pPr>
              <a:t>‹#›</a:t>
            </a:fld>
            <a:endParaRPr lang="en-US"/>
          </a:p>
        </p:txBody>
      </p:sp>
    </p:spTree>
    <p:extLst>
      <p:ext uri="{BB962C8B-B14F-4D97-AF65-F5344CB8AC3E}">
        <p14:creationId xmlns:p14="http://schemas.microsoft.com/office/powerpoint/2010/main" val="365313641"/>
      </p:ext>
    </p:extLst>
  </p:cSld>
  <p:clrMapOvr>
    <a:masterClrMapping/>
  </p:clrMapOvr>
  <p:transition spd="slow">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FA5A62F-481D-4CBF-A147-D0B56BE2C23F}" type="slidenum">
              <a:rPr lang="en-US" smtClean="0"/>
              <a:pPr>
                <a:defRPr/>
              </a:pPr>
              <a:t>‹#›</a:t>
            </a:fld>
            <a:endParaRPr lang="en-US"/>
          </a:p>
        </p:txBody>
      </p:sp>
    </p:spTree>
    <p:extLst>
      <p:ext uri="{BB962C8B-B14F-4D97-AF65-F5344CB8AC3E}">
        <p14:creationId xmlns:p14="http://schemas.microsoft.com/office/powerpoint/2010/main" val="37986114"/>
      </p:ext>
    </p:extLst>
  </p:cSld>
  <p:clrMapOvr>
    <a:masterClrMapping/>
  </p:clrMapOvr>
  <p:transition spd="slow">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66C56B7-9D9E-409A-B203-54C18B199FE7}" type="slidenum">
              <a:rPr lang="en-US" smtClean="0"/>
              <a:pPr>
                <a:defRPr/>
              </a:pPr>
              <a:t>‹#›</a:t>
            </a:fld>
            <a:endParaRPr lang="en-US"/>
          </a:p>
        </p:txBody>
      </p:sp>
    </p:spTree>
    <p:extLst>
      <p:ext uri="{BB962C8B-B14F-4D97-AF65-F5344CB8AC3E}">
        <p14:creationId xmlns:p14="http://schemas.microsoft.com/office/powerpoint/2010/main" val="3876450994"/>
      </p:ext>
    </p:extLst>
  </p:cSld>
  <p:clrMapOvr>
    <a:masterClrMapping/>
  </p:clrMapOvr>
  <p:transition spd="slow">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B93DB6F8-752E-4CAB-A013-0746C0D9082B}" type="slidenum">
              <a:rPr lang="en-US" smtClean="0"/>
              <a:pPr>
                <a:defRPr/>
              </a:pPr>
              <a:t>‹#›</a:t>
            </a:fld>
            <a:endParaRPr lang="en-US"/>
          </a:p>
        </p:txBody>
      </p:sp>
    </p:spTree>
    <p:extLst>
      <p:ext uri="{BB962C8B-B14F-4D97-AF65-F5344CB8AC3E}">
        <p14:creationId xmlns:p14="http://schemas.microsoft.com/office/powerpoint/2010/main" val="189021610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ransition spd="slow">
    <p:zoom/>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4.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6.wmf"/><Relationship Id="rId5" Type="http://schemas.openxmlformats.org/officeDocument/2006/relationships/oleObject" Target="../embeddings/oleObject17.bin"/><Relationship Id="rId4" Type="http://schemas.openxmlformats.org/officeDocument/2006/relationships/image" Target="../media/image15.wmf"/></Relationships>
</file>

<file path=ppt/slides/_rels/slide13.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8.wmf"/><Relationship Id="rId5" Type="http://schemas.openxmlformats.org/officeDocument/2006/relationships/oleObject" Target="../embeddings/oleObject19.bin"/><Relationship Id="rId4" Type="http://schemas.openxmlformats.org/officeDocument/2006/relationships/image" Target="../media/image17.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0.wmf"/></Relationships>
</file>

<file path=ppt/slides/_rels/slide16.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2.wmf"/><Relationship Id="rId11" Type="http://schemas.openxmlformats.org/officeDocument/2006/relationships/oleObject" Target="../embeddings/oleObject26.bin"/><Relationship Id="rId5" Type="http://schemas.openxmlformats.org/officeDocument/2006/relationships/oleObject" Target="../embeddings/oleObject23.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25.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6.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image" Target="../media/image30.wmf"/><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9.bin"/><Relationship Id="rId5" Type="http://schemas.openxmlformats.org/officeDocument/2006/relationships/image" Target="../media/image27.wmf"/><Relationship Id="rId4" Type="http://schemas.openxmlformats.org/officeDocument/2006/relationships/oleObject" Target="../embeddings/oleObject28.bin"/><Relationship Id="rId9" Type="http://schemas.openxmlformats.org/officeDocument/2006/relationships/image" Target="../media/image29.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3.wmf"/><Relationship Id="rId5" Type="http://schemas.openxmlformats.org/officeDocument/2006/relationships/oleObject" Target="../embeddings/oleObject33.bin"/><Relationship Id="rId4" Type="http://schemas.openxmlformats.org/officeDocument/2006/relationships/image" Target="../media/image32.wmf"/></Relationships>
</file>

<file path=ppt/slides/_rels/slide22.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39.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36.wmf"/><Relationship Id="rId11" Type="http://schemas.openxmlformats.org/officeDocument/2006/relationships/oleObject" Target="../embeddings/oleObject39.bin"/><Relationship Id="rId5" Type="http://schemas.openxmlformats.org/officeDocument/2006/relationships/oleObject" Target="../embeddings/oleObject36.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38.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1.wmf"/><Relationship Id="rId5" Type="http://schemas.openxmlformats.org/officeDocument/2006/relationships/oleObject" Target="../embeddings/oleObject41.bin"/><Relationship Id="rId4" Type="http://schemas.openxmlformats.org/officeDocument/2006/relationships/image" Target="../media/image40.wmf"/></Relationships>
</file>

<file path=ppt/slides/_rels/slide24.x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oleObject" Target="../embeddings/oleObject47.bin"/><Relationship Id="rId3" Type="http://schemas.openxmlformats.org/officeDocument/2006/relationships/oleObject" Target="../embeddings/oleObject42.bin"/><Relationship Id="rId7" Type="http://schemas.openxmlformats.org/officeDocument/2006/relationships/oleObject" Target="../embeddings/oleObject44.bin"/><Relationship Id="rId12" Type="http://schemas.openxmlformats.org/officeDocument/2006/relationships/image" Target="../media/image46.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43.wmf"/><Relationship Id="rId11" Type="http://schemas.openxmlformats.org/officeDocument/2006/relationships/oleObject" Target="../embeddings/oleObject46.bin"/><Relationship Id="rId5" Type="http://schemas.openxmlformats.org/officeDocument/2006/relationships/oleObject" Target="../embeddings/oleObject43.bin"/><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45.bin"/><Relationship Id="rId14" Type="http://schemas.openxmlformats.org/officeDocument/2006/relationships/image" Target="../media/image47.wmf"/></Relationships>
</file>

<file path=ppt/slides/_rels/slide25.x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oleObject" Target="../embeddings/oleObject53.bin"/><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48.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43.wmf"/><Relationship Id="rId11" Type="http://schemas.openxmlformats.org/officeDocument/2006/relationships/oleObject" Target="../embeddings/oleObject52.bin"/><Relationship Id="rId5" Type="http://schemas.openxmlformats.org/officeDocument/2006/relationships/oleObject" Target="../embeddings/oleObject49.bin"/><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51.bin"/><Relationship Id="rId14" Type="http://schemas.openxmlformats.org/officeDocument/2006/relationships/image" Target="../media/image49.wmf"/></Relationships>
</file>

<file path=ppt/slides/_rels/slide26.x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oleObject" Target="../embeddings/oleObject59.bin"/><Relationship Id="rId18" Type="http://schemas.openxmlformats.org/officeDocument/2006/relationships/image" Target="../media/image53.wmf"/><Relationship Id="rId3" Type="http://schemas.openxmlformats.org/officeDocument/2006/relationships/oleObject" Target="../embeddings/oleObject54.bin"/><Relationship Id="rId21" Type="http://schemas.openxmlformats.org/officeDocument/2006/relationships/oleObject" Target="../embeddings/oleObject63.bin"/><Relationship Id="rId7" Type="http://schemas.openxmlformats.org/officeDocument/2006/relationships/oleObject" Target="../embeddings/oleObject56.bin"/><Relationship Id="rId12" Type="http://schemas.openxmlformats.org/officeDocument/2006/relationships/image" Target="../media/image50.wmf"/><Relationship Id="rId17" Type="http://schemas.openxmlformats.org/officeDocument/2006/relationships/oleObject" Target="../embeddings/oleObject61.bin"/><Relationship Id="rId2" Type="http://schemas.openxmlformats.org/officeDocument/2006/relationships/slideLayout" Target="../slideLayouts/slideLayout2.xml"/><Relationship Id="rId16" Type="http://schemas.openxmlformats.org/officeDocument/2006/relationships/image" Target="../media/image52.wmf"/><Relationship Id="rId20" Type="http://schemas.openxmlformats.org/officeDocument/2006/relationships/image" Target="../media/image54.wmf"/><Relationship Id="rId1" Type="http://schemas.openxmlformats.org/officeDocument/2006/relationships/vmlDrawing" Target="../drawings/vmlDrawing21.vml"/><Relationship Id="rId6" Type="http://schemas.openxmlformats.org/officeDocument/2006/relationships/image" Target="../media/image43.wmf"/><Relationship Id="rId11" Type="http://schemas.openxmlformats.org/officeDocument/2006/relationships/oleObject" Target="../embeddings/oleObject58.bin"/><Relationship Id="rId5" Type="http://schemas.openxmlformats.org/officeDocument/2006/relationships/oleObject" Target="../embeddings/oleObject55.bin"/><Relationship Id="rId15" Type="http://schemas.openxmlformats.org/officeDocument/2006/relationships/oleObject" Target="../embeddings/oleObject60.bin"/><Relationship Id="rId10" Type="http://schemas.openxmlformats.org/officeDocument/2006/relationships/image" Target="../media/image45.wmf"/><Relationship Id="rId19" Type="http://schemas.openxmlformats.org/officeDocument/2006/relationships/oleObject" Target="../embeddings/oleObject62.bin"/><Relationship Id="rId4" Type="http://schemas.openxmlformats.org/officeDocument/2006/relationships/image" Target="../media/image42.wmf"/><Relationship Id="rId9" Type="http://schemas.openxmlformats.org/officeDocument/2006/relationships/oleObject" Target="../embeddings/oleObject57.bin"/><Relationship Id="rId14" Type="http://schemas.openxmlformats.org/officeDocument/2006/relationships/image" Target="../media/image51.wmf"/><Relationship Id="rId22" Type="http://schemas.openxmlformats.org/officeDocument/2006/relationships/image" Target="../media/image55.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57.wmf"/><Relationship Id="rId5" Type="http://schemas.openxmlformats.org/officeDocument/2006/relationships/oleObject" Target="../embeddings/oleObject65.bin"/><Relationship Id="rId4" Type="http://schemas.openxmlformats.org/officeDocument/2006/relationships/image" Target="../media/image56.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58.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60.wmf"/><Relationship Id="rId5" Type="http://schemas.openxmlformats.org/officeDocument/2006/relationships/oleObject" Target="../embeddings/oleObject68.bin"/><Relationship Id="rId4" Type="http://schemas.openxmlformats.org/officeDocument/2006/relationships/image" Target="../media/image59.wmf"/></Relationships>
</file>

<file path=ppt/slides/_rels/slide3.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62.wmf"/><Relationship Id="rId5" Type="http://schemas.openxmlformats.org/officeDocument/2006/relationships/oleObject" Target="../embeddings/oleObject70.bin"/><Relationship Id="rId4" Type="http://schemas.openxmlformats.org/officeDocument/2006/relationships/image" Target="../media/image61.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64.wmf"/><Relationship Id="rId5" Type="http://schemas.openxmlformats.org/officeDocument/2006/relationships/oleObject" Target="../embeddings/oleObject72.bin"/><Relationship Id="rId4" Type="http://schemas.openxmlformats.org/officeDocument/2006/relationships/image" Target="../media/image63.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66.wmf"/><Relationship Id="rId5" Type="http://schemas.openxmlformats.org/officeDocument/2006/relationships/oleObject" Target="../embeddings/oleObject74.bin"/><Relationship Id="rId4" Type="http://schemas.openxmlformats.org/officeDocument/2006/relationships/image" Target="../media/image65.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67.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69.wmf"/><Relationship Id="rId5" Type="http://schemas.openxmlformats.org/officeDocument/2006/relationships/oleObject" Target="../embeddings/oleObject77.bin"/><Relationship Id="rId4" Type="http://schemas.openxmlformats.org/officeDocument/2006/relationships/image" Target="../media/image68.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69.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71.wmf"/><Relationship Id="rId5" Type="http://schemas.openxmlformats.org/officeDocument/2006/relationships/oleObject" Target="../embeddings/oleObject80.bin"/><Relationship Id="rId4" Type="http://schemas.openxmlformats.org/officeDocument/2006/relationships/image" Target="../media/image70.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image" Target="../media/image72.wmf"/></Relationships>
</file>

<file path=ppt/slides/_rels/slide38.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82.bin"/><Relationship Id="rId7" Type="http://schemas.openxmlformats.org/officeDocument/2006/relationships/oleObject" Target="../embeddings/oleObject84.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74.wmf"/><Relationship Id="rId5" Type="http://schemas.openxmlformats.org/officeDocument/2006/relationships/oleObject" Target="../embeddings/oleObject83.bin"/><Relationship Id="rId4" Type="http://schemas.openxmlformats.org/officeDocument/2006/relationships/image" Target="../media/image73.wmf"/></Relationships>
</file>

<file path=ppt/slides/_rels/slide39.x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oleObject" Target="../embeddings/oleObject85.bin"/><Relationship Id="rId7" Type="http://schemas.openxmlformats.org/officeDocument/2006/relationships/oleObject" Target="../embeddings/oleObject87.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77.wmf"/><Relationship Id="rId5" Type="http://schemas.openxmlformats.org/officeDocument/2006/relationships/oleObject" Target="../embeddings/oleObject86.bin"/><Relationship Id="rId10" Type="http://schemas.openxmlformats.org/officeDocument/2006/relationships/image" Target="../media/image79.wmf"/><Relationship Id="rId4" Type="http://schemas.openxmlformats.org/officeDocument/2006/relationships/image" Target="../media/image76.wmf"/><Relationship Id="rId9" Type="http://schemas.openxmlformats.org/officeDocument/2006/relationships/oleObject" Target="../embeddings/oleObject88.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40.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89.bin"/><Relationship Id="rId7" Type="http://schemas.openxmlformats.org/officeDocument/2006/relationships/oleObject" Target="../embeddings/oleObject91.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80.wmf"/><Relationship Id="rId5" Type="http://schemas.openxmlformats.org/officeDocument/2006/relationships/oleObject" Target="../embeddings/oleObject90.bin"/><Relationship Id="rId10" Type="http://schemas.openxmlformats.org/officeDocument/2006/relationships/image" Target="../media/image82.wmf"/><Relationship Id="rId4" Type="http://schemas.openxmlformats.org/officeDocument/2006/relationships/image" Target="../media/image78.wmf"/><Relationship Id="rId9" Type="http://schemas.openxmlformats.org/officeDocument/2006/relationships/oleObject" Target="../embeddings/oleObject92.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78.wmf"/></Relationships>
</file>

<file path=ppt/slides/_rels/slide42.x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oleObject" Target="../embeddings/oleObject94.bin"/><Relationship Id="rId7" Type="http://schemas.openxmlformats.org/officeDocument/2006/relationships/oleObject" Target="../embeddings/oleObject96.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83.wmf"/><Relationship Id="rId5" Type="http://schemas.openxmlformats.org/officeDocument/2006/relationships/oleObject" Target="../embeddings/oleObject95.bin"/><Relationship Id="rId10" Type="http://schemas.openxmlformats.org/officeDocument/2006/relationships/image" Target="../media/image85.wmf"/><Relationship Id="rId4" Type="http://schemas.openxmlformats.org/officeDocument/2006/relationships/image" Target="../media/image78.wmf"/><Relationship Id="rId9" Type="http://schemas.openxmlformats.org/officeDocument/2006/relationships/oleObject" Target="../embeddings/oleObject97.bin"/></Relationships>
</file>

<file path=ppt/slides/_rels/slide43.x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oleObject" Target="../embeddings/oleObject98.bin"/><Relationship Id="rId7" Type="http://schemas.openxmlformats.org/officeDocument/2006/relationships/oleObject" Target="../embeddings/oleObject100.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86.wmf"/><Relationship Id="rId5" Type="http://schemas.openxmlformats.org/officeDocument/2006/relationships/oleObject" Target="../embeddings/oleObject99.bin"/><Relationship Id="rId10" Type="http://schemas.openxmlformats.org/officeDocument/2006/relationships/image" Target="../media/image88.wmf"/><Relationship Id="rId4" Type="http://schemas.openxmlformats.org/officeDocument/2006/relationships/image" Target="../media/image78.wmf"/><Relationship Id="rId9" Type="http://schemas.openxmlformats.org/officeDocument/2006/relationships/oleObject" Target="../embeddings/oleObject101.bin"/></Relationships>
</file>

<file path=ppt/slides/_rels/slide44.x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oleObject" Target="../embeddings/oleObject102.bin"/><Relationship Id="rId7" Type="http://schemas.openxmlformats.org/officeDocument/2006/relationships/oleObject" Target="../embeddings/oleObject104.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89.wmf"/><Relationship Id="rId5" Type="http://schemas.openxmlformats.org/officeDocument/2006/relationships/oleObject" Target="../embeddings/oleObject103.bin"/><Relationship Id="rId4" Type="http://schemas.openxmlformats.org/officeDocument/2006/relationships/image" Target="../media/image78.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91.wmf"/><Relationship Id="rId5" Type="http://schemas.openxmlformats.org/officeDocument/2006/relationships/oleObject" Target="../embeddings/oleObject106.bin"/><Relationship Id="rId4" Type="http://schemas.openxmlformats.org/officeDocument/2006/relationships/image" Target="../media/image78.wmf"/></Relationships>
</file>

<file path=ppt/slides/_rels/slide46.x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oleObject" Target="../embeddings/oleObject107.bin"/><Relationship Id="rId7" Type="http://schemas.openxmlformats.org/officeDocument/2006/relationships/oleObject" Target="../embeddings/oleObject109.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92.wmf"/><Relationship Id="rId5" Type="http://schemas.openxmlformats.org/officeDocument/2006/relationships/oleObject" Target="../embeddings/oleObject108.bin"/><Relationship Id="rId10" Type="http://schemas.openxmlformats.org/officeDocument/2006/relationships/image" Target="../media/image94.wmf"/><Relationship Id="rId4" Type="http://schemas.openxmlformats.org/officeDocument/2006/relationships/image" Target="../media/image78.wmf"/><Relationship Id="rId9" Type="http://schemas.openxmlformats.org/officeDocument/2006/relationships/oleObject" Target="../embeddings/oleObject110.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11.bin"/><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image" Target="../media/image95.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12.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97.wmf"/><Relationship Id="rId5" Type="http://schemas.openxmlformats.org/officeDocument/2006/relationships/oleObject" Target="../embeddings/oleObject113.bin"/><Relationship Id="rId4" Type="http://schemas.openxmlformats.org/officeDocument/2006/relationships/image" Target="../media/image96.wmf"/></Relationships>
</file>

<file path=ppt/slides/_rels/slide49.xml.rels><?xml version="1.0" encoding="UTF-8" standalone="yes"?>
<Relationships xmlns="http://schemas.openxmlformats.org/package/2006/relationships"><Relationship Id="rId8" Type="http://schemas.openxmlformats.org/officeDocument/2006/relationships/image" Target="../media/image100.wmf"/><Relationship Id="rId13" Type="http://schemas.openxmlformats.org/officeDocument/2006/relationships/oleObject" Target="../embeddings/oleObject119.bin"/><Relationship Id="rId3" Type="http://schemas.openxmlformats.org/officeDocument/2006/relationships/oleObject" Target="../embeddings/oleObject114.bin"/><Relationship Id="rId7" Type="http://schemas.openxmlformats.org/officeDocument/2006/relationships/oleObject" Target="../embeddings/oleObject116.bin"/><Relationship Id="rId12" Type="http://schemas.openxmlformats.org/officeDocument/2006/relationships/image" Target="../media/image102.wmf"/><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99.wmf"/><Relationship Id="rId11" Type="http://schemas.openxmlformats.org/officeDocument/2006/relationships/oleObject" Target="../embeddings/oleObject118.bin"/><Relationship Id="rId5" Type="http://schemas.openxmlformats.org/officeDocument/2006/relationships/oleObject" Target="../embeddings/oleObject115.bin"/><Relationship Id="rId10" Type="http://schemas.openxmlformats.org/officeDocument/2006/relationships/image" Target="../media/image101.wmf"/><Relationship Id="rId4" Type="http://schemas.openxmlformats.org/officeDocument/2006/relationships/image" Target="../media/image98.wmf"/><Relationship Id="rId9" Type="http://schemas.openxmlformats.org/officeDocument/2006/relationships/oleObject" Target="../embeddings/oleObject117.bin"/><Relationship Id="rId14" Type="http://schemas.openxmlformats.org/officeDocument/2006/relationships/image" Target="../media/image103.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20.bin"/><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105.wmf"/><Relationship Id="rId5" Type="http://schemas.openxmlformats.org/officeDocument/2006/relationships/oleObject" Target="../embeddings/oleObject121.bin"/><Relationship Id="rId4" Type="http://schemas.openxmlformats.org/officeDocument/2006/relationships/image" Target="../media/image104.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22.bin"/><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image" Target="../media/image107.wmf"/><Relationship Id="rId5" Type="http://schemas.openxmlformats.org/officeDocument/2006/relationships/oleObject" Target="../embeddings/oleObject123.bin"/><Relationship Id="rId4" Type="http://schemas.openxmlformats.org/officeDocument/2006/relationships/image" Target="../media/image106.wmf"/></Relationships>
</file>

<file path=ppt/slides/_rels/slide52.x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oleObject" Target="../embeddings/oleObject124.bin"/><Relationship Id="rId7" Type="http://schemas.openxmlformats.org/officeDocument/2006/relationships/oleObject" Target="../embeddings/oleObject126.bin"/><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image" Target="../media/image109.wmf"/><Relationship Id="rId5" Type="http://schemas.openxmlformats.org/officeDocument/2006/relationships/oleObject" Target="../embeddings/oleObject125.bin"/><Relationship Id="rId4" Type="http://schemas.openxmlformats.org/officeDocument/2006/relationships/image" Target="../media/image108.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113.wmf"/><Relationship Id="rId3" Type="http://schemas.openxmlformats.org/officeDocument/2006/relationships/oleObject" Target="../embeddings/oleObject127.bin"/><Relationship Id="rId7" Type="http://schemas.openxmlformats.org/officeDocument/2006/relationships/oleObject" Target="../embeddings/oleObject129.bin"/><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image" Target="../media/image112.wmf"/><Relationship Id="rId5" Type="http://schemas.openxmlformats.org/officeDocument/2006/relationships/oleObject" Target="../embeddings/oleObject128.bin"/><Relationship Id="rId4" Type="http://schemas.openxmlformats.org/officeDocument/2006/relationships/image" Target="../media/image111.wmf"/></Relationships>
</file>

<file path=ppt/slides/_rels/slide55.xml.rels><?xml version="1.0" encoding="UTF-8" standalone="yes"?>
<Relationships xmlns="http://schemas.openxmlformats.org/package/2006/relationships"><Relationship Id="rId8" Type="http://schemas.openxmlformats.org/officeDocument/2006/relationships/image" Target="../media/image113.wmf"/><Relationship Id="rId3" Type="http://schemas.openxmlformats.org/officeDocument/2006/relationships/oleObject" Target="../embeddings/oleObject130.bin"/><Relationship Id="rId7" Type="http://schemas.openxmlformats.org/officeDocument/2006/relationships/oleObject" Target="../embeddings/oleObject132.bin"/><Relationship Id="rId12" Type="http://schemas.openxmlformats.org/officeDocument/2006/relationships/image" Target="../media/image116.wmf"/><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image" Target="../media/image112.wmf"/><Relationship Id="rId11" Type="http://schemas.openxmlformats.org/officeDocument/2006/relationships/image" Target="../media/image115.wmf"/><Relationship Id="rId5" Type="http://schemas.openxmlformats.org/officeDocument/2006/relationships/oleObject" Target="../embeddings/oleObject131.bin"/><Relationship Id="rId10" Type="http://schemas.openxmlformats.org/officeDocument/2006/relationships/image" Target="../media/image114.wmf"/><Relationship Id="rId4" Type="http://schemas.openxmlformats.org/officeDocument/2006/relationships/image" Target="../media/image111.wmf"/><Relationship Id="rId9" Type="http://schemas.openxmlformats.org/officeDocument/2006/relationships/oleObject" Target="../embeddings/oleObject133.bin"/></Relationships>
</file>

<file path=ppt/slides/_rels/slide56.x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slideLayout" Target="../slideLayouts/slideLayout2.xml"/><Relationship Id="rId1" Type="http://schemas.openxmlformats.org/officeDocument/2006/relationships/vmlDrawing" Target="../drawings/vmlDrawing50.vml"/><Relationship Id="rId5" Type="http://schemas.openxmlformats.org/officeDocument/2006/relationships/image" Target="../media/image117.wmf"/><Relationship Id="rId4" Type="http://schemas.openxmlformats.org/officeDocument/2006/relationships/oleObject" Target="../embeddings/oleObject134.bin"/></Relationships>
</file>

<file path=ppt/slides/_rels/slide57.x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oleObject" Target="../embeddings/oleObject135.bin"/><Relationship Id="rId7" Type="http://schemas.openxmlformats.org/officeDocument/2006/relationships/oleObject" Target="../embeddings/oleObject137.bin"/><Relationship Id="rId2" Type="http://schemas.openxmlformats.org/officeDocument/2006/relationships/slideLayout" Target="../slideLayouts/slideLayout2.xml"/><Relationship Id="rId1" Type="http://schemas.openxmlformats.org/officeDocument/2006/relationships/vmlDrawing" Target="../drawings/vmlDrawing51.vml"/><Relationship Id="rId6" Type="http://schemas.openxmlformats.org/officeDocument/2006/relationships/image" Target="../media/image120.wmf"/><Relationship Id="rId5" Type="http://schemas.openxmlformats.org/officeDocument/2006/relationships/oleObject" Target="../embeddings/oleObject136.bin"/><Relationship Id="rId10" Type="http://schemas.openxmlformats.org/officeDocument/2006/relationships/image" Target="../media/image122.wmf"/><Relationship Id="rId4" Type="http://schemas.openxmlformats.org/officeDocument/2006/relationships/image" Target="../media/image119.wmf"/><Relationship Id="rId9" Type="http://schemas.openxmlformats.org/officeDocument/2006/relationships/oleObject" Target="../embeddings/oleObject138.bin"/></Relationships>
</file>

<file path=ppt/slides/_rels/slide58.x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oleObject" Target="../embeddings/oleObject139.bin"/><Relationship Id="rId7" Type="http://schemas.openxmlformats.org/officeDocument/2006/relationships/oleObject" Target="../embeddings/oleObject141.bin"/><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image" Target="../media/image124.wmf"/><Relationship Id="rId5" Type="http://schemas.openxmlformats.org/officeDocument/2006/relationships/oleObject" Target="../embeddings/oleObject140.bin"/><Relationship Id="rId10" Type="http://schemas.openxmlformats.org/officeDocument/2006/relationships/image" Target="../media/image126.wmf"/><Relationship Id="rId4" Type="http://schemas.openxmlformats.org/officeDocument/2006/relationships/image" Target="../media/image123.wmf"/><Relationship Id="rId9" Type="http://schemas.openxmlformats.org/officeDocument/2006/relationships/oleObject" Target="../embeddings/oleObject142.bin"/></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43.bin"/><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image" Target="../media/image128.wmf"/><Relationship Id="rId5" Type="http://schemas.openxmlformats.org/officeDocument/2006/relationships/oleObject" Target="../embeddings/oleObject144.bin"/><Relationship Id="rId4" Type="http://schemas.openxmlformats.org/officeDocument/2006/relationships/image" Target="../media/image127.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7.wmf"/><Relationship Id="rId5" Type="http://schemas.openxmlformats.org/officeDocument/2006/relationships/oleObject" Target="../embeddings/oleObject7.bin"/><Relationship Id="rId4" Type="http://schemas.openxmlformats.org/officeDocument/2006/relationships/image" Target="../media/image6.wmf"/></Relationships>
</file>

<file path=ppt/slides/_rels/slide60.xml.rels><?xml version="1.0" encoding="UTF-8" standalone="yes"?>
<Relationships xmlns="http://schemas.openxmlformats.org/package/2006/relationships"><Relationship Id="rId8" Type="http://schemas.openxmlformats.org/officeDocument/2006/relationships/image" Target="../media/image131.wmf"/><Relationship Id="rId3" Type="http://schemas.openxmlformats.org/officeDocument/2006/relationships/oleObject" Target="../embeddings/oleObject145.bin"/><Relationship Id="rId7" Type="http://schemas.openxmlformats.org/officeDocument/2006/relationships/oleObject" Target="../embeddings/oleObject147.bin"/><Relationship Id="rId12" Type="http://schemas.openxmlformats.org/officeDocument/2006/relationships/image" Target="../media/image133.wmf"/><Relationship Id="rId2" Type="http://schemas.openxmlformats.org/officeDocument/2006/relationships/slideLayout" Target="../slideLayouts/slideLayout2.xml"/><Relationship Id="rId1" Type="http://schemas.openxmlformats.org/officeDocument/2006/relationships/vmlDrawing" Target="../drawings/vmlDrawing54.vml"/><Relationship Id="rId6" Type="http://schemas.openxmlformats.org/officeDocument/2006/relationships/image" Target="../media/image130.wmf"/><Relationship Id="rId11" Type="http://schemas.openxmlformats.org/officeDocument/2006/relationships/oleObject" Target="../embeddings/oleObject149.bin"/><Relationship Id="rId5" Type="http://schemas.openxmlformats.org/officeDocument/2006/relationships/oleObject" Target="../embeddings/oleObject146.bin"/><Relationship Id="rId10" Type="http://schemas.openxmlformats.org/officeDocument/2006/relationships/image" Target="../media/image132.wmf"/><Relationship Id="rId4" Type="http://schemas.openxmlformats.org/officeDocument/2006/relationships/image" Target="../media/image129.wmf"/><Relationship Id="rId9" Type="http://schemas.openxmlformats.org/officeDocument/2006/relationships/oleObject" Target="../embeddings/oleObject148.bin"/></Relationships>
</file>

<file path=ppt/slides/_rels/slide61.xml.rels><?xml version="1.0" encoding="UTF-8" standalone="yes"?>
<Relationships xmlns="http://schemas.openxmlformats.org/package/2006/relationships"><Relationship Id="rId2" Type="http://schemas.openxmlformats.org/officeDocument/2006/relationships/image" Target="../media/image13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0.wmf"/><Relationship Id="rId5" Type="http://schemas.openxmlformats.org/officeDocument/2006/relationships/oleObject" Target="../embeddings/oleObject10.bin"/><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1.wmf"/><Relationship Id="rId5" Type="http://schemas.openxmlformats.org/officeDocument/2006/relationships/oleObject" Target="../embeddings/oleObject13.bin"/><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551837"/>
            <a:ext cx="9144000" cy="1569660"/>
          </a:xfrm>
          <a:prstGeom prst="rect">
            <a:avLst/>
          </a:prstGeom>
          <a:noFill/>
        </p:spPr>
        <p:txBody>
          <a:bodyPr wrap="square" lIns="91440" tIns="45720" rIns="91440" bIns="45720">
            <a:spAutoFit/>
          </a:bodyPr>
          <a:lstStyle/>
          <a:p>
            <a:pPr algn="ctr"/>
            <a:r>
              <a:rPr lang="en-US" sz="48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CÁC ĐỊNH LUẬT BẢO TOÀN </a:t>
            </a:r>
            <a:br>
              <a:rPr lang="en-US" sz="48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br>
            <a:r>
              <a:rPr lang="en-US" sz="48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TRONG CƠ HỌC</a:t>
            </a:r>
            <a:endParaRPr lang="en-US" sz="48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Rectangle 2"/>
          <p:cNvSpPr/>
          <p:nvPr/>
        </p:nvSpPr>
        <p:spPr>
          <a:xfrm>
            <a:off x="2724149" y="1204615"/>
            <a:ext cx="3241593"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i="1" cap="none" spc="0"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Chương</a:t>
            </a:r>
            <a:r>
              <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 3 </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ransition spd="slow">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idx="1"/>
          </p:nvPr>
        </p:nvSpPr>
        <p:spPr>
          <a:xfrm>
            <a:off x="203203" y="1438728"/>
            <a:ext cx="8752112" cy="1188358"/>
          </a:xfrm>
        </p:spPr>
        <p:txBody>
          <a:bodyPr>
            <a:noAutofit/>
          </a:bodyPr>
          <a:lstStyle/>
          <a:p>
            <a:pPr algn="just">
              <a:lnSpc>
                <a:spcPct val="130000"/>
              </a:lnSpc>
              <a:spcBef>
                <a:spcPts val="0"/>
              </a:spcBef>
              <a:buFont typeface="Wingdings" pitchFamily="2" charset="2"/>
              <a:buChar char="v"/>
              <a:defRPr/>
            </a:pP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Nếu</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tổng</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ngoại</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lực</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tác</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dụng</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lên</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hệ</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chất</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điểm</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bằng</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không</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thì</a:t>
            </a:r>
            <a:r>
              <a:rPr lang="en-US" dirty="0">
                <a:latin typeface="Times New Roman" pitchFamily="18" charset="0"/>
                <a:ea typeface="+mj-ea"/>
                <a:cs typeface="Times New Roman" pitchFamily="18" charset="0"/>
              </a:rPr>
              <a:t>: </a:t>
            </a:r>
          </a:p>
        </p:txBody>
      </p:sp>
      <p:sp>
        <p:nvSpPr>
          <p:cNvPr id="4" name="Rectangle 3"/>
          <p:cNvSpPr/>
          <p:nvPr/>
        </p:nvSpPr>
        <p:spPr>
          <a:xfrm>
            <a:off x="261260" y="539754"/>
            <a:ext cx="8490857"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Times New Roman" pitchFamily="18" charset="0"/>
                <a:cs typeface="Times New Roman" pitchFamily="18" charset="0"/>
              </a:rPr>
              <a:t>1.2. HỆ NHIỀU CHẤT ĐIỂM</a:t>
            </a:r>
          </a:p>
        </p:txBody>
      </p:sp>
      <p:sp>
        <p:nvSpPr>
          <p:cNvPr id="14" name="Rectangle 13"/>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1. ĐỊNH LUẬT BIẾN THIÊN VÀ BẢO TOÀN ĐỘNG LƯỢNG</a:t>
            </a:r>
          </a:p>
        </p:txBody>
      </p:sp>
      <p:graphicFrame>
        <p:nvGraphicFramePr>
          <p:cNvPr id="2" name="Object 1"/>
          <p:cNvGraphicFramePr>
            <a:graphicFrameLocks noChangeAspect="1"/>
          </p:cNvGraphicFramePr>
          <p:nvPr>
            <p:extLst>
              <p:ext uri="{D42A27DB-BD31-4B8C-83A1-F6EECF244321}">
                <p14:modId xmlns:p14="http://schemas.microsoft.com/office/powerpoint/2010/main" val="1147725863"/>
              </p:ext>
            </p:extLst>
          </p:nvPr>
        </p:nvGraphicFramePr>
        <p:xfrm>
          <a:off x="2043568" y="2992200"/>
          <a:ext cx="5297488" cy="1346200"/>
        </p:xfrm>
        <a:graphic>
          <a:graphicData uri="http://schemas.openxmlformats.org/presentationml/2006/ole">
            <mc:AlternateContent xmlns:mc="http://schemas.openxmlformats.org/markup-compatibility/2006">
              <mc:Choice xmlns:v="urn:schemas-microsoft-com:vml" Requires="v">
                <p:oleObj spid="_x0000_s71746" name="Equation" r:id="rId3" imgW="2082600" imgH="571320" progId="Equation.DSMT4">
                  <p:embed/>
                </p:oleObj>
              </mc:Choice>
              <mc:Fallback>
                <p:oleObj name="Equation" r:id="rId3" imgW="2082600" imgH="571320" progId="Equation.DSMT4">
                  <p:embed/>
                  <p:pic>
                    <p:nvPicPr>
                      <p:cNvPr id="0" name=""/>
                      <p:cNvPicPr>
                        <a:picLocks noChangeAspect="1" noChangeArrowheads="1"/>
                      </p:cNvPicPr>
                      <p:nvPr/>
                    </p:nvPicPr>
                    <p:blipFill>
                      <a:blip r:embed="rId4"/>
                      <a:srcRect/>
                      <a:stretch>
                        <a:fillRect/>
                      </a:stretch>
                    </p:blipFill>
                    <p:spPr bwMode="auto">
                      <a:xfrm>
                        <a:off x="2043568" y="2992200"/>
                        <a:ext cx="5297488" cy="13462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 Box 6"/>
          <p:cNvSpPr txBox="1">
            <a:spLocks noChangeArrowheads="1"/>
          </p:cNvSpPr>
          <p:nvPr/>
        </p:nvSpPr>
        <p:spPr bwMode="auto">
          <a:xfrm>
            <a:off x="261260" y="4655456"/>
            <a:ext cx="865051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just" eaLnBrk="1" hangingPunct="1">
              <a:spcBef>
                <a:spcPct val="50000"/>
              </a:spcBef>
            </a:pPr>
            <a:r>
              <a:rPr lang="en-US" sz="3000" u="sng" dirty="0" err="1">
                <a:solidFill>
                  <a:schemeClr val="tx2">
                    <a:lumMod val="50000"/>
                  </a:schemeClr>
                </a:solidFill>
                <a:latin typeface="Times New Roman" pitchFamily="18" charset="0"/>
                <a:cs typeface="Times New Roman" pitchFamily="18" charset="0"/>
              </a:rPr>
              <a:t>Định</a:t>
            </a:r>
            <a:r>
              <a:rPr lang="en-US" sz="3000" u="sng" dirty="0">
                <a:solidFill>
                  <a:schemeClr val="tx2">
                    <a:lumMod val="50000"/>
                  </a:schemeClr>
                </a:solidFill>
                <a:latin typeface="Times New Roman" pitchFamily="18" charset="0"/>
                <a:cs typeface="Times New Roman" pitchFamily="18" charset="0"/>
              </a:rPr>
              <a:t> </a:t>
            </a:r>
            <a:r>
              <a:rPr lang="en-US" sz="3000" u="sng" dirty="0" err="1">
                <a:solidFill>
                  <a:schemeClr val="tx2">
                    <a:lumMod val="50000"/>
                  </a:schemeClr>
                </a:solidFill>
                <a:latin typeface="Times New Roman" pitchFamily="18" charset="0"/>
                <a:cs typeface="Times New Roman" pitchFamily="18" charset="0"/>
              </a:rPr>
              <a:t>luật</a:t>
            </a:r>
            <a:r>
              <a:rPr lang="en-US" sz="3000" u="sng" dirty="0">
                <a:solidFill>
                  <a:schemeClr val="tx2">
                    <a:lumMod val="50000"/>
                  </a:schemeClr>
                </a:solidFill>
                <a:latin typeface="Times New Roman" pitchFamily="18" charset="0"/>
                <a:cs typeface="Times New Roman" pitchFamily="18" charset="0"/>
              </a:rPr>
              <a:t> </a:t>
            </a:r>
            <a:r>
              <a:rPr lang="en-US" sz="3000" u="sng" dirty="0" err="1">
                <a:solidFill>
                  <a:schemeClr val="tx2">
                    <a:lumMod val="50000"/>
                  </a:schemeClr>
                </a:solidFill>
                <a:latin typeface="Times New Roman" pitchFamily="18" charset="0"/>
                <a:cs typeface="Times New Roman" pitchFamily="18" charset="0"/>
              </a:rPr>
              <a:t>bảo</a:t>
            </a:r>
            <a:r>
              <a:rPr lang="en-US" sz="3000" u="sng" dirty="0">
                <a:solidFill>
                  <a:schemeClr val="tx2">
                    <a:lumMod val="50000"/>
                  </a:schemeClr>
                </a:solidFill>
                <a:latin typeface="Times New Roman" pitchFamily="18" charset="0"/>
                <a:cs typeface="Times New Roman" pitchFamily="18" charset="0"/>
              </a:rPr>
              <a:t> </a:t>
            </a:r>
            <a:r>
              <a:rPr lang="en-US" sz="3000" u="sng" dirty="0" err="1">
                <a:solidFill>
                  <a:schemeClr val="tx2">
                    <a:lumMod val="50000"/>
                  </a:schemeClr>
                </a:solidFill>
                <a:latin typeface="Times New Roman" pitchFamily="18" charset="0"/>
                <a:cs typeface="Times New Roman" pitchFamily="18" charset="0"/>
              </a:rPr>
              <a:t>toàn</a:t>
            </a:r>
            <a:r>
              <a:rPr lang="en-US" sz="3000" u="sng" dirty="0">
                <a:solidFill>
                  <a:schemeClr val="tx2">
                    <a:lumMod val="50000"/>
                  </a:schemeClr>
                </a:solidFill>
                <a:latin typeface="Times New Roman" pitchFamily="18" charset="0"/>
                <a:cs typeface="Times New Roman" pitchFamily="18" charset="0"/>
              </a:rPr>
              <a:t> </a:t>
            </a:r>
            <a:r>
              <a:rPr lang="en-US" sz="3000" u="sng" dirty="0" err="1">
                <a:solidFill>
                  <a:schemeClr val="tx2">
                    <a:lumMod val="50000"/>
                  </a:schemeClr>
                </a:solidFill>
                <a:latin typeface="Times New Roman" pitchFamily="18" charset="0"/>
                <a:cs typeface="Times New Roman" pitchFamily="18" charset="0"/>
              </a:rPr>
              <a:t>động</a:t>
            </a:r>
            <a:r>
              <a:rPr lang="en-US" sz="3000" u="sng" dirty="0">
                <a:solidFill>
                  <a:schemeClr val="tx2">
                    <a:lumMod val="50000"/>
                  </a:schemeClr>
                </a:solidFill>
                <a:latin typeface="Times New Roman" pitchFamily="18" charset="0"/>
                <a:cs typeface="Times New Roman" pitchFamily="18" charset="0"/>
              </a:rPr>
              <a:t> </a:t>
            </a:r>
            <a:r>
              <a:rPr lang="en-US" sz="3000" u="sng" dirty="0" err="1">
                <a:solidFill>
                  <a:schemeClr val="tx2">
                    <a:lumMod val="50000"/>
                  </a:schemeClr>
                </a:solidFill>
                <a:latin typeface="Times New Roman" pitchFamily="18" charset="0"/>
                <a:cs typeface="Times New Roman" pitchFamily="18" charset="0"/>
              </a:rPr>
              <a:t>lượng</a:t>
            </a:r>
            <a:r>
              <a:rPr lang="en-US" sz="3000" u="sng" dirty="0">
                <a:solidFill>
                  <a:schemeClr val="tx2">
                    <a:lumMod val="50000"/>
                  </a:schemeClr>
                </a:solidFill>
                <a:latin typeface="Times New Roman" pitchFamily="18" charset="0"/>
                <a:cs typeface="Times New Roman" pitchFamily="18" charset="0"/>
              </a:rPr>
              <a:t> </a:t>
            </a:r>
            <a:r>
              <a:rPr lang="en-US" sz="3000" u="sng" dirty="0" err="1">
                <a:solidFill>
                  <a:schemeClr val="tx2">
                    <a:lumMod val="50000"/>
                  </a:schemeClr>
                </a:solidFill>
                <a:latin typeface="Times New Roman" pitchFamily="18" charset="0"/>
                <a:cs typeface="Times New Roman" pitchFamily="18" charset="0"/>
              </a:rPr>
              <a:t>toàn</a:t>
            </a:r>
            <a:r>
              <a:rPr lang="en-US" sz="3000" u="sng" dirty="0">
                <a:solidFill>
                  <a:schemeClr val="tx2">
                    <a:lumMod val="50000"/>
                  </a:schemeClr>
                </a:solidFill>
                <a:latin typeface="Times New Roman" pitchFamily="18" charset="0"/>
                <a:cs typeface="Times New Roman" pitchFamily="18" charset="0"/>
              </a:rPr>
              <a:t> </a:t>
            </a:r>
            <a:r>
              <a:rPr lang="en-US" sz="3000" u="sng" dirty="0" err="1">
                <a:solidFill>
                  <a:schemeClr val="tx2">
                    <a:lumMod val="50000"/>
                  </a:schemeClr>
                </a:solidFill>
                <a:latin typeface="Times New Roman" pitchFamily="18" charset="0"/>
                <a:cs typeface="Times New Roman" pitchFamily="18" charset="0"/>
              </a:rPr>
              <a:t>phần</a:t>
            </a:r>
            <a:r>
              <a:rPr lang="en-US" sz="3000" u="sng" dirty="0">
                <a:solidFill>
                  <a:schemeClr val="tx2">
                    <a:lumMod val="50000"/>
                  </a:schemeClr>
                </a:solidFill>
                <a:latin typeface="Times New Roman" pitchFamily="18" charset="0"/>
                <a:cs typeface="Times New Roman" pitchFamily="18" charset="0"/>
              </a:rPr>
              <a:t> </a:t>
            </a:r>
            <a:r>
              <a:rPr lang="en-US" sz="3000" u="sng" dirty="0" err="1">
                <a:solidFill>
                  <a:schemeClr val="tx2">
                    <a:lumMod val="50000"/>
                  </a:schemeClr>
                </a:solidFill>
                <a:latin typeface="Times New Roman" pitchFamily="18" charset="0"/>
                <a:cs typeface="Times New Roman" pitchFamily="18" charset="0"/>
              </a:rPr>
              <a:t>của</a:t>
            </a:r>
            <a:r>
              <a:rPr lang="en-US" sz="3000" u="sng" dirty="0">
                <a:solidFill>
                  <a:schemeClr val="tx2">
                    <a:lumMod val="50000"/>
                  </a:schemeClr>
                </a:solidFill>
                <a:latin typeface="Times New Roman" pitchFamily="18" charset="0"/>
                <a:cs typeface="Times New Roman" pitchFamily="18" charset="0"/>
              </a:rPr>
              <a:t> </a:t>
            </a:r>
            <a:r>
              <a:rPr lang="en-US" sz="3000" u="sng" dirty="0" err="1">
                <a:solidFill>
                  <a:schemeClr val="tx2">
                    <a:lumMod val="50000"/>
                  </a:schemeClr>
                </a:solidFill>
                <a:latin typeface="Times New Roman" pitchFamily="18" charset="0"/>
                <a:cs typeface="Times New Roman" pitchFamily="18" charset="0"/>
              </a:rPr>
              <a:t>một</a:t>
            </a:r>
            <a:r>
              <a:rPr lang="en-US" sz="3000" u="sng" dirty="0">
                <a:solidFill>
                  <a:schemeClr val="tx2">
                    <a:lumMod val="50000"/>
                  </a:schemeClr>
                </a:solidFill>
                <a:latin typeface="Times New Roman" pitchFamily="18" charset="0"/>
                <a:cs typeface="Times New Roman" pitchFamily="18" charset="0"/>
              </a:rPr>
              <a:t> </a:t>
            </a:r>
            <a:r>
              <a:rPr lang="en-US" sz="3000" u="sng" dirty="0" err="1">
                <a:solidFill>
                  <a:schemeClr val="tx2">
                    <a:lumMod val="50000"/>
                  </a:schemeClr>
                </a:solidFill>
                <a:latin typeface="Times New Roman" pitchFamily="18" charset="0"/>
                <a:cs typeface="Times New Roman" pitchFamily="18" charset="0"/>
              </a:rPr>
              <a:t>hệ</a:t>
            </a:r>
            <a:r>
              <a:rPr lang="en-US" sz="3000" u="sng" dirty="0">
                <a:solidFill>
                  <a:schemeClr val="tx2">
                    <a:lumMod val="50000"/>
                  </a:schemeClr>
                </a:solidFill>
                <a:latin typeface="Times New Roman" pitchFamily="18" charset="0"/>
                <a:cs typeface="Times New Roman" pitchFamily="18" charset="0"/>
              </a:rPr>
              <a:t> </a:t>
            </a:r>
            <a:r>
              <a:rPr lang="en-US" sz="3000" u="sng" dirty="0" err="1">
                <a:solidFill>
                  <a:schemeClr val="tx2">
                    <a:lumMod val="50000"/>
                  </a:schemeClr>
                </a:solidFill>
                <a:latin typeface="Times New Roman" pitchFamily="18" charset="0"/>
                <a:cs typeface="Times New Roman" pitchFamily="18" charset="0"/>
              </a:rPr>
              <a:t>chất</a:t>
            </a:r>
            <a:r>
              <a:rPr lang="en-US" sz="3000" u="sng" dirty="0">
                <a:solidFill>
                  <a:schemeClr val="tx2">
                    <a:lumMod val="50000"/>
                  </a:schemeClr>
                </a:solidFill>
                <a:latin typeface="Times New Roman" pitchFamily="18" charset="0"/>
                <a:cs typeface="Times New Roman" pitchFamily="18" charset="0"/>
              </a:rPr>
              <a:t> </a:t>
            </a:r>
            <a:r>
              <a:rPr lang="en-US" sz="3000" u="sng" dirty="0" err="1">
                <a:solidFill>
                  <a:schemeClr val="tx2">
                    <a:lumMod val="50000"/>
                  </a:schemeClr>
                </a:solidFill>
                <a:latin typeface="Times New Roman" pitchFamily="18" charset="0"/>
                <a:cs typeface="Times New Roman" pitchFamily="18" charset="0"/>
              </a:rPr>
              <a:t>điểm</a:t>
            </a:r>
            <a:r>
              <a:rPr lang="en-US" sz="3000" u="sng" dirty="0">
                <a:solidFill>
                  <a:schemeClr val="tx2">
                    <a:lumMod val="50000"/>
                  </a:schemeClr>
                </a:solidFill>
                <a:latin typeface="Times New Roman" pitchFamily="18" charset="0"/>
                <a:cs typeface="Times New Roman" pitchFamily="18" charset="0"/>
              </a:rPr>
              <a:t>:</a:t>
            </a:r>
            <a:r>
              <a:rPr lang="en-US" sz="3000" dirty="0">
                <a:solidFill>
                  <a:srgbClr val="FF0000"/>
                </a:solidFill>
                <a:latin typeface="Times New Roman" pitchFamily="18" charset="0"/>
                <a:cs typeface="Times New Roman" pitchFamily="18" charset="0"/>
              </a:rPr>
              <a:t> </a:t>
            </a:r>
            <a:r>
              <a:rPr lang="en-US" sz="3000" b="0" i="1" dirty="0" err="1">
                <a:solidFill>
                  <a:srgbClr val="FF0000"/>
                </a:solidFill>
                <a:latin typeface="Times New Roman" pitchFamily="18" charset="0"/>
                <a:cs typeface="Times New Roman" pitchFamily="18" charset="0"/>
              </a:rPr>
              <a:t>Một</a:t>
            </a:r>
            <a:r>
              <a:rPr lang="en-US" sz="3000" b="0" i="1" dirty="0">
                <a:solidFill>
                  <a:srgbClr val="FF0000"/>
                </a:solidFill>
                <a:latin typeface="Times New Roman" pitchFamily="18" charset="0"/>
                <a:cs typeface="Times New Roman" pitchFamily="18" charset="0"/>
              </a:rPr>
              <a:t> </a:t>
            </a:r>
            <a:r>
              <a:rPr lang="en-US" sz="3000" b="0" i="1" dirty="0" err="1">
                <a:solidFill>
                  <a:srgbClr val="FF0000"/>
                </a:solidFill>
                <a:latin typeface="Times New Roman" pitchFamily="18" charset="0"/>
                <a:cs typeface="Times New Roman" pitchFamily="18" charset="0"/>
              </a:rPr>
              <a:t>hệ</a:t>
            </a:r>
            <a:r>
              <a:rPr lang="en-US" sz="3000" b="0" i="1" dirty="0">
                <a:solidFill>
                  <a:srgbClr val="FF0000"/>
                </a:solidFill>
                <a:latin typeface="Times New Roman" pitchFamily="18" charset="0"/>
                <a:cs typeface="Times New Roman" pitchFamily="18" charset="0"/>
              </a:rPr>
              <a:t> </a:t>
            </a:r>
            <a:r>
              <a:rPr lang="en-US" sz="3000" b="0" i="1" dirty="0" err="1">
                <a:solidFill>
                  <a:srgbClr val="FF0000"/>
                </a:solidFill>
                <a:latin typeface="Times New Roman" pitchFamily="18" charset="0"/>
                <a:cs typeface="Times New Roman" pitchFamily="18" charset="0"/>
              </a:rPr>
              <a:t>cô</a:t>
            </a:r>
            <a:r>
              <a:rPr lang="en-US" sz="3000" b="0" i="1" dirty="0">
                <a:solidFill>
                  <a:srgbClr val="FF0000"/>
                </a:solidFill>
                <a:latin typeface="Times New Roman" pitchFamily="18" charset="0"/>
                <a:cs typeface="Times New Roman" pitchFamily="18" charset="0"/>
              </a:rPr>
              <a:t> </a:t>
            </a:r>
            <a:r>
              <a:rPr lang="en-US" sz="3000" b="0" i="1" dirty="0" err="1">
                <a:solidFill>
                  <a:srgbClr val="FF0000"/>
                </a:solidFill>
                <a:latin typeface="Times New Roman" pitchFamily="18" charset="0"/>
                <a:cs typeface="Times New Roman" pitchFamily="18" charset="0"/>
              </a:rPr>
              <a:t>lập</a:t>
            </a:r>
            <a:r>
              <a:rPr lang="en-US" sz="3000" b="0" i="1" dirty="0">
                <a:solidFill>
                  <a:srgbClr val="FF0000"/>
                </a:solidFill>
                <a:latin typeface="Times New Roman" pitchFamily="18" charset="0"/>
                <a:cs typeface="Times New Roman" pitchFamily="18" charset="0"/>
              </a:rPr>
              <a:t> </a:t>
            </a:r>
            <a:r>
              <a:rPr lang="en-US" sz="3000" b="0" i="1" dirty="0" err="1">
                <a:solidFill>
                  <a:srgbClr val="FF0000"/>
                </a:solidFill>
                <a:latin typeface="Times New Roman" pitchFamily="18" charset="0"/>
                <a:cs typeface="Times New Roman" pitchFamily="18" charset="0"/>
              </a:rPr>
              <a:t>hoặc</a:t>
            </a:r>
            <a:r>
              <a:rPr lang="en-US" sz="3000" b="0" i="1" dirty="0">
                <a:solidFill>
                  <a:srgbClr val="FF0000"/>
                </a:solidFill>
                <a:latin typeface="Times New Roman" pitchFamily="18" charset="0"/>
                <a:cs typeface="Times New Roman" pitchFamily="18" charset="0"/>
              </a:rPr>
              <a:t> </a:t>
            </a:r>
            <a:r>
              <a:rPr lang="en-US" sz="3000" b="0" i="1" dirty="0" err="1">
                <a:solidFill>
                  <a:srgbClr val="FF0000"/>
                </a:solidFill>
                <a:latin typeface="Times New Roman" pitchFamily="18" charset="0"/>
                <a:cs typeface="Times New Roman" pitchFamily="18" charset="0"/>
              </a:rPr>
              <a:t>khi</a:t>
            </a:r>
            <a:r>
              <a:rPr lang="en-US" sz="3000" b="0" i="1" dirty="0">
                <a:solidFill>
                  <a:srgbClr val="FF0000"/>
                </a:solidFill>
                <a:latin typeface="Times New Roman" pitchFamily="18" charset="0"/>
                <a:cs typeface="Times New Roman" pitchFamily="18" charset="0"/>
              </a:rPr>
              <a:t> </a:t>
            </a:r>
            <a:r>
              <a:rPr lang="en-US" sz="3000" b="0" i="1" dirty="0" err="1">
                <a:solidFill>
                  <a:srgbClr val="FF0000"/>
                </a:solidFill>
                <a:latin typeface="Times New Roman" pitchFamily="18" charset="0"/>
                <a:cs typeface="Times New Roman" pitchFamily="18" charset="0"/>
              </a:rPr>
              <a:t>hợp</a:t>
            </a:r>
            <a:r>
              <a:rPr lang="en-US" sz="3000" b="0" i="1" dirty="0">
                <a:solidFill>
                  <a:srgbClr val="FF0000"/>
                </a:solidFill>
                <a:latin typeface="Times New Roman" pitchFamily="18" charset="0"/>
                <a:cs typeface="Times New Roman" pitchFamily="18" charset="0"/>
              </a:rPr>
              <a:t> </a:t>
            </a:r>
            <a:r>
              <a:rPr lang="en-US" sz="3000" b="0" i="1" dirty="0" err="1">
                <a:solidFill>
                  <a:srgbClr val="FF0000"/>
                </a:solidFill>
                <a:latin typeface="Times New Roman" pitchFamily="18" charset="0"/>
                <a:cs typeface="Times New Roman" pitchFamily="18" charset="0"/>
              </a:rPr>
              <a:t>lực</a:t>
            </a:r>
            <a:r>
              <a:rPr lang="en-US" sz="3000" b="0" i="1" dirty="0">
                <a:solidFill>
                  <a:srgbClr val="FF0000"/>
                </a:solidFill>
                <a:latin typeface="Times New Roman" pitchFamily="18" charset="0"/>
                <a:cs typeface="Times New Roman" pitchFamily="18" charset="0"/>
              </a:rPr>
              <a:t> </a:t>
            </a:r>
            <a:r>
              <a:rPr lang="en-US" sz="3000" b="0" i="1" dirty="0" err="1">
                <a:solidFill>
                  <a:srgbClr val="FF0000"/>
                </a:solidFill>
                <a:latin typeface="Times New Roman" pitchFamily="18" charset="0"/>
                <a:cs typeface="Times New Roman" pitchFamily="18" charset="0"/>
              </a:rPr>
              <a:t>tác</a:t>
            </a:r>
            <a:r>
              <a:rPr lang="en-US" sz="3000" b="0" i="1" dirty="0">
                <a:solidFill>
                  <a:srgbClr val="FF0000"/>
                </a:solidFill>
                <a:latin typeface="Times New Roman" pitchFamily="18" charset="0"/>
                <a:cs typeface="Times New Roman" pitchFamily="18" charset="0"/>
              </a:rPr>
              <a:t> </a:t>
            </a:r>
            <a:r>
              <a:rPr lang="en-US" sz="3000" b="0" i="1" dirty="0" err="1">
                <a:solidFill>
                  <a:srgbClr val="FF0000"/>
                </a:solidFill>
                <a:latin typeface="Times New Roman" pitchFamily="18" charset="0"/>
                <a:cs typeface="Times New Roman" pitchFamily="18" charset="0"/>
              </a:rPr>
              <a:t>dụng</a:t>
            </a:r>
            <a:r>
              <a:rPr lang="en-US" sz="3000" b="0" i="1" dirty="0">
                <a:solidFill>
                  <a:srgbClr val="FF0000"/>
                </a:solidFill>
                <a:latin typeface="Times New Roman" pitchFamily="18" charset="0"/>
                <a:cs typeface="Times New Roman" pitchFamily="18" charset="0"/>
              </a:rPr>
              <a:t> </a:t>
            </a:r>
            <a:r>
              <a:rPr lang="en-US" sz="3000" b="0" i="1" dirty="0" err="1">
                <a:solidFill>
                  <a:srgbClr val="FF0000"/>
                </a:solidFill>
                <a:latin typeface="Times New Roman" pitchFamily="18" charset="0"/>
                <a:cs typeface="Times New Roman" pitchFamily="18" charset="0"/>
              </a:rPr>
              <a:t>lên</a:t>
            </a:r>
            <a:r>
              <a:rPr lang="en-US" sz="3000" b="0" i="1" dirty="0">
                <a:solidFill>
                  <a:srgbClr val="FF0000"/>
                </a:solidFill>
                <a:latin typeface="Times New Roman" pitchFamily="18" charset="0"/>
                <a:cs typeface="Times New Roman" pitchFamily="18" charset="0"/>
              </a:rPr>
              <a:t> </a:t>
            </a:r>
            <a:r>
              <a:rPr lang="en-US" sz="3000" b="0" i="1" dirty="0" err="1">
                <a:solidFill>
                  <a:srgbClr val="FF0000"/>
                </a:solidFill>
                <a:latin typeface="Times New Roman" pitchFamily="18" charset="0"/>
                <a:cs typeface="Times New Roman" pitchFamily="18" charset="0"/>
              </a:rPr>
              <a:t>hệ</a:t>
            </a:r>
            <a:r>
              <a:rPr lang="en-US" sz="3000" b="0" i="1" dirty="0">
                <a:solidFill>
                  <a:srgbClr val="FF0000"/>
                </a:solidFill>
                <a:latin typeface="Times New Roman" pitchFamily="18" charset="0"/>
                <a:cs typeface="Times New Roman" pitchFamily="18" charset="0"/>
              </a:rPr>
              <a:t> </a:t>
            </a:r>
            <a:r>
              <a:rPr lang="en-US" sz="3000" b="0" i="1" dirty="0" err="1">
                <a:solidFill>
                  <a:srgbClr val="FF0000"/>
                </a:solidFill>
                <a:latin typeface="Times New Roman" pitchFamily="18" charset="0"/>
                <a:cs typeface="Times New Roman" pitchFamily="18" charset="0"/>
              </a:rPr>
              <a:t>bằng</a:t>
            </a:r>
            <a:r>
              <a:rPr lang="en-US" sz="3000" b="0" i="1" dirty="0">
                <a:solidFill>
                  <a:srgbClr val="FF0000"/>
                </a:solidFill>
                <a:latin typeface="Times New Roman" pitchFamily="18" charset="0"/>
                <a:cs typeface="Times New Roman" pitchFamily="18" charset="0"/>
              </a:rPr>
              <a:t> </a:t>
            </a:r>
            <a:r>
              <a:rPr lang="en-US" sz="3000" b="0" i="1" dirty="0" err="1">
                <a:solidFill>
                  <a:srgbClr val="FF0000"/>
                </a:solidFill>
                <a:latin typeface="Times New Roman" pitchFamily="18" charset="0"/>
                <a:cs typeface="Times New Roman" pitchFamily="18" charset="0"/>
              </a:rPr>
              <a:t>không</a:t>
            </a:r>
            <a:r>
              <a:rPr lang="en-US" sz="3000" b="0" i="1" dirty="0">
                <a:solidFill>
                  <a:srgbClr val="FF0000"/>
                </a:solidFill>
                <a:latin typeface="Times New Roman" pitchFamily="18" charset="0"/>
                <a:cs typeface="Times New Roman" pitchFamily="18" charset="0"/>
              </a:rPr>
              <a:t> </a:t>
            </a:r>
            <a:r>
              <a:rPr lang="en-US" sz="3000" b="0" i="1" dirty="0" err="1">
                <a:solidFill>
                  <a:srgbClr val="FF0000"/>
                </a:solidFill>
                <a:latin typeface="Times New Roman" pitchFamily="18" charset="0"/>
                <a:cs typeface="Times New Roman" pitchFamily="18" charset="0"/>
              </a:rPr>
              <a:t>thì</a:t>
            </a:r>
            <a:r>
              <a:rPr lang="en-US" sz="3000" b="0" i="1" dirty="0">
                <a:solidFill>
                  <a:srgbClr val="FF0000"/>
                </a:solidFill>
                <a:latin typeface="Times New Roman" pitchFamily="18" charset="0"/>
                <a:cs typeface="Times New Roman" pitchFamily="18" charset="0"/>
              </a:rPr>
              <a:t> </a:t>
            </a:r>
            <a:r>
              <a:rPr lang="en-US" sz="3000" b="0" i="1" dirty="0" err="1">
                <a:solidFill>
                  <a:srgbClr val="FF0000"/>
                </a:solidFill>
                <a:latin typeface="Times New Roman" pitchFamily="18" charset="0"/>
                <a:cs typeface="Times New Roman" pitchFamily="18" charset="0"/>
              </a:rPr>
              <a:t>động</a:t>
            </a:r>
            <a:r>
              <a:rPr lang="en-US" sz="3000" b="0" i="1" dirty="0">
                <a:solidFill>
                  <a:srgbClr val="FF0000"/>
                </a:solidFill>
                <a:latin typeface="Times New Roman" pitchFamily="18" charset="0"/>
                <a:cs typeface="Times New Roman" pitchFamily="18" charset="0"/>
              </a:rPr>
              <a:t> </a:t>
            </a:r>
            <a:r>
              <a:rPr lang="en-US" sz="3000" b="0" i="1" dirty="0" err="1">
                <a:solidFill>
                  <a:srgbClr val="FF0000"/>
                </a:solidFill>
                <a:latin typeface="Times New Roman" pitchFamily="18" charset="0"/>
                <a:cs typeface="Times New Roman" pitchFamily="18" charset="0"/>
              </a:rPr>
              <a:t>lượng</a:t>
            </a:r>
            <a:r>
              <a:rPr lang="en-US" sz="3000" b="0" i="1" dirty="0">
                <a:solidFill>
                  <a:srgbClr val="FF0000"/>
                </a:solidFill>
                <a:latin typeface="Times New Roman" pitchFamily="18" charset="0"/>
                <a:cs typeface="Times New Roman" pitchFamily="18" charset="0"/>
              </a:rPr>
              <a:t> </a:t>
            </a:r>
            <a:r>
              <a:rPr lang="en-US" sz="3000" b="0" i="1" dirty="0" err="1">
                <a:solidFill>
                  <a:srgbClr val="FF0000"/>
                </a:solidFill>
                <a:latin typeface="Times New Roman" pitchFamily="18" charset="0"/>
                <a:cs typeface="Times New Roman" pitchFamily="18" charset="0"/>
              </a:rPr>
              <a:t>toàn</a:t>
            </a:r>
            <a:r>
              <a:rPr lang="en-US" sz="3000" b="0" i="1" dirty="0">
                <a:solidFill>
                  <a:srgbClr val="FF0000"/>
                </a:solidFill>
                <a:latin typeface="Times New Roman" pitchFamily="18" charset="0"/>
                <a:cs typeface="Times New Roman" pitchFamily="18" charset="0"/>
              </a:rPr>
              <a:t> </a:t>
            </a:r>
            <a:r>
              <a:rPr lang="en-US" sz="3000" b="0" i="1" dirty="0" err="1">
                <a:solidFill>
                  <a:srgbClr val="FF0000"/>
                </a:solidFill>
                <a:latin typeface="Times New Roman" pitchFamily="18" charset="0"/>
                <a:cs typeface="Times New Roman" pitchFamily="18" charset="0"/>
              </a:rPr>
              <a:t>phần</a:t>
            </a:r>
            <a:r>
              <a:rPr lang="en-US" sz="3000" b="0" i="1" dirty="0">
                <a:solidFill>
                  <a:srgbClr val="FF0000"/>
                </a:solidFill>
                <a:latin typeface="Times New Roman" pitchFamily="18" charset="0"/>
                <a:cs typeface="Times New Roman" pitchFamily="18" charset="0"/>
              </a:rPr>
              <a:t> </a:t>
            </a:r>
            <a:r>
              <a:rPr lang="en-US" sz="3000" b="0" i="1" dirty="0" err="1">
                <a:solidFill>
                  <a:srgbClr val="FF0000"/>
                </a:solidFill>
                <a:latin typeface="Times New Roman" pitchFamily="18" charset="0"/>
                <a:cs typeface="Times New Roman" pitchFamily="18" charset="0"/>
              </a:rPr>
              <a:t>của</a:t>
            </a:r>
            <a:r>
              <a:rPr lang="en-US" sz="3000" b="0" i="1" dirty="0">
                <a:solidFill>
                  <a:srgbClr val="FF0000"/>
                </a:solidFill>
                <a:latin typeface="Times New Roman" pitchFamily="18" charset="0"/>
                <a:cs typeface="Times New Roman" pitchFamily="18" charset="0"/>
              </a:rPr>
              <a:t> </a:t>
            </a:r>
            <a:r>
              <a:rPr lang="en-US" sz="3000" b="0" i="1" dirty="0" err="1">
                <a:solidFill>
                  <a:srgbClr val="FF0000"/>
                </a:solidFill>
                <a:latin typeface="Times New Roman" pitchFamily="18" charset="0"/>
                <a:cs typeface="Times New Roman" pitchFamily="18" charset="0"/>
              </a:rPr>
              <a:t>hệ</a:t>
            </a:r>
            <a:r>
              <a:rPr lang="en-US" sz="3000" b="0" i="1" dirty="0">
                <a:solidFill>
                  <a:srgbClr val="FF0000"/>
                </a:solidFill>
                <a:latin typeface="Times New Roman" pitchFamily="18" charset="0"/>
                <a:cs typeface="Times New Roman" pitchFamily="18" charset="0"/>
              </a:rPr>
              <a:t> </a:t>
            </a:r>
            <a:r>
              <a:rPr lang="en-US" sz="3000" b="0" i="1" dirty="0" err="1">
                <a:solidFill>
                  <a:srgbClr val="FF0000"/>
                </a:solidFill>
                <a:latin typeface="Times New Roman" pitchFamily="18" charset="0"/>
                <a:cs typeface="Times New Roman" pitchFamily="18" charset="0"/>
              </a:rPr>
              <a:t>được</a:t>
            </a:r>
            <a:r>
              <a:rPr lang="en-US" sz="3000" b="0" i="1" dirty="0">
                <a:solidFill>
                  <a:srgbClr val="FF0000"/>
                </a:solidFill>
                <a:latin typeface="Times New Roman" pitchFamily="18" charset="0"/>
                <a:cs typeface="Times New Roman" pitchFamily="18" charset="0"/>
              </a:rPr>
              <a:t> </a:t>
            </a:r>
            <a:r>
              <a:rPr lang="en-US" sz="3000" b="0" i="1" dirty="0" err="1">
                <a:solidFill>
                  <a:srgbClr val="FF0000"/>
                </a:solidFill>
                <a:latin typeface="Times New Roman" pitchFamily="18" charset="0"/>
                <a:cs typeface="Times New Roman" pitchFamily="18" charset="0"/>
              </a:rPr>
              <a:t>bảo</a:t>
            </a:r>
            <a:r>
              <a:rPr lang="en-US" sz="3000" b="0" i="1" dirty="0">
                <a:solidFill>
                  <a:srgbClr val="FF0000"/>
                </a:solidFill>
                <a:latin typeface="Times New Roman" pitchFamily="18" charset="0"/>
                <a:cs typeface="Times New Roman" pitchFamily="18" charset="0"/>
              </a:rPr>
              <a:t> </a:t>
            </a:r>
            <a:r>
              <a:rPr lang="en-US" sz="3000" b="0" i="1" dirty="0" err="1">
                <a:solidFill>
                  <a:srgbClr val="FF0000"/>
                </a:solidFill>
                <a:latin typeface="Times New Roman" pitchFamily="18" charset="0"/>
                <a:cs typeface="Times New Roman" pitchFamily="18" charset="0"/>
              </a:rPr>
              <a:t>toàn</a:t>
            </a:r>
            <a:r>
              <a:rPr lang="en-US" sz="3000" b="0" i="1" dirty="0">
                <a:solidFill>
                  <a:srgbClr val="FF0000"/>
                </a:solidFill>
                <a:latin typeface="Times New Roman" pitchFamily="18" charset="0"/>
                <a:cs typeface="Times New Roman" pitchFamily="18" charset="0"/>
              </a:rPr>
              <a:t>.</a:t>
            </a:r>
          </a:p>
        </p:txBody>
      </p:sp>
    </p:spTree>
    <p:extLst>
      <p:ext uri="{BB962C8B-B14F-4D97-AF65-F5344CB8AC3E}">
        <p14:creationId xmlns:p14="http://schemas.microsoft.com/office/powerpoint/2010/main" val="3314524653"/>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blinds(horizontal)">
                                      <p:cBhvr>
                                        <p:cTn id="7" dur="500"/>
                                        <p:tgtEl>
                                          <p:spTgt spid="91139">
                                            <p:txEl>
                                              <p:pRg st="0" end="0"/>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amond(in)">
                                      <p:cBhvr>
                                        <p:cTn id="10" dur="2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2000" fill="hold"/>
                                        <p:tgtEl>
                                          <p:spTgt spid="15"/>
                                        </p:tgtEl>
                                        <p:attrNameLst>
                                          <p:attrName>ppt_w</p:attrName>
                                        </p:attrNameLst>
                                      </p:cBhvr>
                                      <p:tavLst>
                                        <p:tav tm="0">
                                          <p:val>
                                            <p:strVal val="#ppt_w*0.70"/>
                                          </p:val>
                                        </p:tav>
                                        <p:tav tm="100000">
                                          <p:val>
                                            <p:strVal val="#ppt_w"/>
                                          </p:val>
                                        </p:tav>
                                      </p:tavLst>
                                    </p:anim>
                                    <p:anim calcmode="lin" valueType="num">
                                      <p:cBhvr>
                                        <p:cTn id="16" dur="2000" fill="hold"/>
                                        <p:tgtEl>
                                          <p:spTgt spid="15"/>
                                        </p:tgtEl>
                                        <p:attrNameLst>
                                          <p:attrName>ppt_h</p:attrName>
                                        </p:attrNameLst>
                                      </p:cBhvr>
                                      <p:tavLst>
                                        <p:tav tm="0">
                                          <p:val>
                                            <p:strVal val="#ppt_h"/>
                                          </p:val>
                                        </p:tav>
                                        <p:tav tm="100000">
                                          <p:val>
                                            <p:strVal val="#ppt_h"/>
                                          </p:val>
                                        </p:tav>
                                      </p:tavLst>
                                    </p:anim>
                                    <p:animEffect transition="in" filter="fade">
                                      <p:cBhvr>
                                        <p:cTn id="1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idx="1"/>
          </p:nvPr>
        </p:nvSpPr>
        <p:spPr>
          <a:xfrm>
            <a:off x="203203" y="1279074"/>
            <a:ext cx="8752112" cy="1188358"/>
          </a:xfrm>
        </p:spPr>
        <p:txBody>
          <a:bodyPr>
            <a:noAutofit/>
          </a:bodyPr>
          <a:lstStyle/>
          <a:p>
            <a:pPr algn="just">
              <a:lnSpc>
                <a:spcPct val="130000"/>
              </a:lnSpc>
              <a:spcBef>
                <a:spcPts val="0"/>
              </a:spcBef>
              <a:buFont typeface="Wingdings" pitchFamily="2" charset="2"/>
              <a:buChar char="v"/>
              <a:defRPr/>
            </a:pPr>
            <a:r>
              <a:rPr lang="en-US" dirty="0">
                <a:solidFill>
                  <a:schemeClr val="tx2">
                    <a:lumMod val="50000"/>
                  </a:schemeClr>
                </a:solidFill>
                <a:latin typeface="Times New Roman" pitchFamily="18" charset="0"/>
                <a:ea typeface="+mj-ea"/>
                <a:cs typeface="Times New Roman" pitchFamily="18" charset="0"/>
              </a:rPr>
              <a:t> </a:t>
            </a:r>
            <a:r>
              <a:rPr lang="en-US" b="1" u="sng" dirty="0">
                <a:solidFill>
                  <a:schemeClr val="tx2">
                    <a:lumMod val="50000"/>
                  </a:schemeClr>
                </a:solidFill>
                <a:latin typeface="Times New Roman" pitchFamily="18" charset="0"/>
                <a:ea typeface="+mj-ea"/>
                <a:cs typeface="Times New Roman" pitchFamily="18" charset="0"/>
              </a:rPr>
              <a:t>VD1</a:t>
            </a:r>
            <a:r>
              <a:rPr lang="en-US" dirty="0">
                <a:solidFill>
                  <a:schemeClr val="tx2">
                    <a:lumMod val="50000"/>
                  </a:schemeClr>
                </a:solidFill>
                <a:latin typeface="Times New Roman" pitchFamily="18" charset="0"/>
                <a:ea typeface="+mj-ea"/>
                <a:cs typeface="Times New Roman" pitchFamily="18" charset="0"/>
              </a:rPr>
              <a:t>: </a:t>
            </a:r>
            <a:r>
              <a:rPr lang="en-US" dirty="0" err="1">
                <a:solidFill>
                  <a:schemeClr val="tx2">
                    <a:lumMod val="50000"/>
                  </a:schemeClr>
                </a:solidFill>
                <a:latin typeface="Times New Roman" pitchFamily="18" charset="0"/>
                <a:cs typeface="Times New Roman" pitchFamily="18" charset="0"/>
              </a:rPr>
              <a:t>Một</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khẩu</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pháo</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nhả</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đạn</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theo</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phương</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nằm</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ngang</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Khẩu</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pháo</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có</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khối</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lượng</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là</a:t>
            </a:r>
            <a:r>
              <a:rPr lang="en-US" dirty="0">
                <a:solidFill>
                  <a:schemeClr val="tx2">
                    <a:lumMod val="50000"/>
                  </a:schemeClr>
                </a:solidFill>
                <a:latin typeface="Times New Roman" pitchFamily="18" charset="0"/>
                <a:cs typeface="Times New Roman" pitchFamily="18" charset="0"/>
              </a:rPr>
              <a:t> M, </a:t>
            </a:r>
            <a:r>
              <a:rPr lang="en-US" dirty="0" err="1">
                <a:solidFill>
                  <a:schemeClr val="tx2">
                    <a:lumMod val="50000"/>
                  </a:schemeClr>
                </a:solidFill>
                <a:latin typeface="Times New Roman" pitchFamily="18" charset="0"/>
                <a:cs typeface="Times New Roman" pitchFamily="18" charset="0"/>
              </a:rPr>
              <a:t>viên</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đạn</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có</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khối</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lượng</a:t>
            </a:r>
            <a:r>
              <a:rPr lang="en-US" dirty="0">
                <a:solidFill>
                  <a:schemeClr val="tx2">
                    <a:lumMod val="50000"/>
                  </a:schemeClr>
                </a:solidFill>
                <a:latin typeface="Times New Roman" pitchFamily="18" charset="0"/>
                <a:cs typeface="Times New Roman" pitchFamily="18" charset="0"/>
              </a:rPr>
              <a:t> m, </a:t>
            </a:r>
            <a:r>
              <a:rPr lang="en-US" dirty="0" err="1">
                <a:solidFill>
                  <a:schemeClr val="tx2">
                    <a:lumMod val="50000"/>
                  </a:schemeClr>
                </a:solidFill>
                <a:latin typeface="Times New Roman" pitchFamily="18" charset="0"/>
                <a:cs typeface="Times New Roman" pitchFamily="18" charset="0"/>
              </a:rPr>
              <a:t>vận</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tốc</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ra</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khỏi</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nòng</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của</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viên</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đạn</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là</a:t>
            </a:r>
            <a:r>
              <a:rPr lang="en-US" dirty="0">
                <a:solidFill>
                  <a:schemeClr val="tx2">
                    <a:lumMod val="50000"/>
                  </a:schemeClr>
                </a:solidFill>
                <a:latin typeface="Times New Roman" pitchFamily="18" charset="0"/>
                <a:cs typeface="Times New Roman" pitchFamily="18" charset="0"/>
              </a:rPr>
              <a:t> v. </a:t>
            </a:r>
            <a:r>
              <a:rPr lang="en-US" dirty="0" err="1">
                <a:solidFill>
                  <a:schemeClr val="tx2">
                    <a:lumMod val="50000"/>
                  </a:schemeClr>
                </a:solidFill>
                <a:latin typeface="Times New Roman" pitchFamily="18" charset="0"/>
                <a:cs typeface="Times New Roman" pitchFamily="18" charset="0"/>
              </a:rPr>
              <a:t>Tìm</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vận</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tốc</a:t>
            </a:r>
            <a:r>
              <a:rPr lang="en-US" dirty="0">
                <a:solidFill>
                  <a:schemeClr val="tx2">
                    <a:lumMod val="50000"/>
                  </a:schemeClr>
                </a:solidFill>
                <a:latin typeface="Times New Roman" pitchFamily="18" charset="0"/>
                <a:cs typeface="Times New Roman" pitchFamily="18" charset="0"/>
              </a:rPr>
              <a:t> V </a:t>
            </a:r>
            <a:r>
              <a:rPr lang="en-US" dirty="0" err="1">
                <a:solidFill>
                  <a:schemeClr val="tx2">
                    <a:lumMod val="50000"/>
                  </a:schemeClr>
                </a:solidFill>
                <a:latin typeface="Times New Roman" pitchFamily="18" charset="0"/>
                <a:cs typeface="Times New Roman" pitchFamily="18" charset="0"/>
              </a:rPr>
              <a:t>giật</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lùi</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của</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khẩu</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pháo</a:t>
            </a:r>
            <a:r>
              <a:rPr lang="en-US" dirty="0">
                <a:solidFill>
                  <a:schemeClr val="tx2">
                    <a:lumMod val="50000"/>
                  </a:schemeClr>
                </a:solidFill>
                <a:latin typeface="Times New Roman" pitchFamily="18" charset="0"/>
                <a:cs typeface="Times New Roman" pitchFamily="18" charset="0"/>
              </a:rPr>
              <a:t>.</a:t>
            </a:r>
            <a:endParaRPr lang="en-US" dirty="0">
              <a:solidFill>
                <a:schemeClr val="tx2">
                  <a:lumMod val="50000"/>
                </a:schemeClr>
              </a:solidFill>
              <a:latin typeface="Times New Roman" pitchFamily="18" charset="0"/>
              <a:ea typeface="+mj-ea"/>
              <a:cs typeface="Times New Roman" pitchFamily="18" charset="0"/>
            </a:endParaRPr>
          </a:p>
        </p:txBody>
      </p:sp>
      <p:sp>
        <p:nvSpPr>
          <p:cNvPr id="4" name="Rectangle 3"/>
          <p:cNvSpPr/>
          <p:nvPr/>
        </p:nvSpPr>
        <p:spPr>
          <a:xfrm>
            <a:off x="261260" y="539754"/>
            <a:ext cx="8490857"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Times New Roman" pitchFamily="18" charset="0"/>
                <a:cs typeface="Times New Roman" pitchFamily="18" charset="0"/>
              </a:rPr>
              <a:t>1.3. VÍ DỤ VỀ ĐỊNH LUẬT BẢO TOÀN ĐỘNG LƯỢNG</a:t>
            </a:r>
          </a:p>
        </p:txBody>
      </p:sp>
      <p:sp>
        <p:nvSpPr>
          <p:cNvPr id="14" name="Rectangle 13"/>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1. ĐỊNH LUẬT BIẾN THIÊN VÀ BẢO TOÀN ĐỘNG LƯỢNG</a:t>
            </a:r>
          </a:p>
        </p:txBody>
      </p:sp>
      <p:grpSp>
        <p:nvGrpSpPr>
          <p:cNvPr id="7" name="Group 11"/>
          <p:cNvGrpSpPr>
            <a:grpSpLocks noChangeAspect="1"/>
          </p:cNvGrpSpPr>
          <p:nvPr/>
        </p:nvGrpSpPr>
        <p:grpSpPr bwMode="auto">
          <a:xfrm>
            <a:off x="2453810" y="4489895"/>
            <a:ext cx="5413375" cy="2049508"/>
            <a:chOff x="2904" y="1314"/>
            <a:chExt cx="8524" cy="3228"/>
          </a:xfrm>
        </p:grpSpPr>
        <p:sp>
          <p:nvSpPr>
            <p:cNvPr id="8" name="AutoShape 12"/>
            <p:cNvSpPr>
              <a:spLocks noChangeAspect="1" noChangeArrowheads="1"/>
            </p:cNvSpPr>
            <p:nvPr/>
          </p:nvSpPr>
          <p:spPr bwMode="auto">
            <a:xfrm>
              <a:off x="2904" y="1314"/>
              <a:ext cx="8524" cy="2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Freeform 13"/>
            <p:cNvSpPr>
              <a:spLocks/>
            </p:cNvSpPr>
            <p:nvPr/>
          </p:nvSpPr>
          <p:spPr bwMode="auto">
            <a:xfrm>
              <a:off x="6748" y="1854"/>
              <a:ext cx="1168" cy="540"/>
            </a:xfrm>
            <a:custGeom>
              <a:avLst/>
              <a:gdLst>
                <a:gd name="T0" fmla="*/ 0 w 1168"/>
                <a:gd name="T1" fmla="*/ 0 h 460"/>
                <a:gd name="T2" fmla="*/ 779 w 1168"/>
                <a:gd name="T3" fmla="*/ 0 h 460"/>
                <a:gd name="T4" fmla="*/ 1168 w 1168"/>
                <a:gd name="T5" fmla="*/ 270 h 460"/>
                <a:gd name="T6" fmla="*/ 779 w 1168"/>
                <a:gd name="T7" fmla="*/ 540 h 460"/>
                <a:gd name="T8" fmla="*/ 0 w 1168"/>
                <a:gd name="T9" fmla="*/ 540 h 460"/>
                <a:gd name="T10" fmla="*/ 0 w 1168"/>
                <a:gd name="T11" fmla="*/ 0 h 4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68" h="460">
                  <a:moveTo>
                    <a:pt x="0" y="0"/>
                  </a:moveTo>
                  <a:lnTo>
                    <a:pt x="779" y="0"/>
                  </a:lnTo>
                  <a:lnTo>
                    <a:pt x="1168" y="230"/>
                  </a:lnTo>
                  <a:lnTo>
                    <a:pt x="779" y="460"/>
                  </a:lnTo>
                  <a:lnTo>
                    <a:pt x="0" y="460"/>
                  </a:lnTo>
                  <a:lnTo>
                    <a:pt x="0" y="0"/>
                  </a:lnTo>
                  <a:close/>
                </a:path>
              </a:pathLst>
            </a:custGeom>
            <a:solidFill>
              <a:srgbClr val="FFFF99"/>
            </a:solidFill>
            <a:ln w="57150" cap="rnd">
              <a:solidFill>
                <a:srgbClr val="FFC000"/>
              </a:solidFill>
              <a:prstDash val="solid"/>
              <a:round/>
              <a:headEnd/>
              <a:tailEnd/>
            </a:ln>
          </p:spPr>
          <p:txBody>
            <a:bodyPr/>
            <a:lstStyle/>
            <a:p>
              <a:endParaRPr lang="en-US"/>
            </a:p>
          </p:txBody>
        </p:sp>
        <p:sp>
          <p:nvSpPr>
            <p:cNvPr id="10" name="Rectangle 14"/>
            <p:cNvSpPr>
              <a:spLocks noChangeArrowheads="1"/>
            </p:cNvSpPr>
            <p:nvPr/>
          </p:nvSpPr>
          <p:spPr bwMode="auto">
            <a:xfrm>
              <a:off x="2904" y="1494"/>
              <a:ext cx="110"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b="0">
                  <a:solidFill>
                    <a:srgbClr val="000000"/>
                  </a:solidFill>
                  <a:latin typeface="VNI-Times" pitchFamily="2" charset="0"/>
                </a:rPr>
                <a:t> </a:t>
              </a:r>
              <a:endParaRPr lang="en-US" b="0"/>
            </a:p>
          </p:txBody>
        </p:sp>
        <p:sp>
          <p:nvSpPr>
            <p:cNvPr id="11" name="Line 15"/>
            <p:cNvSpPr>
              <a:spLocks noChangeShapeType="1"/>
            </p:cNvSpPr>
            <p:nvPr/>
          </p:nvSpPr>
          <p:spPr bwMode="auto">
            <a:xfrm>
              <a:off x="3748" y="1674"/>
              <a:ext cx="2" cy="844"/>
            </a:xfrm>
            <a:prstGeom prst="line">
              <a:avLst/>
            </a:prstGeom>
            <a:noFill/>
            <a:ln w="1778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Rectangle 16"/>
            <p:cNvSpPr>
              <a:spLocks noChangeArrowheads="1"/>
            </p:cNvSpPr>
            <p:nvPr/>
          </p:nvSpPr>
          <p:spPr bwMode="auto">
            <a:xfrm>
              <a:off x="9648" y="1752"/>
              <a:ext cx="110"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b="0">
                  <a:solidFill>
                    <a:srgbClr val="000000"/>
                  </a:solidFill>
                  <a:latin typeface="VNI-Times" pitchFamily="2" charset="0"/>
                </a:rPr>
                <a:t> </a:t>
              </a:r>
              <a:endParaRPr lang="en-US" b="0"/>
            </a:p>
          </p:txBody>
        </p:sp>
        <p:sp>
          <p:nvSpPr>
            <p:cNvPr id="13" name="Rectangle 17"/>
            <p:cNvSpPr>
              <a:spLocks noChangeArrowheads="1"/>
            </p:cNvSpPr>
            <p:nvPr/>
          </p:nvSpPr>
          <p:spPr bwMode="auto">
            <a:xfrm>
              <a:off x="6269" y="1674"/>
              <a:ext cx="36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a:solidFill>
                    <a:srgbClr val="FF00FF"/>
                  </a:solidFill>
                  <a:latin typeface="VNI-Times" pitchFamily="2" charset="0"/>
                </a:rPr>
                <a:t>m</a:t>
              </a:r>
              <a:endParaRPr lang="en-US" b="0"/>
            </a:p>
          </p:txBody>
        </p:sp>
        <p:sp>
          <p:nvSpPr>
            <p:cNvPr id="16" name="Rectangle 18"/>
            <p:cNvSpPr>
              <a:spLocks noChangeArrowheads="1"/>
            </p:cNvSpPr>
            <p:nvPr/>
          </p:nvSpPr>
          <p:spPr bwMode="auto">
            <a:xfrm>
              <a:off x="6759" y="1712"/>
              <a:ext cx="110"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b="0">
                  <a:solidFill>
                    <a:srgbClr val="000000"/>
                  </a:solidFill>
                  <a:latin typeface="VNI-Times" pitchFamily="2" charset="0"/>
                </a:rPr>
                <a:t> </a:t>
              </a:r>
              <a:endParaRPr lang="en-US" b="0"/>
            </a:p>
          </p:txBody>
        </p:sp>
        <p:sp>
          <p:nvSpPr>
            <p:cNvPr id="17" name="Rectangle 19"/>
            <p:cNvSpPr>
              <a:spLocks noChangeArrowheads="1"/>
            </p:cNvSpPr>
            <p:nvPr/>
          </p:nvSpPr>
          <p:spPr bwMode="auto">
            <a:xfrm>
              <a:off x="3439" y="1787"/>
              <a:ext cx="110"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b="0">
                  <a:solidFill>
                    <a:srgbClr val="000000"/>
                  </a:solidFill>
                  <a:latin typeface="VNI-Times" pitchFamily="2" charset="0"/>
                </a:rPr>
                <a:t> </a:t>
              </a:r>
              <a:endParaRPr lang="en-US" b="0"/>
            </a:p>
          </p:txBody>
        </p:sp>
        <p:sp>
          <p:nvSpPr>
            <p:cNvPr id="18" name="Rectangle 20"/>
            <p:cNvSpPr>
              <a:spLocks noChangeArrowheads="1"/>
            </p:cNvSpPr>
            <p:nvPr/>
          </p:nvSpPr>
          <p:spPr bwMode="auto">
            <a:xfrm>
              <a:off x="3814" y="2459"/>
              <a:ext cx="415"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a:solidFill>
                    <a:srgbClr val="FF0000"/>
                  </a:solidFill>
                  <a:latin typeface="VNI-Times" pitchFamily="2" charset="0"/>
                </a:rPr>
                <a:t>M</a:t>
              </a:r>
              <a:endParaRPr lang="en-US" b="0"/>
            </a:p>
          </p:txBody>
        </p:sp>
        <p:sp>
          <p:nvSpPr>
            <p:cNvPr id="19" name="Rectangle 21"/>
            <p:cNvSpPr>
              <a:spLocks noChangeArrowheads="1"/>
            </p:cNvSpPr>
            <p:nvPr/>
          </p:nvSpPr>
          <p:spPr bwMode="auto">
            <a:xfrm>
              <a:off x="4211" y="2459"/>
              <a:ext cx="110"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b="0">
                  <a:solidFill>
                    <a:srgbClr val="000000"/>
                  </a:solidFill>
                  <a:latin typeface="VNI-Times" pitchFamily="2" charset="0"/>
                </a:rPr>
                <a:t> </a:t>
              </a:r>
              <a:endParaRPr lang="en-US" b="0"/>
            </a:p>
          </p:txBody>
        </p:sp>
        <p:sp>
          <p:nvSpPr>
            <p:cNvPr id="21" name="Rectangle 23"/>
            <p:cNvSpPr>
              <a:spLocks noChangeArrowheads="1"/>
            </p:cNvSpPr>
            <p:nvPr/>
          </p:nvSpPr>
          <p:spPr bwMode="auto">
            <a:xfrm>
              <a:off x="6924" y="3512"/>
              <a:ext cx="10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i="1">
                  <a:solidFill>
                    <a:srgbClr val="000000"/>
                  </a:solidFill>
                  <a:latin typeface="VNI-Times" pitchFamily="2" charset="0"/>
                </a:rPr>
                <a:t> </a:t>
              </a:r>
              <a:endParaRPr lang="en-US" b="0"/>
            </a:p>
          </p:txBody>
        </p:sp>
        <p:sp>
          <p:nvSpPr>
            <p:cNvPr id="22" name="Rectangle 24"/>
            <p:cNvSpPr>
              <a:spLocks noChangeArrowheads="1"/>
            </p:cNvSpPr>
            <p:nvPr/>
          </p:nvSpPr>
          <p:spPr bwMode="auto">
            <a:xfrm>
              <a:off x="4321" y="3464"/>
              <a:ext cx="4490" cy="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500" dirty="0" err="1">
                  <a:latin typeface="Times New Roman" pitchFamily="18" charset="0"/>
                  <a:cs typeface="Times New Roman" pitchFamily="18" charset="0"/>
                </a:rPr>
                <a:t>Pháo</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giật</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lùi</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khi</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bắn</a:t>
              </a:r>
              <a:endParaRPr lang="en-US" sz="2500" dirty="0">
                <a:latin typeface="Times New Roman" pitchFamily="18" charset="0"/>
                <a:cs typeface="Times New Roman" pitchFamily="18" charset="0"/>
              </a:endParaRPr>
            </a:p>
          </p:txBody>
        </p:sp>
        <p:sp>
          <p:nvSpPr>
            <p:cNvPr id="23" name="Rectangle 25"/>
            <p:cNvSpPr>
              <a:spLocks noChangeArrowheads="1"/>
            </p:cNvSpPr>
            <p:nvPr/>
          </p:nvSpPr>
          <p:spPr bwMode="auto">
            <a:xfrm>
              <a:off x="7886" y="4062"/>
              <a:ext cx="10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i="1">
                  <a:solidFill>
                    <a:srgbClr val="000000"/>
                  </a:solidFill>
                  <a:latin typeface="VNI-Times" pitchFamily="2" charset="0"/>
                </a:rPr>
                <a:t> </a:t>
              </a:r>
              <a:endParaRPr lang="en-US" b="0"/>
            </a:p>
          </p:txBody>
        </p:sp>
        <p:sp>
          <p:nvSpPr>
            <p:cNvPr id="24" name="Freeform 26"/>
            <p:cNvSpPr>
              <a:spLocks/>
            </p:cNvSpPr>
            <p:nvPr/>
          </p:nvSpPr>
          <p:spPr bwMode="auto">
            <a:xfrm>
              <a:off x="3748" y="2394"/>
              <a:ext cx="4969" cy="157"/>
            </a:xfrm>
            <a:custGeom>
              <a:avLst/>
              <a:gdLst>
                <a:gd name="T0" fmla="*/ 0 w 4969"/>
                <a:gd name="T1" fmla="*/ 157 h 157"/>
                <a:gd name="T2" fmla="*/ 2650 w 4969"/>
                <a:gd name="T3" fmla="*/ 157 h 157"/>
                <a:gd name="T4" fmla="*/ 2982 w 4969"/>
                <a:gd name="T5" fmla="*/ 81 h 157"/>
                <a:gd name="T6" fmla="*/ 4969 w 4969"/>
                <a:gd name="T7" fmla="*/ 81 h 157"/>
                <a:gd name="T8" fmla="*/ 4969 w 4969"/>
                <a:gd name="T9" fmla="*/ 6 h 157"/>
                <a:gd name="T10" fmla="*/ 2816 w 4969"/>
                <a:gd name="T11" fmla="*/ 0 h 157"/>
                <a:gd name="T12" fmla="*/ 2512 w 4969"/>
                <a:gd name="T13" fmla="*/ 69 h 157"/>
                <a:gd name="T14" fmla="*/ 0 w 4969"/>
                <a:gd name="T15" fmla="*/ 81 h 157"/>
                <a:gd name="T16" fmla="*/ 0 w 4969"/>
                <a:gd name="T17" fmla="*/ 157 h 1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969" h="157">
                  <a:moveTo>
                    <a:pt x="0" y="157"/>
                  </a:moveTo>
                  <a:lnTo>
                    <a:pt x="2650" y="157"/>
                  </a:lnTo>
                  <a:lnTo>
                    <a:pt x="2982" y="81"/>
                  </a:lnTo>
                  <a:lnTo>
                    <a:pt x="4969" y="81"/>
                  </a:lnTo>
                  <a:lnTo>
                    <a:pt x="4969" y="6"/>
                  </a:lnTo>
                  <a:lnTo>
                    <a:pt x="2816" y="0"/>
                  </a:lnTo>
                  <a:lnTo>
                    <a:pt x="2512" y="69"/>
                  </a:lnTo>
                  <a:lnTo>
                    <a:pt x="0" y="81"/>
                  </a:lnTo>
                  <a:lnTo>
                    <a:pt x="0" y="157"/>
                  </a:lnTo>
                  <a:close/>
                </a:path>
              </a:pathLst>
            </a:custGeom>
            <a:solidFill>
              <a:srgbClr val="FF0000"/>
            </a:solidFill>
            <a:ln w="17780" cap="rnd">
              <a:solidFill>
                <a:srgbClr val="000000"/>
              </a:solidFill>
              <a:prstDash val="solid"/>
              <a:round/>
              <a:headEnd/>
              <a:tailEnd/>
            </a:ln>
          </p:spPr>
          <p:txBody>
            <a:bodyPr/>
            <a:lstStyle/>
            <a:p>
              <a:endParaRPr lang="en-US"/>
            </a:p>
          </p:txBody>
        </p:sp>
        <p:sp>
          <p:nvSpPr>
            <p:cNvPr id="25" name="Freeform 27"/>
            <p:cNvSpPr>
              <a:spLocks/>
            </p:cNvSpPr>
            <p:nvPr/>
          </p:nvSpPr>
          <p:spPr bwMode="auto">
            <a:xfrm>
              <a:off x="3748" y="1697"/>
              <a:ext cx="4969" cy="157"/>
            </a:xfrm>
            <a:custGeom>
              <a:avLst/>
              <a:gdLst>
                <a:gd name="T0" fmla="*/ 0 w 4969"/>
                <a:gd name="T1" fmla="*/ 0 h 157"/>
                <a:gd name="T2" fmla="*/ 2710 w 4969"/>
                <a:gd name="T3" fmla="*/ 0 h 157"/>
                <a:gd name="T4" fmla="*/ 3162 w 4969"/>
                <a:gd name="T5" fmla="*/ 66 h 157"/>
                <a:gd name="T6" fmla="*/ 4969 w 4969"/>
                <a:gd name="T7" fmla="*/ 66 h 157"/>
                <a:gd name="T8" fmla="*/ 4969 w 4969"/>
                <a:gd name="T9" fmla="*/ 131 h 157"/>
                <a:gd name="T10" fmla="*/ 3049 w 4969"/>
                <a:gd name="T11" fmla="*/ 157 h 157"/>
                <a:gd name="T12" fmla="*/ 2635 w 4969"/>
                <a:gd name="T13" fmla="*/ 105 h 157"/>
                <a:gd name="T14" fmla="*/ 0 w 4969"/>
                <a:gd name="T15" fmla="*/ 66 h 157"/>
                <a:gd name="T16" fmla="*/ 0 w 4969"/>
                <a:gd name="T17" fmla="*/ 0 h 1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969" h="157">
                  <a:moveTo>
                    <a:pt x="0" y="0"/>
                  </a:moveTo>
                  <a:lnTo>
                    <a:pt x="2710" y="0"/>
                  </a:lnTo>
                  <a:lnTo>
                    <a:pt x="3162" y="66"/>
                  </a:lnTo>
                  <a:lnTo>
                    <a:pt x="4969" y="66"/>
                  </a:lnTo>
                  <a:lnTo>
                    <a:pt x="4969" y="131"/>
                  </a:lnTo>
                  <a:lnTo>
                    <a:pt x="3049" y="157"/>
                  </a:lnTo>
                  <a:lnTo>
                    <a:pt x="2635" y="105"/>
                  </a:lnTo>
                  <a:lnTo>
                    <a:pt x="0" y="66"/>
                  </a:lnTo>
                  <a:lnTo>
                    <a:pt x="0" y="0"/>
                  </a:lnTo>
                  <a:close/>
                </a:path>
              </a:pathLst>
            </a:custGeom>
            <a:solidFill>
              <a:srgbClr val="FF0000"/>
            </a:solidFill>
            <a:ln w="17780" cap="rnd">
              <a:solidFill>
                <a:srgbClr val="000000"/>
              </a:solidFill>
              <a:prstDash val="solid"/>
              <a:round/>
              <a:headEnd/>
              <a:tailEnd/>
            </a:ln>
          </p:spPr>
          <p:txBody>
            <a:bodyPr/>
            <a:lstStyle/>
            <a:p>
              <a:endParaRPr lang="en-US"/>
            </a:p>
          </p:txBody>
        </p:sp>
        <p:grpSp>
          <p:nvGrpSpPr>
            <p:cNvPr id="26" name="Group 28"/>
            <p:cNvGrpSpPr>
              <a:grpSpLocks/>
            </p:cNvGrpSpPr>
            <p:nvPr/>
          </p:nvGrpSpPr>
          <p:grpSpPr bwMode="auto">
            <a:xfrm>
              <a:off x="2904" y="1314"/>
              <a:ext cx="1060" cy="1000"/>
              <a:chOff x="3028" y="1366"/>
              <a:chExt cx="1060" cy="1000"/>
            </a:xfrm>
          </p:grpSpPr>
          <p:sp>
            <p:nvSpPr>
              <p:cNvPr id="32" name="Freeform 29"/>
              <p:cNvSpPr>
                <a:spLocks noEditPoints="1"/>
              </p:cNvSpPr>
              <p:nvPr/>
            </p:nvSpPr>
            <p:spPr bwMode="auto">
              <a:xfrm>
                <a:off x="3412" y="2066"/>
                <a:ext cx="676" cy="148"/>
              </a:xfrm>
              <a:custGeom>
                <a:avLst/>
                <a:gdLst>
                  <a:gd name="T0" fmla="*/ 662 w 2450"/>
                  <a:gd name="T1" fmla="*/ 86 h 533"/>
                  <a:gd name="T2" fmla="*/ 110 w 2450"/>
                  <a:gd name="T3" fmla="*/ 88 h 533"/>
                  <a:gd name="T4" fmla="*/ 97 w 2450"/>
                  <a:gd name="T5" fmla="*/ 74 h 533"/>
                  <a:gd name="T6" fmla="*/ 110 w 2450"/>
                  <a:gd name="T7" fmla="*/ 60 h 533"/>
                  <a:gd name="T8" fmla="*/ 662 w 2450"/>
                  <a:gd name="T9" fmla="*/ 59 h 533"/>
                  <a:gd name="T10" fmla="*/ 676 w 2450"/>
                  <a:gd name="T11" fmla="*/ 72 h 533"/>
                  <a:gd name="T12" fmla="*/ 662 w 2450"/>
                  <a:gd name="T13" fmla="*/ 86 h 533"/>
                  <a:gd name="T14" fmla="*/ 147 w 2450"/>
                  <a:gd name="T15" fmla="*/ 148 h 533"/>
                  <a:gd name="T16" fmla="*/ 0 w 2450"/>
                  <a:gd name="T17" fmla="*/ 74 h 533"/>
                  <a:gd name="T18" fmla="*/ 147 w 2450"/>
                  <a:gd name="T19" fmla="*/ 0 h 533"/>
                  <a:gd name="T20" fmla="*/ 147 w 2450"/>
                  <a:gd name="T21" fmla="*/ 148 h 5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450" h="533">
                    <a:moveTo>
                      <a:pt x="2400" y="311"/>
                    </a:moveTo>
                    <a:lnTo>
                      <a:pt x="400" y="317"/>
                    </a:lnTo>
                    <a:cubicBezTo>
                      <a:pt x="372" y="317"/>
                      <a:pt x="350" y="294"/>
                      <a:pt x="350" y="267"/>
                    </a:cubicBezTo>
                    <a:cubicBezTo>
                      <a:pt x="350" y="239"/>
                      <a:pt x="372" y="217"/>
                      <a:pt x="400" y="217"/>
                    </a:cubicBezTo>
                    <a:lnTo>
                      <a:pt x="2400" y="211"/>
                    </a:lnTo>
                    <a:cubicBezTo>
                      <a:pt x="2427" y="211"/>
                      <a:pt x="2450" y="233"/>
                      <a:pt x="2450" y="261"/>
                    </a:cubicBezTo>
                    <a:cubicBezTo>
                      <a:pt x="2450" y="289"/>
                      <a:pt x="2428" y="311"/>
                      <a:pt x="2400" y="311"/>
                    </a:cubicBezTo>
                    <a:close/>
                    <a:moveTo>
                      <a:pt x="534" y="533"/>
                    </a:moveTo>
                    <a:lnTo>
                      <a:pt x="0" y="268"/>
                    </a:lnTo>
                    <a:lnTo>
                      <a:pt x="532" y="0"/>
                    </a:lnTo>
                    <a:lnTo>
                      <a:pt x="534" y="533"/>
                    </a:lnTo>
                    <a:close/>
                  </a:path>
                </a:pathLst>
              </a:custGeom>
              <a:solidFill>
                <a:srgbClr val="000000"/>
              </a:solidFill>
              <a:ln w="38100" cap="flat" cmpd="sng">
                <a:solidFill>
                  <a:srgbClr val="00FF00"/>
                </a:solidFill>
                <a:prstDash val="solid"/>
                <a:bevel/>
                <a:headEnd/>
                <a:tailEnd/>
              </a:ln>
            </p:spPr>
            <p:txBody>
              <a:bodyPr/>
              <a:lstStyle/>
              <a:p>
                <a:endParaRPr lang="en-US"/>
              </a:p>
            </p:txBody>
          </p:sp>
          <p:grpSp>
            <p:nvGrpSpPr>
              <p:cNvPr id="33" name="Group 30"/>
              <p:cNvGrpSpPr>
                <a:grpSpLocks/>
              </p:cNvGrpSpPr>
              <p:nvPr/>
            </p:nvGrpSpPr>
            <p:grpSpPr bwMode="auto">
              <a:xfrm>
                <a:off x="3028" y="1366"/>
                <a:ext cx="293" cy="1000"/>
                <a:chOff x="3028" y="1366"/>
                <a:chExt cx="517" cy="1058"/>
              </a:xfrm>
            </p:grpSpPr>
            <p:sp>
              <p:nvSpPr>
                <p:cNvPr id="34" name="Rectangle 31"/>
                <p:cNvSpPr>
                  <a:spLocks noChangeArrowheads="1"/>
                </p:cNvSpPr>
                <p:nvPr/>
              </p:nvSpPr>
              <p:spPr bwMode="auto">
                <a:xfrm>
                  <a:off x="3028" y="1866"/>
                  <a:ext cx="517" cy="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b="0">
                      <a:solidFill>
                        <a:srgbClr val="00FF00"/>
                      </a:solidFill>
                    </a:rPr>
                    <a:t>V</a:t>
                  </a:r>
                  <a:endParaRPr lang="en-US" b="0"/>
                </a:p>
              </p:txBody>
            </p:sp>
            <p:sp>
              <p:nvSpPr>
                <p:cNvPr id="35" name="Rectangle 32"/>
                <p:cNvSpPr>
                  <a:spLocks noChangeArrowheads="1"/>
                </p:cNvSpPr>
                <p:nvPr/>
              </p:nvSpPr>
              <p:spPr bwMode="auto">
                <a:xfrm>
                  <a:off x="3099" y="1366"/>
                  <a:ext cx="318" cy="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b="0">
                      <a:solidFill>
                        <a:srgbClr val="00FF00"/>
                      </a:solidFill>
                      <a:latin typeface="MT Extra" pitchFamily="18" charset="2"/>
                    </a:rPr>
                    <a:t>r</a:t>
                  </a:r>
                  <a:endParaRPr lang="en-US" b="0"/>
                </a:p>
              </p:txBody>
            </p:sp>
          </p:grpSp>
        </p:grpSp>
        <p:grpSp>
          <p:nvGrpSpPr>
            <p:cNvPr id="27" name="Group 33"/>
            <p:cNvGrpSpPr>
              <a:grpSpLocks/>
            </p:cNvGrpSpPr>
            <p:nvPr/>
          </p:nvGrpSpPr>
          <p:grpSpPr bwMode="auto">
            <a:xfrm>
              <a:off x="7824" y="1443"/>
              <a:ext cx="1900" cy="902"/>
              <a:chOff x="7948" y="1314"/>
              <a:chExt cx="1900" cy="902"/>
            </a:xfrm>
          </p:grpSpPr>
          <p:sp>
            <p:nvSpPr>
              <p:cNvPr id="28" name="Freeform 34"/>
              <p:cNvSpPr>
                <a:spLocks noEditPoints="1"/>
              </p:cNvSpPr>
              <p:nvPr/>
            </p:nvSpPr>
            <p:spPr bwMode="auto">
              <a:xfrm>
                <a:off x="7948" y="1981"/>
                <a:ext cx="1670" cy="147"/>
              </a:xfrm>
              <a:custGeom>
                <a:avLst/>
                <a:gdLst>
                  <a:gd name="T0" fmla="*/ 14 w 6050"/>
                  <a:gd name="T1" fmla="*/ 58 h 533"/>
                  <a:gd name="T2" fmla="*/ 1560 w 6050"/>
                  <a:gd name="T3" fmla="*/ 60 h 533"/>
                  <a:gd name="T4" fmla="*/ 1573 w 6050"/>
                  <a:gd name="T5" fmla="*/ 73 h 533"/>
                  <a:gd name="T6" fmla="*/ 1560 w 6050"/>
                  <a:gd name="T7" fmla="*/ 87 h 533"/>
                  <a:gd name="T8" fmla="*/ 14 w 6050"/>
                  <a:gd name="T9" fmla="*/ 85 h 533"/>
                  <a:gd name="T10" fmla="*/ 0 w 6050"/>
                  <a:gd name="T11" fmla="*/ 72 h 533"/>
                  <a:gd name="T12" fmla="*/ 14 w 6050"/>
                  <a:gd name="T13" fmla="*/ 58 h 533"/>
                  <a:gd name="T14" fmla="*/ 1523 w 6050"/>
                  <a:gd name="T15" fmla="*/ 0 h 533"/>
                  <a:gd name="T16" fmla="*/ 1670 w 6050"/>
                  <a:gd name="T17" fmla="*/ 74 h 533"/>
                  <a:gd name="T18" fmla="*/ 1523 w 6050"/>
                  <a:gd name="T19" fmla="*/ 147 h 533"/>
                  <a:gd name="T20" fmla="*/ 1523 w 6050"/>
                  <a:gd name="T21" fmla="*/ 0 h 5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050" h="533">
                    <a:moveTo>
                      <a:pt x="50" y="210"/>
                    </a:moveTo>
                    <a:lnTo>
                      <a:pt x="5650" y="216"/>
                    </a:lnTo>
                    <a:cubicBezTo>
                      <a:pt x="5677" y="216"/>
                      <a:pt x="5700" y="239"/>
                      <a:pt x="5700" y="266"/>
                    </a:cubicBezTo>
                    <a:cubicBezTo>
                      <a:pt x="5700" y="294"/>
                      <a:pt x="5677" y="316"/>
                      <a:pt x="5650" y="316"/>
                    </a:cubicBezTo>
                    <a:lnTo>
                      <a:pt x="50" y="310"/>
                    </a:lnTo>
                    <a:cubicBezTo>
                      <a:pt x="22" y="310"/>
                      <a:pt x="0" y="288"/>
                      <a:pt x="0" y="260"/>
                    </a:cubicBezTo>
                    <a:cubicBezTo>
                      <a:pt x="0" y="232"/>
                      <a:pt x="22" y="210"/>
                      <a:pt x="50" y="210"/>
                    </a:cubicBezTo>
                    <a:close/>
                    <a:moveTo>
                      <a:pt x="5517" y="0"/>
                    </a:moveTo>
                    <a:lnTo>
                      <a:pt x="6050" y="267"/>
                    </a:lnTo>
                    <a:lnTo>
                      <a:pt x="5516" y="533"/>
                    </a:lnTo>
                    <a:lnTo>
                      <a:pt x="5517" y="0"/>
                    </a:lnTo>
                    <a:close/>
                  </a:path>
                </a:pathLst>
              </a:custGeom>
              <a:solidFill>
                <a:srgbClr val="000000"/>
              </a:solidFill>
              <a:ln w="38100" cap="flat" cmpd="sng">
                <a:solidFill>
                  <a:srgbClr val="FF6600"/>
                </a:solidFill>
                <a:prstDash val="solid"/>
                <a:bevel/>
                <a:headEnd/>
                <a:tailEnd/>
              </a:ln>
            </p:spPr>
            <p:txBody>
              <a:bodyPr/>
              <a:lstStyle/>
              <a:p>
                <a:endParaRPr lang="en-US"/>
              </a:p>
            </p:txBody>
          </p:sp>
          <p:grpSp>
            <p:nvGrpSpPr>
              <p:cNvPr id="29" name="Group 35"/>
              <p:cNvGrpSpPr>
                <a:grpSpLocks/>
              </p:cNvGrpSpPr>
              <p:nvPr/>
            </p:nvGrpSpPr>
            <p:grpSpPr bwMode="auto">
              <a:xfrm>
                <a:off x="9628" y="1314"/>
                <a:ext cx="220" cy="902"/>
                <a:chOff x="9355" y="1435"/>
                <a:chExt cx="482" cy="958"/>
              </a:xfrm>
            </p:grpSpPr>
            <p:sp>
              <p:nvSpPr>
                <p:cNvPr id="30" name="Rectangle 36"/>
                <p:cNvSpPr>
                  <a:spLocks noChangeArrowheads="1"/>
                </p:cNvSpPr>
                <p:nvPr/>
              </p:nvSpPr>
              <p:spPr bwMode="auto">
                <a:xfrm>
                  <a:off x="9355" y="1833"/>
                  <a:ext cx="482"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b="0">
                      <a:solidFill>
                        <a:srgbClr val="FF6600"/>
                      </a:solidFill>
                    </a:rPr>
                    <a:t>v</a:t>
                  </a:r>
                  <a:endParaRPr lang="en-US" b="0"/>
                </a:p>
              </p:txBody>
            </p:sp>
            <p:sp>
              <p:nvSpPr>
                <p:cNvPr id="31" name="Rectangle 37"/>
                <p:cNvSpPr>
                  <a:spLocks noChangeArrowheads="1"/>
                </p:cNvSpPr>
                <p:nvPr/>
              </p:nvSpPr>
              <p:spPr bwMode="auto">
                <a:xfrm>
                  <a:off x="9366" y="1435"/>
                  <a:ext cx="394"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b="0" dirty="0">
                      <a:solidFill>
                        <a:srgbClr val="FF6600"/>
                      </a:solidFill>
                      <a:latin typeface="MT Extra" pitchFamily="18" charset="2"/>
                    </a:rPr>
                    <a:t>r</a:t>
                  </a:r>
                  <a:endParaRPr lang="en-US" b="0" dirty="0"/>
                </a:p>
              </p:txBody>
            </p:sp>
          </p:grpSp>
        </p:grpSp>
      </p:grpSp>
    </p:spTree>
    <p:extLst>
      <p:ext uri="{BB962C8B-B14F-4D97-AF65-F5344CB8AC3E}">
        <p14:creationId xmlns:p14="http://schemas.microsoft.com/office/powerpoint/2010/main" val="3616806099"/>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blinds(horizontal)">
                                      <p:cBhvr>
                                        <p:cTn id="7" dur="500"/>
                                        <p:tgtEl>
                                          <p:spTgt spid="911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strVal val="#ppt_w*0.70"/>
                                          </p:val>
                                        </p:tav>
                                        <p:tav tm="100000">
                                          <p:val>
                                            <p:strVal val="#ppt_w"/>
                                          </p:val>
                                        </p:tav>
                                      </p:tavLst>
                                    </p:anim>
                                    <p:anim calcmode="lin" valueType="num">
                                      <p:cBhvr>
                                        <p:cTn id="13" dur="1000" fill="hold"/>
                                        <p:tgtEl>
                                          <p:spTgt spid="7"/>
                                        </p:tgtEl>
                                        <p:attrNameLst>
                                          <p:attrName>ppt_h</p:attrName>
                                        </p:attrNameLst>
                                      </p:cBhvr>
                                      <p:tavLst>
                                        <p:tav tm="0">
                                          <p:val>
                                            <p:strVal val="#ppt_h"/>
                                          </p:val>
                                        </p:tav>
                                        <p:tav tm="100000">
                                          <p:val>
                                            <p:strVal val="#ppt_h"/>
                                          </p:val>
                                        </p:tav>
                                      </p:tavLst>
                                    </p:anim>
                                    <p:animEffect transition="in" filter="fade">
                                      <p:cBhvr>
                                        <p:cTn id="1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1260" y="510726"/>
            <a:ext cx="8490857"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Times New Roman" pitchFamily="18" charset="0"/>
                <a:cs typeface="Times New Roman" pitchFamily="18" charset="0"/>
              </a:rPr>
              <a:t>1.3. VÍ DỤ VỀ ĐỊNH LUẬT BẢO TOÀN ĐỘNG LƯỢNG</a:t>
            </a:r>
          </a:p>
        </p:txBody>
      </p:sp>
      <p:sp>
        <p:nvSpPr>
          <p:cNvPr id="14" name="Rectangle 13"/>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1. ĐỊNH LUẬT BIẾN THIÊN VÀ BẢO TOÀN ĐỘNG LƯỢNG</a:t>
            </a:r>
          </a:p>
        </p:txBody>
      </p:sp>
      <p:grpSp>
        <p:nvGrpSpPr>
          <p:cNvPr id="36" name="Group 11"/>
          <p:cNvGrpSpPr>
            <a:grpSpLocks noChangeAspect="1"/>
          </p:cNvGrpSpPr>
          <p:nvPr/>
        </p:nvGrpSpPr>
        <p:grpSpPr bwMode="auto">
          <a:xfrm>
            <a:off x="2275414" y="1162962"/>
            <a:ext cx="5413375" cy="2049508"/>
            <a:chOff x="2904" y="1314"/>
            <a:chExt cx="8524" cy="3228"/>
          </a:xfrm>
        </p:grpSpPr>
        <p:sp>
          <p:nvSpPr>
            <p:cNvPr id="37" name="AutoShape 12"/>
            <p:cNvSpPr>
              <a:spLocks noChangeAspect="1" noChangeArrowheads="1"/>
            </p:cNvSpPr>
            <p:nvPr/>
          </p:nvSpPr>
          <p:spPr bwMode="auto">
            <a:xfrm>
              <a:off x="2904" y="1314"/>
              <a:ext cx="8524" cy="2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 name="Freeform 13"/>
            <p:cNvSpPr>
              <a:spLocks/>
            </p:cNvSpPr>
            <p:nvPr/>
          </p:nvSpPr>
          <p:spPr bwMode="auto">
            <a:xfrm>
              <a:off x="6748" y="1854"/>
              <a:ext cx="1168" cy="540"/>
            </a:xfrm>
            <a:custGeom>
              <a:avLst/>
              <a:gdLst>
                <a:gd name="T0" fmla="*/ 0 w 1168"/>
                <a:gd name="T1" fmla="*/ 0 h 460"/>
                <a:gd name="T2" fmla="*/ 779 w 1168"/>
                <a:gd name="T3" fmla="*/ 0 h 460"/>
                <a:gd name="T4" fmla="*/ 1168 w 1168"/>
                <a:gd name="T5" fmla="*/ 270 h 460"/>
                <a:gd name="T6" fmla="*/ 779 w 1168"/>
                <a:gd name="T7" fmla="*/ 540 h 460"/>
                <a:gd name="T8" fmla="*/ 0 w 1168"/>
                <a:gd name="T9" fmla="*/ 540 h 460"/>
                <a:gd name="T10" fmla="*/ 0 w 1168"/>
                <a:gd name="T11" fmla="*/ 0 h 4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68" h="460">
                  <a:moveTo>
                    <a:pt x="0" y="0"/>
                  </a:moveTo>
                  <a:lnTo>
                    <a:pt x="779" y="0"/>
                  </a:lnTo>
                  <a:lnTo>
                    <a:pt x="1168" y="230"/>
                  </a:lnTo>
                  <a:lnTo>
                    <a:pt x="779" y="460"/>
                  </a:lnTo>
                  <a:lnTo>
                    <a:pt x="0" y="460"/>
                  </a:lnTo>
                  <a:lnTo>
                    <a:pt x="0" y="0"/>
                  </a:lnTo>
                  <a:close/>
                </a:path>
              </a:pathLst>
            </a:custGeom>
            <a:solidFill>
              <a:srgbClr val="FFFF99"/>
            </a:solidFill>
            <a:ln w="57150" cap="rnd">
              <a:solidFill>
                <a:srgbClr val="FFC000"/>
              </a:solidFill>
              <a:prstDash val="solid"/>
              <a:round/>
              <a:headEnd/>
              <a:tailEnd/>
            </a:ln>
          </p:spPr>
          <p:txBody>
            <a:bodyPr/>
            <a:lstStyle/>
            <a:p>
              <a:endParaRPr lang="en-US"/>
            </a:p>
          </p:txBody>
        </p:sp>
        <p:sp>
          <p:nvSpPr>
            <p:cNvPr id="39" name="Rectangle 14"/>
            <p:cNvSpPr>
              <a:spLocks noChangeArrowheads="1"/>
            </p:cNvSpPr>
            <p:nvPr/>
          </p:nvSpPr>
          <p:spPr bwMode="auto">
            <a:xfrm>
              <a:off x="2904" y="1494"/>
              <a:ext cx="110"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b="0">
                  <a:solidFill>
                    <a:srgbClr val="000000"/>
                  </a:solidFill>
                  <a:latin typeface="VNI-Times" pitchFamily="2" charset="0"/>
                </a:rPr>
                <a:t> </a:t>
              </a:r>
              <a:endParaRPr lang="en-US" b="0"/>
            </a:p>
          </p:txBody>
        </p:sp>
        <p:sp>
          <p:nvSpPr>
            <p:cNvPr id="40" name="Line 15"/>
            <p:cNvSpPr>
              <a:spLocks noChangeShapeType="1"/>
            </p:cNvSpPr>
            <p:nvPr/>
          </p:nvSpPr>
          <p:spPr bwMode="auto">
            <a:xfrm>
              <a:off x="3748" y="1674"/>
              <a:ext cx="2" cy="844"/>
            </a:xfrm>
            <a:prstGeom prst="line">
              <a:avLst/>
            </a:prstGeom>
            <a:noFill/>
            <a:ln w="1778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Rectangle 16"/>
            <p:cNvSpPr>
              <a:spLocks noChangeArrowheads="1"/>
            </p:cNvSpPr>
            <p:nvPr/>
          </p:nvSpPr>
          <p:spPr bwMode="auto">
            <a:xfrm>
              <a:off x="9648" y="1752"/>
              <a:ext cx="110"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b="0">
                  <a:solidFill>
                    <a:srgbClr val="000000"/>
                  </a:solidFill>
                  <a:latin typeface="VNI-Times" pitchFamily="2" charset="0"/>
                </a:rPr>
                <a:t> </a:t>
              </a:r>
              <a:endParaRPr lang="en-US" b="0"/>
            </a:p>
          </p:txBody>
        </p:sp>
        <p:sp>
          <p:nvSpPr>
            <p:cNvPr id="42" name="Rectangle 17"/>
            <p:cNvSpPr>
              <a:spLocks noChangeArrowheads="1"/>
            </p:cNvSpPr>
            <p:nvPr/>
          </p:nvSpPr>
          <p:spPr bwMode="auto">
            <a:xfrm>
              <a:off x="6269" y="1674"/>
              <a:ext cx="36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a:solidFill>
                    <a:srgbClr val="FF00FF"/>
                  </a:solidFill>
                  <a:latin typeface="VNI-Times" pitchFamily="2" charset="0"/>
                </a:rPr>
                <a:t>m</a:t>
              </a:r>
              <a:endParaRPr lang="en-US" b="0"/>
            </a:p>
          </p:txBody>
        </p:sp>
        <p:sp>
          <p:nvSpPr>
            <p:cNvPr id="43" name="Rectangle 18"/>
            <p:cNvSpPr>
              <a:spLocks noChangeArrowheads="1"/>
            </p:cNvSpPr>
            <p:nvPr/>
          </p:nvSpPr>
          <p:spPr bwMode="auto">
            <a:xfrm>
              <a:off x="6759" y="1712"/>
              <a:ext cx="110"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b="0">
                  <a:solidFill>
                    <a:srgbClr val="000000"/>
                  </a:solidFill>
                  <a:latin typeface="VNI-Times" pitchFamily="2" charset="0"/>
                </a:rPr>
                <a:t> </a:t>
              </a:r>
              <a:endParaRPr lang="en-US" b="0"/>
            </a:p>
          </p:txBody>
        </p:sp>
        <p:sp>
          <p:nvSpPr>
            <p:cNvPr id="44" name="Rectangle 19"/>
            <p:cNvSpPr>
              <a:spLocks noChangeArrowheads="1"/>
            </p:cNvSpPr>
            <p:nvPr/>
          </p:nvSpPr>
          <p:spPr bwMode="auto">
            <a:xfrm>
              <a:off x="3439" y="1787"/>
              <a:ext cx="110"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b="0">
                  <a:solidFill>
                    <a:srgbClr val="000000"/>
                  </a:solidFill>
                  <a:latin typeface="VNI-Times" pitchFamily="2" charset="0"/>
                </a:rPr>
                <a:t> </a:t>
              </a:r>
              <a:endParaRPr lang="en-US" b="0"/>
            </a:p>
          </p:txBody>
        </p:sp>
        <p:sp>
          <p:nvSpPr>
            <p:cNvPr id="45" name="Rectangle 20"/>
            <p:cNvSpPr>
              <a:spLocks noChangeArrowheads="1"/>
            </p:cNvSpPr>
            <p:nvPr/>
          </p:nvSpPr>
          <p:spPr bwMode="auto">
            <a:xfrm>
              <a:off x="3814" y="2459"/>
              <a:ext cx="415"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a:solidFill>
                    <a:srgbClr val="FF0000"/>
                  </a:solidFill>
                  <a:latin typeface="VNI-Times" pitchFamily="2" charset="0"/>
                </a:rPr>
                <a:t>M</a:t>
              </a:r>
              <a:endParaRPr lang="en-US" b="0"/>
            </a:p>
          </p:txBody>
        </p:sp>
        <p:sp>
          <p:nvSpPr>
            <p:cNvPr id="46" name="Rectangle 21"/>
            <p:cNvSpPr>
              <a:spLocks noChangeArrowheads="1"/>
            </p:cNvSpPr>
            <p:nvPr/>
          </p:nvSpPr>
          <p:spPr bwMode="auto">
            <a:xfrm>
              <a:off x="4211" y="2459"/>
              <a:ext cx="110"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b="0">
                  <a:solidFill>
                    <a:srgbClr val="000000"/>
                  </a:solidFill>
                  <a:latin typeface="VNI-Times" pitchFamily="2" charset="0"/>
                </a:rPr>
                <a:t> </a:t>
              </a:r>
              <a:endParaRPr lang="en-US" b="0"/>
            </a:p>
          </p:txBody>
        </p:sp>
        <p:sp>
          <p:nvSpPr>
            <p:cNvPr id="47" name="Rectangle 23"/>
            <p:cNvSpPr>
              <a:spLocks noChangeArrowheads="1"/>
            </p:cNvSpPr>
            <p:nvPr/>
          </p:nvSpPr>
          <p:spPr bwMode="auto">
            <a:xfrm>
              <a:off x="6924" y="3512"/>
              <a:ext cx="10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i="1">
                  <a:solidFill>
                    <a:srgbClr val="000000"/>
                  </a:solidFill>
                  <a:latin typeface="VNI-Times" pitchFamily="2" charset="0"/>
                </a:rPr>
                <a:t> </a:t>
              </a:r>
              <a:endParaRPr lang="en-US" b="0"/>
            </a:p>
          </p:txBody>
        </p:sp>
        <p:sp>
          <p:nvSpPr>
            <p:cNvPr id="48" name="Rectangle 24"/>
            <p:cNvSpPr>
              <a:spLocks noChangeArrowheads="1"/>
            </p:cNvSpPr>
            <p:nvPr/>
          </p:nvSpPr>
          <p:spPr bwMode="auto">
            <a:xfrm>
              <a:off x="4827" y="3211"/>
              <a:ext cx="4490" cy="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500" dirty="0" err="1">
                  <a:latin typeface="Times New Roman" pitchFamily="18" charset="0"/>
                  <a:cs typeface="Times New Roman" pitchFamily="18" charset="0"/>
                </a:rPr>
                <a:t>Pháo</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giật</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lùi</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khi</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bắn</a:t>
              </a:r>
              <a:endParaRPr lang="en-US" sz="2500" dirty="0">
                <a:latin typeface="Times New Roman" pitchFamily="18" charset="0"/>
                <a:cs typeface="Times New Roman" pitchFamily="18" charset="0"/>
              </a:endParaRPr>
            </a:p>
          </p:txBody>
        </p:sp>
        <p:sp>
          <p:nvSpPr>
            <p:cNvPr id="49" name="Rectangle 25"/>
            <p:cNvSpPr>
              <a:spLocks noChangeArrowheads="1"/>
            </p:cNvSpPr>
            <p:nvPr/>
          </p:nvSpPr>
          <p:spPr bwMode="auto">
            <a:xfrm>
              <a:off x="7886" y="4062"/>
              <a:ext cx="10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i="1">
                  <a:solidFill>
                    <a:srgbClr val="000000"/>
                  </a:solidFill>
                  <a:latin typeface="VNI-Times" pitchFamily="2" charset="0"/>
                </a:rPr>
                <a:t> </a:t>
              </a:r>
              <a:endParaRPr lang="en-US" b="0"/>
            </a:p>
          </p:txBody>
        </p:sp>
        <p:sp>
          <p:nvSpPr>
            <p:cNvPr id="50" name="Freeform 26"/>
            <p:cNvSpPr>
              <a:spLocks/>
            </p:cNvSpPr>
            <p:nvPr/>
          </p:nvSpPr>
          <p:spPr bwMode="auto">
            <a:xfrm>
              <a:off x="3748" y="2394"/>
              <a:ext cx="4969" cy="157"/>
            </a:xfrm>
            <a:custGeom>
              <a:avLst/>
              <a:gdLst>
                <a:gd name="T0" fmla="*/ 0 w 4969"/>
                <a:gd name="T1" fmla="*/ 157 h 157"/>
                <a:gd name="T2" fmla="*/ 2650 w 4969"/>
                <a:gd name="T3" fmla="*/ 157 h 157"/>
                <a:gd name="T4" fmla="*/ 2982 w 4969"/>
                <a:gd name="T5" fmla="*/ 81 h 157"/>
                <a:gd name="T6" fmla="*/ 4969 w 4969"/>
                <a:gd name="T7" fmla="*/ 81 h 157"/>
                <a:gd name="T8" fmla="*/ 4969 w 4969"/>
                <a:gd name="T9" fmla="*/ 6 h 157"/>
                <a:gd name="T10" fmla="*/ 2816 w 4969"/>
                <a:gd name="T11" fmla="*/ 0 h 157"/>
                <a:gd name="T12" fmla="*/ 2512 w 4969"/>
                <a:gd name="T13" fmla="*/ 69 h 157"/>
                <a:gd name="T14" fmla="*/ 0 w 4969"/>
                <a:gd name="T15" fmla="*/ 81 h 157"/>
                <a:gd name="T16" fmla="*/ 0 w 4969"/>
                <a:gd name="T17" fmla="*/ 157 h 1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969" h="157">
                  <a:moveTo>
                    <a:pt x="0" y="157"/>
                  </a:moveTo>
                  <a:lnTo>
                    <a:pt x="2650" y="157"/>
                  </a:lnTo>
                  <a:lnTo>
                    <a:pt x="2982" y="81"/>
                  </a:lnTo>
                  <a:lnTo>
                    <a:pt x="4969" y="81"/>
                  </a:lnTo>
                  <a:lnTo>
                    <a:pt x="4969" y="6"/>
                  </a:lnTo>
                  <a:lnTo>
                    <a:pt x="2816" y="0"/>
                  </a:lnTo>
                  <a:lnTo>
                    <a:pt x="2512" y="69"/>
                  </a:lnTo>
                  <a:lnTo>
                    <a:pt x="0" y="81"/>
                  </a:lnTo>
                  <a:lnTo>
                    <a:pt x="0" y="157"/>
                  </a:lnTo>
                  <a:close/>
                </a:path>
              </a:pathLst>
            </a:custGeom>
            <a:solidFill>
              <a:srgbClr val="FF0000"/>
            </a:solidFill>
            <a:ln w="17780" cap="rnd">
              <a:solidFill>
                <a:srgbClr val="000000"/>
              </a:solidFill>
              <a:prstDash val="solid"/>
              <a:round/>
              <a:headEnd/>
              <a:tailEnd/>
            </a:ln>
          </p:spPr>
          <p:txBody>
            <a:bodyPr/>
            <a:lstStyle/>
            <a:p>
              <a:endParaRPr lang="en-US"/>
            </a:p>
          </p:txBody>
        </p:sp>
        <p:sp>
          <p:nvSpPr>
            <p:cNvPr id="51" name="Freeform 27"/>
            <p:cNvSpPr>
              <a:spLocks/>
            </p:cNvSpPr>
            <p:nvPr/>
          </p:nvSpPr>
          <p:spPr bwMode="auto">
            <a:xfrm>
              <a:off x="3748" y="1697"/>
              <a:ext cx="4969" cy="157"/>
            </a:xfrm>
            <a:custGeom>
              <a:avLst/>
              <a:gdLst>
                <a:gd name="T0" fmla="*/ 0 w 4969"/>
                <a:gd name="T1" fmla="*/ 0 h 157"/>
                <a:gd name="T2" fmla="*/ 2710 w 4969"/>
                <a:gd name="T3" fmla="*/ 0 h 157"/>
                <a:gd name="T4" fmla="*/ 3162 w 4969"/>
                <a:gd name="T5" fmla="*/ 66 h 157"/>
                <a:gd name="T6" fmla="*/ 4969 w 4969"/>
                <a:gd name="T7" fmla="*/ 66 h 157"/>
                <a:gd name="T8" fmla="*/ 4969 w 4969"/>
                <a:gd name="T9" fmla="*/ 131 h 157"/>
                <a:gd name="T10" fmla="*/ 3049 w 4969"/>
                <a:gd name="T11" fmla="*/ 157 h 157"/>
                <a:gd name="T12" fmla="*/ 2635 w 4969"/>
                <a:gd name="T13" fmla="*/ 105 h 157"/>
                <a:gd name="T14" fmla="*/ 0 w 4969"/>
                <a:gd name="T15" fmla="*/ 66 h 157"/>
                <a:gd name="T16" fmla="*/ 0 w 4969"/>
                <a:gd name="T17" fmla="*/ 0 h 1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969" h="157">
                  <a:moveTo>
                    <a:pt x="0" y="0"/>
                  </a:moveTo>
                  <a:lnTo>
                    <a:pt x="2710" y="0"/>
                  </a:lnTo>
                  <a:lnTo>
                    <a:pt x="3162" y="66"/>
                  </a:lnTo>
                  <a:lnTo>
                    <a:pt x="4969" y="66"/>
                  </a:lnTo>
                  <a:lnTo>
                    <a:pt x="4969" y="131"/>
                  </a:lnTo>
                  <a:lnTo>
                    <a:pt x="3049" y="157"/>
                  </a:lnTo>
                  <a:lnTo>
                    <a:pt x="2635" y="105"/>
                  </a:lnTo>
                  <a:lnTo>
                    <a:pt x="0" y="66"/>
                  </a:lnTo>
                  <a:lnTo>
                    <a:pt x="0" y="0"/>
                  </a:lnTo>
                  <a:close/>
                </a:path>
              </a:pathLst>
            </a:custGeom>
            <a:solidFill>
              <a:srgbClr val="FF0000"/>
            </a:solidFill>
            <a:ln w="17780" cap="rnd">
              <a:solidFill>
                <a:srgbClr val="000000"/>
              </a:solidFill>
              <a:prstDash val="solid"/>
              <a:round/>
              <a:headEnd/>
              <a:tailEnd/>
            </a:ln>
          </p:spPr>
          <p:txBody>
            <a:bodyPr/>
            <a:lstStyle/>
            <a:p>
              <a:endParaRPr lang="en-US"/>
            </a:p>
          </p:txBody>
        </p:sp>
        <p:grpSp>
          <p:nvGrpSpPr>
            <p:cNvPr id="52" name="Group 28"/>
            <p:cNvGrpSpPr>
              <a:grpSpLocks/>
            </p:cNvGrpSpPr>
            <p:nvPr/>
          </p:nvGrpSpPr>
          <p:grpSpPr bwMode="auto">
            <a:xfrm>
              <a:off x="2904" y="1314"/>
              <a:ext cx="1060" cy="1000"/>
              <a:chOff x="3028" y="1366"/>
              <a:chExt cx="1060" cy="1000"/>
            </a:xfrm>
          </p:grpSpPr>
          <p:sp>
            <p:nvSpPr>
              <p:cNvPr id="58" name="Freeform 29"/>
              <p:cNvSpPr>
                <a:spLocks noEditPoints="1"/>
              </p:cNvSpPr>
              <p:nvPr/>
            </p:nvSpPr>
            <p:spPr bwMode="auto">
              <a:xfrm>
                <a:off x="3412" y="2066"/>
                <a:ext cx="676" cy="148"/>
              </a:xfrm>
              <a:custGeom>
                <a:avLst/>
                <a:gdLst>
                  <a:gd name="T0" fmla="*/ 662 w 2450"/>
                  <a:gd name="T1" fmla="*/ 86 h 533"/>
                  <a:gd name="T2" fmla="*/ 110 w 2450"/>
                  <a:gd name="T3" fmla="*/ 88 h 533"/>
                  <a:gd name="T4" fmla="*/ 97 w 2450"/>
                  <a:gd name="T5" fmla="*/ 74 h 533"/>
                  <a:gd name="T6" fmla="*/ 110 w 2450"/>
                  <a:gd name="T7" fmla="*/ 60 h 533"/>
                  <a:gd name="T8" fmla="*/ 662 w 2450"/>
                  <a:gd name="T9" fmla="*/ 59 h 533"/>
                  <a:gd name="T10" fmla="*/ 676 w 2450"/>
                  <a:gd name="T11" fmla="*/ 72 h 533"/>
                  <a:gd name="T12" fmla="*/ 662 w 2450"/>
                  <a:gd name="T13" fmla="*/ 86 h 533"/>
                  <a:gd name="T14" fmla="*/ 147 w 2450"/>
                  <a:gd name="T15" fmla="*/ 148 h 533"/>
                  <a:gd name="T16" fmla="*/ 0 w 2450"/>
                  <a:gd name="T17" fmla="*/ 74 h 533"/>
                  <a:gd name="T18" fmla="*/ 147 w 2450"/>
                  <a:gd name="T19" fmla="*/ 0 h 533"/>
                  <a:gd name="T20" fmla="*/ 147 w 2450"/>
                  <a:gd name="T21" fmla="*/ 148 h 5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450" h="533">
                    <a:moveTo>
                      <a:pt x="2400" y="311"/>
                    </a:moveTo>
                    <a:lnTo>
                      <a:pt x="400" y="317"/>
                    </a:lnTo>
                    <a:cubicBezTo>
                      <a:pt x="372" y="317"/>
                      <a:pt x="350" y="294"/>
                      <a:pt x="350" y="267"/>
                    </a:cubicBezTo>
                    <a:cubicBezTo>
                      <a:pt x="350" y="239"/>
                      <a:pt x="372" y="217"/>
                      <a:pt x="400" y="217"/>
                    </a:cubicBezTo>
                    <a:lnTo>
                      <a:pt x="2400" y="211"/>
                    </a:lnTo>
                    <a:cubicBezTo>
                      <a:pt x="2427" y="211"/>
                      <a:pt x="2450" y="233"/>
                      <a:pt x="2450" y="261"/>
                    </a:cubicBezTo>
                    <a:cubicBezTo>
                      <a:pt x="2450" y="289"/>
                      <a:pt x="2428" y="311"/>
                      <a:pt x="2400" y="311"/>
                    </a:cubicBezTo>
                    <a:close/>
                    <a:moveTo>
                      <a:pt x="534" y="533"/>
                    </a:moveTo>
                    <a:lnTo>
                      <a:pt x="0" y="268"/>
                    </a:lnTo>
                    <a:lnTo>
                      <a:pt x="532" y="0"/>
                    </a:lnTo>
                    <a:lnTo>
                      <a:pt x="534" y="533"/>
                    </a:lnTo>
                    <a:close/>
                  </a:path>
                </a:pathLst>
              </a:custGeom>
              <a:solidFill>
                <a:srgbClr val="000000"/>
              </a:solidFill>
              <a:ln w="38100" cap="flat" cmpd="sng">
                <a:solidFill>
                  <a:srgbClr val="00FF00"/>
                </a:solidFill>
                <a:prstDash val="solid"/>
                <a:bevel/>
                <a:headEnd/>
                <a:tailEnd/>
              </a:ln>
            </p:spPr>
            <p:txBody>
              <a:bodyPr/>
              <a:lstStyle/>
              <a:p>
                <a:endParaRPr lang="en-US"/>
              </a:p>
            </p:txBody>
          </p:sp>
          <p:grpSp>
            <p:nvGrpSpPr>
              <p:cNvPr id="59" name="Group 30"/>
              <p:cNvGrpSpPr>
                <a:grpSpLocks/>
              </p:cNvGrpSpPr>
              <p:nvPr/>
            </p:nvGrpSpPr>
            <p:grpSpPr bwMode="auto">
              <a:xfrm>
                <a:off x="3028" y="1366"/>
                <a:ext cx="293" cy="1000"/>
                <a:chOff x="3028" y="1366"/>
                <a:chExt cx="517" cy="1058"/>
              </a:xfrm>
            </p:grpSpPr>
            <p:sp>
              <p:nvSpPr>
                <p:cNvPr id="60" name="Rectangle 31"/>
                <p:cNvSpPr>
                  <a:spLocks noChangeArrowheads="1"/>
                </p:cNvSpPr>
                <p:nvPr/>
              </p:nvSpPr>
              <p:spPr bwMode="auto">
                <a:xfrm>
                  <a:off x="3028" y="1866"/>
                  <a:ext cx="517" cy="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b="0">
                      <a:solidFill>
                        <a:srgbClr val="00FF00"/>
                      </a:solidFill>
                    </a:rPr>
                    <a:t>V</a:t>
                  </a:r>
                  <a:endParaRPr lang="en-US" b="0"/>
                </a:p>
              </p:txBody>
            </p:sp>
            <p:sp>
              <p:nvSpPr>
                <p:cNvPr id="61" name="Rectangle 32"/>
                <p:cNvSpPr>
                  <a:spLocks noChangeArrowheads="1"/>
                </p:cNvSpPr>
                <p:nvPr/>
              </p:nvSpPr>
              <p:spPr bwMode="auto">
                <a:xfrm>
                  <a:off x="3099" y="1366"/>
                  <a:ext cx="318" cy="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b="0">
                      <a:solidFill>
                        <a:srgbClr val="00FF00"/>
                      </a:solidFill>
                      <a:latin typeface="MT Extra" pitchFamily="18" charset="2"/>
                    </a:rPr>
                    <a:t>r</a:t>
                  </a:r>
                  <a:endParaRPr lang="en-US" b="0"/>
                </a:p>
              </p:txBody>
            </p:sp>
          </p:grpSp>
        </p:grpSp>
        <p:grpSp>
          <p:nvGrpSpPr>
            <p:cNvPr id="53" name="Group 33"/>
            <p:cNvGrpSpPr>
              <a:grpSpLocks/>
            </p:cNvGrpSpPr>
            <p:nvPr/>
          </p:nvGrpSpPr>
          <p:grpSpPr bwMode="auto">
            <a:xfrm>
              <a:off x="7824" y="1443"/>
              <a:ext cx="1900" cy="902"/>
              <a:chOff x="7948" y="1314"/>
              <a:chExt cx="1900" cy="902"/>
            </a:xfrm>
          </p:grpSpPr>
          <p:sp>
            <p:nvSpPr>
              <p:cNvPr id="54" name="Freeform 34"/>
              <p:cNvSpPr>
                <a:spLocks noEditPoints="1"/>
              </p:cNvSpPr>
              <p:nvPr/>
            </p:nvSpPr>
            <p:spPr bwMode="auto">
              <a:xfrm>
                <a:off x="7948" y="1981"/>
                <a:ext cx="1670" cy="147"/>
              </a:xfrm>
              <a:custGeom>
                <a:avLst/>
                <a:gdLst>
                  <a:gd name="T0" fmla="*/ 14 w 6050"/>
                  <a:gd name="T1" fmla="*/ 58 h 533"/>
                  <a:gd name="T2" fmla="*/ 1560 w 6050"/>
                  <a:gd name="T3" fmla="*/ 60 h 533"/>
                  <a:gd name="T4" fmla="*/ 1573 w 6050"/>
                  <a:gd name="T5" fmla="*/ 73 h 533"/>
                  <a:gd name="T6" fmla="*/ 1560 w 6050"/>
                  <a:gd name="T7" fmla="*/ 87 h 533"/>
                  <a:gd name="T8" fmla="*/ 14 w 6050"/>
                  <a:gd name="T9" fmla="*/ 85 h 533"/>
                  <a:gd name="T10" fmla="*/ 0 w 6050"/>
                  <a:gd name="T11" fmla="*/ 72 h 533"/>
                  <a:gd name="T12" fmla="*/ 14 w 6050"/>
                  <a:gd name="T13" fmla="*/ 58 h 533"/>
                  <a:gd name="T14" fmla="*/ 1523 w 6050"/>
                  <a:gd name="T15" fmla="*/ 0 h 533"/>
                  <a:gd name="T16" fmla="*/ 1670 w 6050"/>
                  <a:gd name="T17" fmla="*/ 74 h 533"/>
                  <a:gd name="T18" fmla="*/ 1523 w 6050"/>
                  <a:gd name="T19" fmla="*/ 147 h 533"/>
                  <a:gd name="T20" fmla="*/ 1523 w 6050"/>
                  <a:gd name="T21" fmla="*/ 0 h 5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050" h="533">
                    <a:moveTo>
                      <a:pt x="50" y="210"/>
                    </a:moveTo>
                    <a:lnTo>
                      <a:pt x="5650" y="216"/>
                    </a:lnTo>
                    <a:cubicBezTo>
                      <a:pt x="5677" y="216"/>
                      <a:pt x="5700" y="239"/>
                      <a:pt x="5700" y="266"/>
                    </a:cubicBezTo>
                    <a:cubicBezTo>
                      <a:pt x="5700" y="294"/>
                      <a:pt x="5677" y="316"/>
                      <a:pt x="5650" y="316"/>
                    </a:cubicBezTo>
                    <a:lnTo>
                      <a:pt x="50" y="310"/>
                    </a:lnTo>
                    <a:cubicBezTo>
                      <a:pt x="22" y="310"/>
                      <a:pt x="0" y="288"/>
                      <a:pt x="0" y="260"/>
                    </a:cubicBezTo>
                    <a:cubicBezTo>
                      <a:pt x="0" y="232"/>
                      <a:pt x="22" y="210"/>
                      <a:pt x="50" y="210"/>
                    </a:cubicBezTo>
                    <a:close/>
                    <a:moveTo>
                      <a:pt x="5517" y="0"/>
                    </a:moveTo>
                    <a:lnTo>
                      <a:pt x="6050" y="267"/>
                    </a:lnTo>
                    <a:lnTo>
                      <a:pt x="5516" y="533"/>
                    </a:lnTo>
                    <a:lnTo>
                      <a:pt x="5517" y="0"/>
                    </a:lnTo>
                    <a:close/>
                  </a:path>
                </a:pathLst>
              </a:custGeom>
              <a:solidFill>
                <a:srgbClr val="000000"/>
              </a:solidFill>
              <a:ln w="38100" cap="flat" cmpd="sng">
                <a:solidFill>
                  <a:srgbClr val="FF6600"/>
                </a:solidFill>
                <a:prstDash val="solid"/>
                <a:bevel/>
                <a:headEnd/>
                <a:tailEnd/>
              </a:ln>
            </p:spPr>
            <p:txBody>
              <a:bodyPr/>
              <a:lstStyle/>
              <a:p>
                <a:endParaRPr lang="en-US"/>
              </a:p>
            </p:txBody>
          </p:sp>
          <p:grpSp>
            <p:nvGrpSpPr>
              <p:cNvPr id="55" name="Group 35"/>
              <p:cNvGrpSpPr>
                <a:grpSpLocks/>
              </p:cNvGrpSpPr>
              <p:nvPr/>
            </p:nvGrpSpPr>
            <p:grpSpPr bwMode="auto">
              <a:xfrm>
                <a:off x="9628" y="1314"/>
                <a:ext cx="220" cy="902"/>
                <a:chOff x="9355" y="1435"/>
                <a:chExt cx="482" cy="958"/>
              </a:xfrm>
            </p:grpSpPr>
            <p:sp>
              <p:nvSpPr>
                <p:cNvPr id="56" name="Rectangle 36"/>
                <p:cNvSpPr>
                  <a:spLocks noChangeArrowheads="1"/>
                </p:cNvSpPr>
                <p:nvPr/>
              </p:nvSpPr>
              <p:spPr bwMode="auto">
                <a:xfrm>
                  <a:off x="9355" y="1833"/>
                  <a:ext cx="482"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b="0">
                      <a:solidFill>
                        <a:srgbClr val="FF6600"/>
                      </a:solidFill>
                    </a:rPr>
                    <a:t>v</a:t>
                  </a:r>
                  <a:endParaRPr lang="en-US" b="0"/>
                </a:p>
              </p:txBody>
            </p:sp>
            <p:sp>
              <p:nvSpPr>
                <p:cNvPr id="57" name="Rectangle 37"/>
                <p:cNvSpPr>
                  <a:spLocks noChangeArrowheads="1"/>
                </p:cNvSpPr>
                <p:nvPr/>
              </p:nvSpPr>
              <p:spPr bwMode="auto">
                <a:xfrm>
                  <a:off x="9366" y="1435"/>
                  <a:ext cx="394"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b="0" dirty="0">
                      <a:solidFill>
                        <a:srgbClr val="FF6600"/>
                      </a:solidFill>
                      <a:latin typeface="MT Extra" pitchFamily="18" charset="2"/>
                    </a:rPr>
                    <a:t>r</a:t>
                  </a:r>
                  <a:endParaRPr lang="en-US" b="0" dirty="0"/>
                </a:p>
              </p:txBody>
            </p:sp>
          </p:grpSp>
        </p:grpSp>
      </p:grpSp>
      <p:sp>
        <p:nvSpPr>
          <p:cNvPr id="62" name="Text Box 38"/>
          <p:cNvSpPr txBox="1">
            <a:spLocks noChangeArrowheads="1"/>
          </p:cNvSpPr>
          <p:nvPr/>
        </p:nvSpPr>
        <p:spPr bwMode="auto">
          <a:xfrm>
            <a:off x="483145" y="2935837"/>
            <a:ext cx="817770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50000"/>
              </a:spcBef>
            </a:pPr>
            <a:r>
              <a:rPr lang="en-US" sz="3000" b="0" dirty="0">
                <a:latin typeface="Times New Roman" pitchFamily="18" charset="0"/>
                <a:cs typeface="Times New Roman" pitchFamily="18" charset="0"/>
              </a:rPr>
              <a:t>Theo </a:t>
            </a:r>
            <a:r>
              <a:rPr lang="en-US" sz="3000" b="0" dirty="0" err="1">
                <a:latin typeface="Times New Roman" pitchFamily="18" charset="0"/>
                <a:cs typeface="Times New Roman" pitchFamily="18" charset="0"/>
              </a:rPr>
              <a:t>định</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luật</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bảo</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toàn</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động</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lượng</a:t>
            </a:r>
            <a:r>
              <a:rPr lang="en-US" sz="3000" b="0" dirty="0">
                <a:latin typeface="Times New Roman" pitchFamily="18" charset="0"/>
                <a:cs typeface="Times New Roman" pitchFamily="18" charset="0"/>
              </a:rPr>
              <a:t>:</a:t>
            </a:r>
          </a:p>
        </p:txBody>
      </p:sp>
      <p:graphicFrame>
        <p:nvGraphicFramePr>
          <p:cNvPr id="2" name="Object 1"/>
          <p:cNvGraphicFramePr>
            <a:graphicFrameLocks noChangeAspect="1"/>
          </p:cNvGraphicFramePr>
          <p:nvPr>
            <p:extLst>
              <p:ext uri="{D42A27DB-BD31-4B8C-83A1-F6EECF244321}">
                <p14:modId xmlns:p14="http://schemas.microsoft.com/office/powerpoint/2010/main" val="1806295245"/>
              </p:ext>
            </p:extLst>
          </p:nvPr>
        </p:nvGraphicFramePr>
        <p:xfrm>
          <a:off x="1560737" y="3729487"/>
          <a:ext cx="2979738" cy="585787"/>
        </p:xfrm>
        <a:graphic>
          <a:graphicData uri="http://schemas.openxmlformats.org/presentationml/2006/ole">
            <mc:AlternateContent xmlns:mc="http://schemas.openxmlformats.org/markup-compatibility/2006">
              <mc:Choice xmlns:v="urn:schemas-microsoft-com:vml" Requires="v">
                <p:oleObj spid="_x0000_s72834" name="Equation" r:id="rId3" imgW="1079280" imgH="253800" progId="Equation.DSMT4">
                  <p:embed/>
                </p:oleObj>
              </mc:Choice>
              <mc:Fallback>
                <p:oleObj name="Equation" r:id="rId3" imgW="1079280" imgH="253800" progId="Equation.DSMT4">
                  <p:embed/>
                  <p:pic>
                    <p:nvPicPr>
                      <p:cNvPr id="0" name="Object 39"/>
                      <p:cNvPicPr>
                        <a:picLocks noChangeAspect="1" noChangeArrowheads="1"/>
                      </p:cNvPicPr>
                      <p:nvPr/>
                    </p:nvPicPr>
                    <p:blipFill>
                      <a:blip r:embed="rId4"/>
                      <a:srcRect/>
                      <a:stretch>
                        <a:fillRect/>
                      </a:stretch>
                    </p:blipFill>
                    <p:spPr bwMode="auto">
                      <a:xfrm>
                        <a:off x="1560737" y="3729487"/>
                        <a:ext cx="2979738" cy="585787"/>
                      </a:xfrm>
                      <a:prstGeom prst="rect">
                        <a:avLst/>
                      </a:prstGeom>
                      <a:noFill/>
                      <a:ln>
                        <a:noFill/>
                      </a:ln>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218351906"/>
              </p:ext>
            </p:extLst>
          </p:nvPr>
        </p:nvGraphicFramePr>
        <p:xfrm>
          <a:off x="1986557" y="5129945"/>
          <a:ext cx="1733550" cy="911225"/>
        </p:xfrm>
        <a:graphic>
          <a:graphicData uri="http://schemas.openxmlformats.org/presentationml/2006/ole">
            <mc:AlternateContent xmlns:mc="http://schemas.openxmlformats.org/markup-compatibility/2006">
              <mc:Choice xmlns:v="urn:schemas-microsoft-com:vml" Requires="v">
                <p:oleObj spid="_x0000_s72835" name="Equation" r:id="rId5" imgW="838080" imgH="469800" progId="Equation.DSMT4">
                  <p:embed/>
                </p:oleObj>
              </mc:Choice>
              <mc:Fallback>
                <p:oleObj name="Equation" r:id="rId5" imgW="838080" imgH="469800" progId="Equation.DSMT4">
                  <p:embed/>
                  <p:pic>
                    <p:nvPicPr>
                      <p:cNvPr id="0" name="Object 40"/>
                      <p:cNvPicPr>
                        <a:picLocks noChangeAspect="1" noChangeArrowheads="1"/>
                      </p:cNvPicPr>
                      <p:nvPr/>
                    </p:nvPicPr>
                    <p:blipFill>
                      <a:blip r:embed="rId6"/>
                      <a:srcRect/>
                      <a:stretch>
                        <a:fillRect/>
                      </a:stretch>
                    </p:blipFill>
                    <p:spPr bwMode="auto">
                      <a:xfrm>
                        <a:off x="1986557" y="5129945"/>
                        <a:ext cx="1733550" cy="911225"/>
                      </a:xfrm>
                      <a:prstGeom prst="rect">
                        <a:avLst/>
                      </a:prstGeom>
                      <a:noFill/>
                      <a:ln>
                        <a:noFill/>
                      </a:ln>
                    </p:spPr>
                  </p:pic>
                </p:oleObj>
              </mc:Fallback>
            </mc:AlternateContent>
          </a:graphicData>
        </a:graphic>
      </p:graphicFrame>
      <p:sp>
        <p:nvSpPr>
          <p:cNvPr id="63" name="Text Box 38"/>
          <p:cNvSpPr txBox="1">
            <a:spLocks noChangeArrowheads="1"/>
          </p:cNvSpPr>
          <p:nvPr/>
        </p:nvSpPr>
        <p:spPr bwMode="auto">
          <a:xfrm>
            <a:off x="548457" y="4503377"/>
            <a:ext cx="817770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50000"/>
              </a:spcBef>
            </a:pPr>
            <a:r>
              <a:rPr lang="en-US" sz="3000" b="0" dirty="0" err="1">
                <a:latin typeface="Times New Roman" pitchFamily="18" charset="0"/>
                <a:cs typeface="Times New Roman" pitchFamily="18" charset="0"/>
              </a:rPr>
              <a:t>Suy</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ra</a:t>
            </a:r>
            <a:r>
              <a:rPr lang="en-US" sz="3000" b="0" dirty="0">
                <a:latin typeface="Times New Roman" pitchFamily="18" charset="0"/>
                <a:cs typeface="Times New Roman" pitchFamily="18" charset="0"/>
              </a:rPr>
              <a:t>:</a:t>
            </a:r>
          </a:p>
        </p:txBody>
      </p:sp>
      <p:sp>
        <p:nvSpPr>
          <p:cNvPr id="64" name="Text Box 42"/>
          <p:cNvSpPr txBox="1">
            <a:spLocks noChangeArrowheads="1"/>
          </p:cNvSpPr>
          <p:nvPr/>
        </p:nvSpPr>
        <p:spPr bwMode="auto">
          <a:xfrm>
            <a:off x="5087523" y="3872419"/>
            <a:ext cx="3895725" cy="2677656"/>
          </a:xfrm>
          <a:prstGeom prst="rect">
            <a:avLst/>
          </a:prstGeom>
          <a:noFill/>
          <a:ln w="76200" cmpd="tri">
            <a:solidFill>
              <a:srgbClr val="CC0099"/>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just" eaLnBrk="1" hangingPunct="1">
              <a:spcBef>
                <a:spcPct val="50000"/>
              </a:spcBef>
            </a:pPr>
            <a:r>
              <a:rPr lang="en-US" sz="2800" b="0" dirty="0" err="1"/>
              <a:t>Dấu</a:t>
            </a:r>
            <a:r>
              <a:rPr lang="en-US" sz="2800" b="0" dirty="0"/>
              <a:t> </a:t>
            </a:r>
            <a:r>
              <a:rPr lang="en-US" sz="2800" b="0" dirty="0" err="1"/>
              <a:t>trừ</a:t>
            </a:r>
            <a:r>
              <a:rPr lang="en-US" sz="2800" b="0" dirty="0"/>
              <a:t> </a:t>
            </a:r>
            <a:r>
              <a:rPr lang="en-US" sz="2800" b="0" dirty="0" err="1"/>
              <a:t>chứng</a:t>
            </a:r>
            <a:r>
              <a:rPr lang="en-US" sz="2800" b="0" dirty="0"/>
              <a:t> </a:t>
            </a:r>
            <a:r>
              <a:rPr lang="en-US" sz="2800" b="0" dirty="0" err="1"/>
              <a:t>tỏ</a:t>
            </a:r>
            <a:r>
              <a:rPr lang="en-US" sz="2800" b="0" dirty="0"/>
              <a:t> </a:t>
            </a:r>
            <a:r>
              <a:rPr lang="en-US" sz="2800" b="0" dirty="0" err="1"/>
              <a:t>rằng</a:t>
            </a:r>
            <a:r>
              <a:rPr lang="en-US" sz="2800" b="0" dirty="0"/>
              <a:t>, </a:t>
            </a:r>
            <a:r>
              <a:rPr lang="en-US" sz="2800" b="0" dirty="0" err="1"/>
              <a:t>khẩu</a:t>
            </a:r>
            <a:r>
              <a:rPr lang="en-US" sz="2800" b="0" dirty="0"/>
              <a:t> </a:t>
            </a:r>
            <a:r>
              <a:rPr lang="en-US" sz="2800" b="0" dirty="0" err="1"/>
              <a:t>pháo</a:t>
            </a:r>
            <a:r>
              <a:rPr lang="en-US" sz="2800" b="0" dirty="0"/>
              <a:t> </a:t>
            </a:r>
            <a:r>
              <a:rPr lang="en-US" sz="2800" b="0" dirty="0" err="1"/>
              <a:t>bị</a:t>
            </a:r>
            <a:r>
              <a:rPr lang="en-US" sz="2800" b="0" dirty="0"/>
              <a:t> </a:t>
            </a:r>
            <a:r>
              <a:rPr lang="en-US" sz="2800" b="0" dirty="0" err="1"/>
              <a:t>giật</a:t>
            </a:r>
            <a:r>
              <a:rPr lang="en-US" sz="2800" b="0" dirty="0"/>
              <a:t> </a:t>
            </a:r>
            <a:r>
              <a:rPr lang="en-US" sz="2800" b="0" dirty="0" err="1"/>
              <a:t>lùi</a:t>
            </a:r>
            <a:r>
              <a:rPr lang="en-US" sz="2800" b="0" dirty="0"/>
              <a:t> </a:t>
            </a:r>
            <a:r>
              <a:rPr lang="en-US" sz="2800" b="0" dirty="0" err="1"/>
              <a:t>về</a:t>
            </a:r>
            <a:r>
              <a:rPr lang="en-US" sz="2800" b="0" dirty="0"/>
              <a:t> </a:t>
            </a:r>
            <a:r>
              <a:rPr lang="en-US" sz="2800" b="0" dirty="0" err="1"/>
              <a:t>phía</a:t>
            </a:r>
            <a:r>
              <a:rPr lang="en-US" sz="2800" b="0" dirty="0"/>
              <a:t> </a:t>
            </a:r>
            <a:r>
              <a:rPr lang="en-US" sz="2800" b="0" dirty="0" err="1"/>
              <a:t>sau</a:t>
            </a:r>
            <a:r>
              <a:rPr lang="en-US" sz="2800" b="0" dirty="0"/>
              <a:t>, </a:t>
            </a:r>
            <a:r>
              <a:rPr lang="en-US" sz="2800" b="0" dirty="0" err="1"/>
              <a:t>vận</a:t>
            </a:r>
            <a:r>
              <a:rPr lang="en-US" sz="2800" b="0" dirty="0"/>
              <a:t> </a:t>
            </a:r>
            <a:r>
              <a:rPr lang="en-US" sz="2800" b="0" dirty="0" err="1"/>
              <a:t>tốc</a:t>
            </a:r>
            <a:r>
              <a:rPr lang="en-US" sz="2800" b="0" dirty="0"/>
              <a:t> </a:t>
            </a:r>
            <a:r>
              <a:rPr lang="en-US" sz="2800" b="0" dirty="0" err="1"/>
              <a:t>giật</a:t>
            </a:r>
            <a:r>
              <a:rPr lang="en-US" sz="2800" b="0" dirty="0"/>
              <a:t> </a:t>
            </a:r>
            <a:r>
              <a:rPr lang="en-US" sz="2800" b="0" dirty="0" err="1"/>
              <a:t>lùi</a:t>
            </a:r>
            <a:r>
              <a:rPr lang="en-US" sz="2800" b="0" dirty="0"/>
              <a:t>  </a:t>
            </a:r>
            <a:r>
              <a:rPr lang="en-US" sz="2800" b="0" dirty="0" err="1"/>
              <a:t>càng</a:t>
            </a:r>
            <a:r>
              <a:rPr lang="en-US" sz="2800" b="0" dirty="0"/>
              <a:t> </a:t>
            </a:r>
            <a:r>
              <a:rPr lang="en-US" sz="2800" b="0" dirty="0" err="1"/>
              <a:t>nhỏ</a:t>
            </a:r>
            <a:r>
              <a:rPr lang="en-US" sz="2800" b="0" dirty="0"/>
              <a:t> </a:t>
            </a:r>
            <a:r>
              <a:rPr lang="en-US" sz="2800" b="0" dirty="0" err="1"/>
              <a:t>nếu</a:t>
            </a:r>
            <a:r>
              <a:rPr lang="en-US" sz="2800" b="0" dirty="0"/>
              <a:t> </a:t>
            </a:r>
            <a:r>
              <a:rPr lang="en-US" sz="2800" b="0" dirty="0" err="1"/>
              <a:t>khẩu</a:t>
            </a:r>
            <a:r>
              <a:rPr lang="en-US" sz="2800" b="0" dirty="0"/>
              <a:t> </a:t>
            </a:r>
            <a:r>
              <a:rPr lang="en-US" sz="2800" b="0" dirty="0" err="1"/>
              <a:t>pháo</a:t>
            </a:r>
            <a:r>
              <a:rPr lang="en-US" sz="2800" b="0" dirty="0"/>
              <a:t> </a:t>
            </a:r>
            <a:r>
              <a:rPr lang="en-US" sz="2800" b="0" dirty="0" err="1"/>
              <a:t>có</a:t>
            </a:r>
            <a:r>
              <a:rPr lang="en-US" sz="2800" b="0" dirty="0"/>
              <a:t> </a:t>
            </a:r>
            <a:r>
              <a:rPr lang="en-US" sz="2800" b="0" dirty="0" err="1"/>
              <a:t>khối</a:t>
            </a:r>
            <a:r>
              <a:rPr lang="en-US" sz="2800" b="0" dirty="0"/>
              <a:t> </a:t>
            </a:r>
            <a:r>
              <a:rPr lang="en-US" sz="2800" b="0" dirty="0" err="1"/>
              <a:t>lượng</a:t>
            </a:r>
            <a:r>
              <a:rPr lang="en-US" sz="2800" b="0" dirty="0"/>
              <a:t> M </a:t>
            </a:r>
            <a:r>
              <a:rPr lang="en-US" sz="2800" b="0" dirty="0" err="1"/>
              <a:t>càng</a:t>
            </a:r>
            <a:r>
              <a:rPr lang="en-US" sz="2800" b="0" dirty="0"/>
              <a:t> </a:t>
            </a:r>
            <a:r>
              <a:rPr lang="en-US" sz="2800" b="0" dirty="0" err="1"/>
              <a:t>lớn</a:t>
            </a:r>
            <a:r>
              <a:rPr lang="en-US" sz="2800" b="0" dirty="0"/>
              <a:t>. </a:t>
            </a:r>
          </a:p>
        </p:txBody>
      </p:sp>
    </p:spTree>
    <p:extLst>
      <p:ext uri="{BB962C8B-B14F-4D97-AF65-F5344CB8AC3E}">
        <p14:creationId xmlns:p14="http://schemas.microsoft.com/office/powerpoint/2010/main" val="2141037797"/>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randombar(horizontal)">
                                      <p:cBhvr>
                                        <p:cTn id="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1260" y="510726"/>
            <a:ext cx="8490857"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Times New Roman" pitchFamily="18" charset="0"/>
                <a:cs typeface="Times New Roman" pitchFamily="18" charset="0"/>
              </a:rPr>
              <a:t>1.3. VÍ DỤ VỀ ĐỊNH LUẬT BẢO TOÀN ĐỘNG LƯỢNG</a:t>
            </a:r>
          </a:p>
        </p:txBody>
      </p:sp>
      <p:sp>
        <p:nvSpPr>
          <p:cNvPr id="14" name="Rectangle 13"/>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1. ĐỊNH LUẬT BIẾN THIÊN VÀ BẢO TOÀN ĐỘNG LƯỢNG</a:t>
            </a:r>
          </a:p>
        </p:txBody>
      </p:sp>
      <p:sp>
        <p:nvSpPr>
          <p:cNvPr id="35" name="AutoShape 2"/>
          <p:cNvSpPr>
            <a:spLocks noGrp="1" noChangeArrowheads="1"/>
          </p:cNvSpPr>
          <p:nvPr>
            <p:ph type="title"/>
          </p:nvPr>
        </p:nvSpPr>
        <p:spPr>
          <a:xfrm>
            <a:off x="261260" y="1177476"/>
            <a:ext cx="8693827" cy="1115781"/>
          </a:xfrm>
          <a:noFill/>
          <a:ln w="38100">
            <a:noFill/>
            <a:round/>
            <a:headEnd/>
            <a:tailEnd/>
          </a:ln>
        </p:spPr>
        <p:txBody>
          <a:bodyPr/>
          <a:lstStyle/>
          <a:p>
            <a:pPr marL="457200" indent="-457200" algn="just" eaLnBrk="1" hangingPunct="1">
              <a:buFont typeface="Wingdings" pitchFamily="2" charset="2"/>
              <a:buChar char="Ø"/>
            </a:pPr>
            <a:r>
              <a:rPr lang="en-US" sz="3200" dirty="0" err="1">
                <a:latin typeface="Times New Roman" pitchFamily="18" charset="0"/>
                <a:cs typeface="Times New Roman" pitchFamily="18" charset="0"/>
              </a:rPr>
              <a:t>Xét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thêm</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khối</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lượng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và</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vận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tốc</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khí</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thoát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ra</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phía</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sau</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là</a:t>
            </a:r>
            <a:r>
              <a:rPr lang="en-US" sz="3200" dirty="0">
                <a:latin typeface="Times New Roman" pitchFamily="18" charset="0"/>
                <a:cs typeface="Times New Roman" pitchFamily="18" charset="0"/>
              </a:rPr>
              <a:t> m</a:t>
            </a:r>
            <a:r>
              <a:rPr lang="en-US" sz="3200" baseline="-25000" dirty="0">
                <a:latin typeface="Times New Roman" pitchFamily="18" charset="0"/>
                <a:cs typeface="Times New Roman" pitchFamily="18" charset="0"/>
              </a:rPr>
              <a:t>1</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và</a:t>
            </a:r>
            <a:r>
              <a:rPr lang="en-US" sz="3200" dirty="0">
                <a:latin typeface="Times New Roman" pitchFamily="18" charset="0"/>
                <a:cs typeface="Times New Roman" pitchFamily="18" charset="0"/>
              </a:rPr>
              <a:t> v</a:t>
            </a:r>
            <a:r>
              <a:rPr lang="en-US" sz="3200" baseline="-25000" dirty="0">
                <a:latin typeface="Times New Roman" pitchFamily="18" charset="0"/>
                <a:cs typeface="Times New Roman" pitchFamily="18" charset="0"/>
              </a:rPr>
              <a:t>1 </a:t>
            </a:r>
            <a:r>
              <a:rPr lang="en-US" sz="3200" dirty="0" err="1">
                <a:latin typeface="Times New Roman" pitchFamily="18" charset="0"/>
                <a:cs typeface="Times New Roman" pitchFamily="18" charset="0"/>
              </a:rPr>
              <a:t>thì</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động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lượng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toàn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phần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của</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hệ</a:t>
            </a:r>
            <a:r>
              <a:rPr lang="en-US" sz="3200" dirty="0">
                <a:latin typeface="Times New Roman" pitchFamily="18" charset="0"/>
                <a:cs typeface="Times New Roman" pitchFamily="18" charset="0"/>
              </a:rPr>
              <a:t>:</a:t>
            </a:r>
          </a:p>
        </p:txBody>
      </p:sp>
      <p:sp>
        <p:nvSpPr>
          <p:cNvPr id="65" name="Rectangle 3"/>
          <p:cNvSpPr>
            <a:spLocks noGrp="1" noChangeArrowheads="1"/>
          </p:cNvSpPr>
          <p:nvPr>
            <p:ph idx="1"/>
          </p:nvPr>
        </p:nvSpPr>
        <p:spPr>
          <a:xfrm>
            <a:off x="0" y="3370699"/>
            <a:ext cx="8955088" cy="722330"/>
          </a:xfrm>
        </p:spPr>
        <p:txBody>
          <a:bodyPr>
            <a:normAutofit/>
          </a:bodyPr>
          <a:lstStyle/>
          <a:p>
            <a:pPr algn="just">
              <a:buNone/>
            </a:pP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Chiếu</a:t>
            </a:r>
            <a:r>
              <a:rPr lang="en-US" dirty="0">
                <a:latin typeface="Times New Roman" pitchFamily="18" charset="0"/>
                <a:ea typeface="+mj-ea"/>
                <a:cs typeface="Times New Roman" pitchFamily="18" charset="0"/>
              </a:rPr>
              <a:t> (*) </a:t>
            </a:r>
            <a:r>
              <a:rPr lang="en-US" dirty="0" err="1">
                <a:latin typeface="Times New Roman" pitchFamily="18" charset="0"/>
                <a:ea typeface="+mj-ea"/>
                <a:cs typeface="Times New Roman" pitchFamily="18" charset="0"/>
              </a:rPr>
              <a:t>lên</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chiều</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dương</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chiều</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giật</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lùi</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của</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pháo</a:t>
            </a:r>
            <a:r>
              <a:rPr lang="en-US" dirty="0">
                <a:latin typeface="Times New Roman" pitchFamily="18" charset="0"/>
                <a:ea typeface="+mj-ea"/>
                <a:cs typeface="Times New Roman" pitchFamily="18" charset="0"/>
              </a:rPr>
              <a:t>:</a:t>
            </a:r>
          </a:p>
        </p:txBody>
      </p:sp>
      <p:graphicFrame>
        <p:nvGraphicFramePr>
          <p:cNvPr id="66" name="Object 4"/>
          <p:cNvGraphicFramePr>
            <a:graphicFrameLocks noChangeAspect="1"/>
          </p:cNvGraphicFramePr>
          <p:nvPr>
            <p:extLst>
              <p:ext uri="{D42A27DB-BD31-4B8C-83A1-F6EECF244321}">
                <p14:modId xmlns:p14="http://schemas.microsoft.com/office/powerpoint/2010/main" val="4152291546"/>
              </p:ext>
            </p:extLst>
          </p:nvPr>
        </p:nvGraphicFramePr>
        <p:xfrm>
          <a:off x="2591707" y="2491468"/>
          <a:ext cx="3468688" cy="630238"/>
        </p:xfrm>
        <a:graphic>
          <a:graphicData uri="http://schemas.openxmlformats.org/presentationml/2006/ole">
            <mc:AlternateContent xmlns:mc="http://schemas.openxmlformats.org/markup-compatibility/2006">
              <mc:Choice xmlns:v="urn:schemas-microsoft-com:vml" Requires="v">
                <p:oleObj spid="_x0000_s73917" name="Equation" r:id="rId3" imgW="1701720" imgH="304560" progId="Equation.DSMT4">
                  <p:embed/>
                </p:oleObj>
              </mc:Choice>
              <mc:Fallback>
                <p:oleObj name="Equation" r:id="rId3" imgW="1701720" imgH="304560" progId="Equation.DSMT4">
                  <p:embed/>
                  <p:pic>
                    <p:nvPicPr>
                      <p:cNvPr id="0" name=""/>
                      <p:cNvPicPr>
                        <a:picLocks noChangeAspect="1" noChangeArrowheads="1"/>
                      </p:cNvPicPr>
                      <p:nvPr/>
                    </p:nvPicPr>
                    <p:blipFill>
                      <a:blip r:embed="rId4"/>
                      <a:srcRect/>
                      <a:stretch>
                        <a:fillRect/>
                      </a:stretch>
                    </p:blipFill>
                    <p:spPr bwMode="auto">
                      <a:xfrm>
                        <a:off x="2591707" y="2491468"/>
                        <a:ext cx="3468688" cy="630238"/>
                      </a:xfrm>
                      <a:prstGeom prst="rect">
                        <a:avLst/>
                      </a:prstGeom>
                      <a:noFill/>
                      <a:ln>
                        <a:noFill/>
                      </a:ln>
                    </p:spPr>
                  </p:pic>
                </p:oleObj>
              </mc:Fallback>
            </mc:AlternateContent>
          </a:graphicData>
        </a:graphic>
      </p:graphicFrame>
      <p:graphicFrame>
        <p:nvGraphicFramePr>
          <p:cNvPr id="67" name="Object 7"/>
          <p:cNvGraphicFramePr>
            <a:graphicFrameLocks noChangeAspect="1"/>
          </p:cNvGraphicFramePr>
          <p:nvPr>
            <p:extLst>
              <p:ext uri="{D42A27DB-BD31-4B8C-83A1-F6EECF244321}">
                <p14:modId xmlns:p14="http://schemas.microsoft.com/office/powerpoint/2010/main" val="469341226"/>
              </p:ext>
            </p:extLst>
          </p:nvPr>
        </p:nvGraphicFramePr>
        <p:xfrm>
          <a:off x="392799" y="4431163"/>
          <a:ext cx="3703637" cy="576262"/>
        </p:xfrm>
        <a:graphic>
          <a:graphicData uri="http://schemas.openxmlformats.org/presentationml/2006/ole">
            <mc:AlternateContent xmlns:mc="http://schemas.openxmlformats.org/markup-compatibility/2006">
              <mc:Choice xmlns:v="urn:schemas-microsoft-com:vml" Requires="v">
                <p:oleObj spid="_x0000_s73918" name="Equation" r:id="rId5" imgW="1663560" imgH="253800" progId="Equation.DSMT4">
                  <p:embed/>
                </p:oleObj>
              </mc:Choice>
              <mc:Fallback>
                <p:oleObj name="Equation" r:id="rId5" imgW="1663560" imgH="253800" progId="Equation.DSMT4">
                  <p:embed/>
                  <p:pic>
                    <p:nvPicPr>
                      <p:cNvPr id="0" name=""/>
                      <p:cNvPicPr>
                        <a:picLocks noChangeAspect="1" noChangeArrowheads="1"/>
                      </p:cNvPicPr>
                      <p:nvPr/>
                    </p:nvPicPr>
                    <p:blipFill>
                      <a:blip r:embed="rId6"/>
                      <a:srcRect/>
                      <a:stretch>
                        <a:fillRect/>
                      </a:stretch>
                    </p:blipFill>
                    <p:spPr bwMode="auto">
                      <a:xfrm>
                        <a:off x="392799" y="4431163"/>
                        <a:ext cx="3703637" cy="576262"/>
                      </a:xfrm>
                      <a:prstGeom prst="rect">
                        <a:avLst/>
                      </a:prstGeom>
                      <a:noFill/>
                      <a:ln>
                        <a:noFill/>
                      </a:ln>
                    </p:spPr>
                  </p:pic>
                </p:oleObj>
              </mc:Fallback>
            </mc:AlternateContent>
          </a:graphicData>
        </a:graphic>
      </p:graphicFrame>
      <p:graphicFrame>
        <p:nvGraphicFramePr>
          <p:cNvPr id="68" name="Object 9"/>
          <p:cNvGraphicFramePr>
            <a:graphicFrameLocks noChangeAspect="1"/>
          </p:cNvGraphicFramePr>
          <p:nvPr>
            <p:extLst>
              <p:ext uri="{D42A27DB-BD31-4B8C-83A1-F6EECF244321}">
                <p14:modId xmlns:p14="http://schemas.microsoft.com/office/powerpoint/2010/main" val="1152112320"/>
              </p:ext>
            </p:extLst>
          </p:nvPr>
        </p:nvGraphicFramePr>
        <p:xfrm>
          <a:off x="261260" y="5374271"/>
          <a:ext cx="3297495" cy="1086531"/>
        </p:xfrm>
        <a:graphic>
          <a:graphicData uri="http://schemas.openxmlformats.org/presentationml/2006/ole">
            <mc:AlternateContent xmlns:mc="http://schemas.openxmlformats.org/markup-compatibility/2006">
              <mc:Choice xmlns:v="urn:schemas-microsoft-com:vml" Requires="v">
                <p:oleObj spid="_x0000_s73919" name="Equation" r:id="rId7" imgW="1434960" imgH="469800" progId="Equation.DSMT4">
                  <p:embed/>
                </p:oleObj>
              </mc:Choice>
              <mc:Fallback>
                <p:oleObj name="Equation" r:id="rId7" imgW="1434960" imgH="469800" progId="Equation.DSMT4">
                  <p:embed/>
                  <p:pic>
                    <p:nvPicPr>
                      <p:cNvPr id="0" name=""/>
                      <p:cNvPicPr>
                        <a:picLocks noChangeAspect="1" noChangeArrowheads="1"/>
                      </p:cNvPicPr>
                      <p:nvPr/>
                    </p:nvPicPr>
                    <p:blipFill>
                      <a:blip r:embed="rId8"/>
                      <a:srcRect/>
                      <a:stretch>
                        <a:fillRect/>
                      </a:stretch>
                    </p:blipFill>
                    <p:spPr bwMode="auto">
                      <a:xfrm>
                        <a:off x="261260" y="5374271"/>
                        <a:ext cx="3297495" cy="1086531"/>
                      </a:xfrm>
                      <a:prstGeom prst="rect">
                        <a:avLst/>
                      </a:prstGeom>
                      <a:noFill/>
                      <a:ln>
                        <a:noFill/>
                      </a:ln>
                    </p:spPr>
                  </p:pic>
                </p:oleObj>
              </mc:Fallback>
            </mc:AlternateContent>
          </a:graphicData>
        </a:graphic>
      </p:graphicFrame>
      <p:sp>
        <p:nvSpPr>
          <p:cNvPr id="70" name="Text Box 12"/>
          <p:cNvSpPr txBox="1">
            <a:spLocks noChangeArrowheads="1"/>
          </p:cNvSpPr>
          <p:nvPr/>
        </p:nvSpPr>
        <p:spPr bwMode="auto">
          <a:xfrm>
            <a:off x="4506689" y="3943110"/>
            <a:ext cx="452119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defRPr/>
            </a:pPr>
            <a:r>
              <a:rPr lang="en-US" sz="2000" dirty="0" err="1">
                <a:solidFill>
                  <a:srgbClr val="660033"/>
                </a:solidFill>
                <a:effectLst>
                  <a:outerShdw blurRad="38100" dist="38100" dir="2700000" algn="tl">
                    <a:srgbClr val="C0C0C0"/>
                  </a:outerShdw>
                </a:effectLst>
              </a:rPr>
              <a:t>Có</a:t>
            </a:r>
            <a:r>
              <a:rPr lang="en-US" sz="2000" dirty="0">
                <a:solidFill>
                  <a:srgbClr val="660033"/>
                </a:solidFill>
                <a:effectLst>
                  <a:outerShdw blurRad="38100" dist="38100" dir="2700000" algn="tl">
                    <a:srgbClr val="C0C0C0"/>
                  </a:outerShdw>
                </a:effectLst>
              </a:rPr>
              <a:t> </a:t>
            </a:r>
            <a:r>
              <a:rPr lang="en-US" sz="2000" dirty="0" err="1">
                <a:solidFill>
                  <a:srgbClr val="660033"/>
                </a:solidFill>
                <a:effectLst>
                  <a:outerShdw blurRad="38100" dist="38100" dir="2700000" algn="tl">
                    <a:srgbClr val="C0C0C0"/>
                  </a:outerShdw>
                </a:effectLst>
              </a:rPr>
              <a:t>hai</a:t>
            </a:r>
            <a:r>
              <a:rPr lang="en-US" sz="2000" dirty="0">
                <a:solidFill>
                  <a:srgbClr val="660033"/>
                </a:solidFill>
                <a:effectLst>
                  <a:outerShdw blurRad="38100" dist="38100" dir="2700000" algn="tl">
                    <a:srgbClr val="C0C0C0"/>
                  </a:outerShdw>
                </a:effectLst>
              </a:rPr>
              <a:t> </a:t>
            </a:r>
            <a:r>
              <a:rPr lang="en-US" sz="2000" dirty="0" err="1">
                <a:solidFill>
                  <a:srgbClr val="660033"/>
                </a:solidFill>
                <a:effectLst>
                  <a:outerShdw blurRad="38100" dist="38100" dir="2700000" algn="tl">
                    <a:srgbClr val="C0C0C0"/>
                  </a:outerShdw>
                </a:effectLst>
              </a:rPr>
              <a:t>cách</a:t>
            </a:r>
            <a:r>
              <a:rPr lang="en-US" sz="2000" dirty="0">
                <a:solidFill>
                  <a:srgbClr val="660033"/>
                </a:solidFill>
                <a:effectLst>
                  <a:outerShdw blurRad="38100" dist="38100" dir="2700000" algn="tl">
                    <a:srgbClr val="C0C0C0"/>
                  </a:outerShdw>
                </a:effectLst>
              </a:rPr>
              <a:t> </a:t>
            </a:r>
            <a:r>
              <a:rPr lang="en-US" sz="2000" dirty="0" err="1">
                <a:solidFill>
                  <a:srgbClr val="660033"/>
                </a:solidFill>
                <a:effectLst>
                  <a:outerShdw blurRad="38100" dist="38100" dir="2700000" algn="tl">
                    <a:srgbClr val="C0C0C0"/>
                  </a:outerShdw>
                </a:effectLst>
              </a:rPr>
              <a:t>giảm</a:t>
            </a:r>
            <a:r>
              <a:rPr lang="en-US" sz="2000" dirty="0">
                <a:solidFill>
                  <a:srgbClr val="660033"/>
                </a:solidFill>
                <a:effectLst>
                  <a:outerShdw blurRad="38100" dist="38100" dir="2700000" algn="tl">
                    <a:srgbClr val="C0C0C0"/>
                  </a:outerShdw>
                </a:effectLst>
              </a:rPr>
              <a:t> </a:t>
            </a:r>
            <a:r>
              <a:rPr lang="en-US" sz="2000" dirty="0" err="1">
                <a:solidFill>
                  <a:srgbClr val="660033"/>
                </a:solidFill>
                <a:effectLst>
                  <a:outerShdw blurRad="38100" dist="38100" dir="2700000" algn="tl">
                    <a:srgbClr val="C0C0C0"/>
                  </a:outerShdw>
                </a:effectLst>
              </a:rPr>
              <a:t>sự</a:t>
            </a:r>
            <a:r>
              <a:rPr lang="en-US" sz="2000" dirty="0">
                <a:solidFill>
                  <a:srgbClr val="660033"/>
                </a:solidFill>
                <a:effectLst>
                  <a:outerShdw blurRad="38100" dist="38100" dir="2700000" algn="tl">
                    <a:srgbClr val="C0C0C0"/>
                  </a:outerShdw>
                </a:effectLst>
              </a:rPr>
              <a:t> </a:t>
            </a:r>
            <a:r>
              <a:rPr lang="en-US" sz="2000" dirty="0" err="1">
                <a:solidFill>
                  <a:srgbClr val="660033"/>
                </a:solidFill>
                <a:effectLst>
                  <a:outerShdw blurRad="38100" dist="38100" dir="2700000" algn="tl">
                    <a:srgbClr val="C0C0C0"/>
                  </a:outerShdw>
                </a:effectLst>
              </a:rPr>
              <a:t>giật</a:t>
            </a:r>
            <a:r>
              <a:rPr lang="en-US" sz="2000" dirty="0">
                <a:solidFill>
                  <a:srgbClr val="660033"/>
                </a:solidFill>
                <a:effectLst>
                  <a:outerShdw blurRad="38100" dist="38100" dir="2700000" algn="tl">
                    <a:srgbClr val="C0C0C0"/>
                  </a:outerShdw>
                </a:effectLst>
              </a:rPr>
              <a:t> </a:t>
            </a:r>
            <a:r>
              <a:rPr lang="en-US" sz="2000" dirty="0" err="1">
                <a:solidFill>
                  <a:srgbClr val="660033"/>
                </a:solidFill>
                <a:effectLst>
                  <a:outerShdw blurRad="38100" dist="38100" dir="2700000" algn="tl">
                    <a:srgbClr val="C0C0C0"/>
                  </a:outerShdw>
                </a:effectLst>
              </a:rPr>
              <a:t>lùi</a:t>
            </a:r>
            <a:r>
              <a:rPr lang="en-US" sz="2000" dirty="0">
                <a:solidFill>
                  <a:srgbClr val="660033"/>
                </a:solidFill>
                <a:effectLst>
                  <a:outerShdw blurRad="38100" dist="38100" dir="2700000" algn="tl">
                    <a:srgbClr val="C0C0C0"/>
                  </a:outerShdw>
                </a:effectLst>
              </a:rPr>
              <a:t> </a:t>
            </a:r>
            <a:r>
              <a:rPr lang="en-US" sz="2000" dirty="0" err="1">
                <a:solidFill>
                  <a:srgbClr val="660033"/>
                </a:solidFill>
                <a:effectLst>
                  <a:outerShdw blurRad="38100" dist="38100" dir="2700000" algn="tl">
                    <a:srgbClr val="C0C0C0"/>
                  </a:outerShdw>
                </a:effectLst>
              </a:rPr>
              <a:t>của</a:t>
            </a:r>
            <a:r>
              <a:rPr lang="en-US" sz="2000" dirty="0">
                <a:solidFill>
                  <a:srgbClr val="660033"/>
                </a:solidFill>
                <a:effectLst>
                  <a:outerShdw blurRad="38100" dist="38100" dir="2700000" algn="tl">
                    <a:srgbClr val="C0C0C0"/>
                  </a:outerShdw>
                </a:effectLst>
              </a:rPr>
              <a:t> </a:t>
            </a:r>
            <a:r>
              <a:rPr lang="en-US" sz="2000" dirty="0" err="1">
                <a:solidFill>
                  <a:srgbClr val="660033"/>
                </a:solidFill>
                <a:effectLst>
                  <a:outerShdw blurRad="38100" dist="38100" dir="2700000" algn="tl">
                    <a:srgbClr val="C0C0C0"/>
                  </a:outerShdw>
                </a:effectLst>
              </a:rPr>
              <a:t>súng</a:t>
            </a:r>
            <a:r>
              <a:rPr lang="en-US" sz="2000" dirty="0">
                <a:solidFill>
                  <a:srgbClr val="660033"/>
                </a:solidFill>
                <a:effectLst>
                  <a:outerShdw blurRad="38100" dist="38100" dir="2700000" algn="tl">
                    <a:srgbClr val="C0C0C0"/>
                  </a:outerShdw>
                </a:effectLst>
              </a:rPr>
              <a:t>:</a:t>
            </a:r>
          </a:p>
          <a:p>
            <a:pPr marL="285750" indent="-285750" algn="just">
              <a:buFont typeface="Courier New" pitchFamily="49" charset="0"/>
              <a:buChar char="o"/>
              <a:defRPr/>
            </a:pPr>
            <a:r>
              <a:rPr lang="en-US" sz="2000" dirty="0" err="1">
                <a:solidFill>
                  <a:srgbClr val="660033"/>
                </a:solidFill>
                <a:effectLst>
                  <a:outerShdw blurRad="38100" dist="38100" dir="2700000" algn="tl">
                    <a:srgbClr val="C0C0C0"/>
                  </a:outerShdw>
                </a:effectLst>
              </a:rPr>
              <a:t>Tăng</a:t>
            </a:r>
            <a:r>
              <a:rPr lang="en-US" sz="2000" dirty="0">
                <a:solidFill>
                  <a:srgbClr val="660033"/>
                </a:solidFill>
                <a:effectLst>
                  <a:outerShdw blurRad="38100" dist="38100" dir="2700000" algn="tl">
                    <a:srgbClr val="C0C0C0"/>
                  </a:outerShdw>
                </a:effectLst>
              </a:rPr>
              <a:t> </a:t>
            </a:r>
            <a:r>
              <a:rPr lang="en-US" sz="2000" dirty="0" err="1">
                <a:solidFill>
                  <a:srgbClr val="660033"/>
                </a:solidFill>
                <a:effectLst>
                  <a:outerShdw blurRad="38100" dist="38100" dir="2700000" algn="tl">
                    <a:srgbClr val="C0C0C0"/>
                  </a:outerShdw>
                </a:effectLst>
              </a:rPr>
              <a:t>khối</a:t>
            </a:r>
            <a:r>
              <a:rPr lang="en-US" sz="2000" dirty="0">
                <a:solidFill>
                  <a:srgbClr val="660033"/>
                </a:solidFill>
                <a:effectLst>
                  <a:outerShdw blurRad="38100" dist="38100" dir="2700000" algn="tl">
                    <a:srgbClr val="C0C0C0"/>
                  </a:outerShdw>
                </a:effectLst>
              </a:rPr>
              <a:t> </a:t>
            </a:r>
            <a:r>
              <a:rPr lang="en-US" sz="2000" dirty="0" err="1">
                <a:solidFill>
                  <a:srgbClr val="660033"/>
                </a:solidFill>
                <a:effectLst>
                  <a:outerShdw blurRad="38100" dist="38100" dir="2700000" algn="tl">
                    <a:srgbClr val="C0C0C0"/>
                  </a:outerShdw>
                </a:effectLst>
              </a:rPr>
              <a:t>lượng</a:t>
            </a:r>
            <a:r>
              <a:rPr lang="en-US" sz="2000" dirty="0">
                <a:solidFill>
                  <a:srgbClr val="660033"/>
                </a:solidFill>
                <a:effectLst>
                  <a:outerShdw blurRad="38100" dist="38100" dir="2700000" algn="tl">
                    <a:srgbClr val="C0C0C0"/>
                  </a:outerShdw>
                </a:effectLst>
              </a:rPr>
              <a:t> </a:t>
            </a:r>
            <a:r>
              <a:rPr lang="en-US" sz="2000" dirty="0" err="1">
                <a:solidFill>
                  <a:srgbClr val="660033"/>
                </a:solidFill>
                <a:effectLst>
                  <a:outerShdw blurRad="38100" dist="38100" dir="2700000" algn="tl">
                    <a:srgbClr val="C0C0C0"/>
                  </a:outerShdw>
                </a:effectLst>
              </a:rPr>
              <a:t>của</a:t>
            </a:r>
            <a:r>
              <a:rPr lang="en-US" sz="2000" dirty="0">
                <a:solidFill>
                  <a:srgbClr val="660033"/>
                </a:solidFill>
                <a:effectLst>
                  <a:outerShdw blurRad="38100" dist="38100" dir="2700000" algn="tl">
                    <a:srgbClr val="C0C0C0"/>
                  </a:outerShdw>
                </a:effectLst>
              </a:rPr>
              <a:t> </a:t>
            </a:r>
            <a:r>
              <a:rPr lang="en-US" sz="2000" dirty="0" err="1">
                <a:solidFill>
                  <a:srgbClr val="660033"/>
                </a:solidFill>
                <a:effectLst>
                  <a:outerShdw blurRad="38100" dist="38100" dir="2700000" algn="tl">
                    <a:srgbClr val="C0C0C0"/>
                  </a:outerShdw>
                </a:effectLst>
              </a:rPr>
              <a:t>súng</a:t>
            </a:r>
            <a:r>
              <a:rPr lang="en-US" sz="2000" dirty="0">
                <a:solidFill>
                  <a:srgbClr val="660033"/>
                </a:solidFill>
                <a:effectLst>
                  <a:outerShdw blurRad="38100" dist="38100" dir="2700000" algn="tl">
                    <a:srgbClr val="C0C0C0"/>
                  </a:outerShdw>
                </a:effectLst>
              </a:rPr>
              <a:t>.</a:t>
            </a:r>
          </a:p>
          <a:p>
            <a:pPr marL="285750" indent="-285750" algn="just">
              <a:buFont typeface="Courier New" pitchFamily="49" charset="0"/>
              <a:buChar char="o"/>
              <a:defRPr/>
            </a:pPr>
            <a:r>
              <a:rPr lang="en-US" sz="2000" dirty="0" err="1">
                <a:solidFill>
                  <a:srgbClr val="660033"/>
                </a:solidFill>
                <a:effectLst>
                  <a:outerShdw blurRad="38100" dist="38100" dir="2700000" algn="tl">
                    <a:srgbClr val="C0C0C0"/>
                  </a:outerShdw>
                </a:effectLst>
              </a:rPr>
              <a:t>Tăng</a:t>
            </a:r>
            <a:r>
              <a:rPr lang="en-US" sz="2000" dirty="0">
                <a:solidFill>
                  <a:srgbClr val="660033"/>
                </a:solidFill>
                <a:effectLst>
                  <a:outerShdw blurRad="38100" dist="38100" dir="2700000" algn="tl">
                    <a:srgbClr val="C0C0C0"/>
                  </a:outerShdw>
                </a:effectLst>
              </a:rPr>
              <a:t> </a:t>
            </a:r>
            <a:r>
              <a:rPr lang="en-US" sz="2000" dirty="0" err="1">
                <a:solidFill>
                  <a:srgbClr val="660033"/>
                </a:solidFill>
                <a:effectLst>
                  <a:outerShdw blurRad="38100" dist="38100" dir="2700000" algn="tl">
                    <a:srgbClr val="C0C0C0"/>
                  </a:outerShdw>
                </a:effectLst>
              </a:rPr>
              <a:t>vận</a:t>
            </a:r>
            <a:r>
              <a:rPr lang="en-US" sz="2000" dirty="0">
                <a:solidFill>
                  <a:srgbClr val="660033"/>
                </a:solidFill>
                <a:effectLst>
                  <a:outerShdw blurRad="38100" dist="38100" dir="2700000" algn="tl">
                    <a:srgbClr val="C0C0C0"/>
                  </a:outerShdw>
                </a:effectLst>
              </a:rPr>
              <a:t> </a:t>
            </a:r>
            <a:r>
              <a:rPr lang="en-US" sz="2000" dirty="0" err="1">
                <a:solidFill>
                  <a:srgbClr val="660033"/>
                </a:solidFill>
                <a:effectLst>
                  <a:outerShdw blurRad="38100" dist="38100" dir="2700000" algn="tl">
                    <a:srgbClr val="C0C0C0"/>
                  </a:outerShdw>
                </a:effectLst>
              </a:rPr>
              <a:t>tốc</a:t>
            </a:r>
            <a:r>
              <a:rPr lang="en-US" sz="2000" dirty="0">
                <a:solidFill>
                  <a:srgbClr val="660033"/>
                </a:solidFill>
                <a:effectLst>
                  <a:outerShdw blurRad="38100" dist="38100" dir="2700000" algn="tl">
                    <a:srgbClr val="C0C0C0"/>
                  </a:outerShdw>
                </a:effectLst>
              </a:rPr>
              <a:t> </a:t>
            </a:r>
            <a:r>
              <a:rPr lang="en-US" sz="2000" dirty="0" err="1">
                <a:solidFill>
                  <a:srgbClr val="660033"/>
                </a:solidFill>
                <a:effectLst>
                  <a:outerShdw blurRad="38100" dist="38100" dir="2700000" algn="tl">
                    <a:srgbClr val="C0C0C0"/>
                  </a:outerShdw>
                </a:effectLst>
              </a:rPr>
              <a:t>và</a:t>
            </a:r>
            <a:r>
              <a:rPr lang="en-US" sz="2000" dirty="0">
                <a:solidFill>
                  <a:srgbClr val="660033"/>
                </a:solidFill>
                <a:effectLst>
                  <a:outerShdw blurRad="38100" dist="38100" dir="2700000" algn="tl">
                    <a:srgbClr val="C0C0C0"/>
                  </a:outerShdw>
                </a:effectLst>
              </a:rPr>
              <a:t> </a:t>
            </a:r>
            <a:r>
              <a:rPr lang="en-US" sz="2000" dirty="0" err="1">
                <a:solidFill>
                  <a:srgbClr val="660033"/>
                </a:solidFill>
                <a:effectLst>
                  <a:outerShdw blurRad="38100" dist="38100" dir="2700000" algn="tl">
                    <a:srgbClr val="C0C0C0"/>
                  </a:outerShdw>
                </a:effectLst>
              </a:rPr>
              <a:t>lượng</a:t>
            </a:r>
            <a:r>
              <a:rPr lang="en-US" sz="2000" dirty="0">
                <a:solidFill>
                  <a:srgbClr val="660033"/>
                </a:solidFill>
                <a:effectLst>
                  <a:outerShdw blurRad="38100" dist="38100" dir="2700000" algn="tl">
                    <a:srgbClr val="C0C0C0"/>
                  </a:outerShdw>
                </a:effectLst>
              </a:rPr>
              <a:t> </a:t>
            </a:r>
            <a:r>
              <a:rPr lang="en-US" sz="2000" dirty="0" err="1">
                <a:solidFill>
                  <a:srgbClr val="660033"/>
                </a:solidFill>
                <a:effectLst>
                  <a:outerShdw blurRad="38100" dist="38100" dir="2700000" algn="tl">
                    <a:srgbClr val="C0C0C0"/>
                  </a:outerShdw>
                </a:effectLst>
              </a:rPr>
              <a:t>khí</a:t>
            </a:r>
            <a:r>
              <a:rPr lang="en-US" sz="2000" dirty="0">
                <a:solidFill>
                  <a:srgbClr val="660033"/>
                </a:solidFill>
                <a:effectLst>
                  <a:outerShdw blurRad="38100" dist="38100" dir="2700000" algn="tl">
                    <a:srgbClr val="C0C0C0"/>
                  </a:outerShdw>
                </a:effectLst>
              </a:rPr>
              <a:t> </a:t>
            </a:r>
            <a:r>
              <a:rPr lang="en-US" sz="2000" dirty="0" err="1">
                <a:solidFill>
                  <a:srgbClr val="660033"/>
                </a:solidFill>
                <a:effectLst>
                  <a:outerShdw blurRad="38100" dist="38100" dir="2700000" algn="tl">
                    <a:srgbClr val="C0C0C0"/>
                  </a:outerShdw>
                </a:effectLst>
              </a:rPr>
              <a:t>thoát</a:t>
            </a:r>
            <a:r>
              <a:rPr lang="en-US" sz="2000" dirty="0">
                <a:solidFill>
                  <a:srgbClr val="660033"/>
                </a:solidFill>
                <a:effectLst>
                  <a:outerShdw blurRad="38100" dist="38100" dir="2700000" algn="tl">
                    <a:srgbClr val="C0C0C0"/>
                  </a:outerShdw>
                </a:effectLst>
              </a:rPr>
              <a:t> </a:t>
            </a:r>
            <a:r>
              <a:rPr lang="en-US" sz="2000" dirty="0" err="1">
                <a:solidFill>
                  <a:srgbClr val="660033"/>
                </a:solidFill>
                <a:effectLst>
                  <a:outerShdw blurRad="38100" dist="38100" dir="2700000" algn="tl">
                    <a:srgbClr val="C0C0C0"/>
                  </a:outerShdw>
                </a:effectLst>
              </a:rPr>
              <a:t>ra</a:t>
            </a:r>
            <a:r>
              <a:rPr lang="en-US" sz="2000" dirty="0">
                <a:solidFill>
                  <a:srgbClr val="660033"/>
                </a:solidFill>
                <a:effectLst>
                  <a:outerShdw blurRad="38100" dist="38100" dir="2700000" algn="tl">
                    <a:srgbClr val="C0C0C0"/>
                  </a:outerShdw>
                </a:effectLst>
              </a:rPr>
              <a:t> </a:t>
            </a:r>
            <a:r>
              <a:rPr lang="en-US" sz="2000" dirty="0" err="1">
                <a:solidFill>
                  <a:srgbClr val="660033"/>
                </a:solidFill>
                <a:effectLst>
                  <a:outerShdw blurRad="38100" dist="38100" dir="2700000" algn="tl">
                    <a:srgbClr val="C0C0C0"/>
                  </a:outerShdw>
                </a:effectLst>
              </a:rPr>
              <a:t>phía</a:t>
            </a:r>
            <a:r>
              <a:rPr lang="en-US" sz="2000" dirty="0">
                <a:solidFill>
                  <a:srgbClr val="660033"/>
                </a:solidFill>
                <a:effectLst>
                  <a:outerShdw blurRad="38100" dist="38100" dir="2700000" algn="tl">
                    <a:srgbClr val="C0C0C0"/>
                  </a:outerShdw>
                </a:effectLst>
              </a:rPr>
              <a:t> </a:t>
            </a:r>
            <a:r>
              <a:rPr lang="en-US" sz="2000" dirty="0" err="1">
                <a:solidFill>
                  <a:srgbClr val="660033"/>
                </a:solidFill>
                <a:effectLst>
                  <a:outerShdw blurRad="38100" dist="38100" dir="2700000" algn="tl">
                    <a:srgbClr val="C0C0C0"/>
                  </a:outerShdw>
                </a:effectLst>
              </a:rPr>
              <a:t>sau</a:t>
            </a:r>
            <a:r>
              <a:rPr lang="en-US" sz="2000" dirty="0">
                <a:solidFill>
                  <a:srgbClr val="660033"/>
                </a:solidFill>
                <a:effectLst>
                  <a:outerShdw blurRad="38100" dist="38100" dir="2700000" algn="tl">
                    <a:srgbClr val="C0C0C0"/>
                  </a:outerShdw>
                </a:effectLst>
              </a:rPr>
              <a:t>.</a:t>
            </a:r>
          </a:p>
          <a:p>
            <a:pPr algn="just">
              <a:defRPr/>
            </a:pPr>
            <a:r>
              <a:rPr lang="en-US" sz="2000" dirty="0" err="1">
                <a:solidFill>
                  <a:srgbClr val="660033"/>
                </a:solidFill>
                <a:effectLst>
                  <a:outerShdw blurRad="38100" dist="38100" dir="2700000" algn="tl">
                    <a:srgbClr val="C0C0C0"/>
                  </a:outerShdw>
                </a:effectLst>
              </a:rPr>
              <a:t>Sự</a:t>
            </a:r>
            <a:r>
              <a:rPr lang="en-US" sz="2000" dirty="0">
                <a:solidFill>
                  <a:srgbClr val="660033"/>
                </a:solidFill>
                <a:effectLst>
                  <a:outerShdw blurRad="38100" dist="38100" dir="2700000" algn="tl">
                    <a:srgbClr val="C0C0C0"/>
                  </a:outerShdw>
                </a:effectLst>
              </a:rPr>
              <a:t> </a:t>
            </a:r>
            <a:r>
              <a:rPr lang="en-US" sz="2000" dirty="0" err="1">
                <a:solidFill>
                  <a:srgbClr val="660033"/>
                </a:solidFill>
                <a:effectLst>
                  <a:outerShdw blurRad="38100" dist="38100" dir="2700000" algn="tl">
                    <a:srgbClr val="C0C0C0"/>
                  </a:outerShdw>
                </a:effectLst>
              </a:rPr>
              <a:t>bảo</a:t>
            </a:r>
            <a:r>
              <a:rPr lang="en-US" sz="2000" dirty="0">
                <a:solidFill>
                  <a:srgbClr val="660033"/>
                </a:solidFill>
                <a:effectLst>
                  <a:outerShdw blurRad="38100" dist="38100" dir="2700000" algn="tl">
                    <a:srgbClr val="C0C0C0"/>
                  </a:outerShdw>
                </a:effectLst>
              </a:rPr>
              <a:t> </a:t>
            </a:r>
            <a:r>
              <a:rPr lang="en-US" sz="2000" dirty="0" err="1">
                <a:solidFill>
                  <a:srgbClr val="660033"/>
                </a:solidFill>
                <a:effectLst>
                  <a:outerShdw blurRad="38100" dist="38100" dir="2700000" algn="tl">
                    <a:srgbClr val="C0C0C0"/>
                  </a:outerShdw>
                </a:effectLst>
              </a:rPr>
              <a:t>toàn</a:t>
            </a:r>
            <a:r>
              <a:rPr lang="en-US" sz="2000" dirty="0">
                <a:solidFill>
                  <a:srgbClr val="660033"/>
                </a:solidFill>
                <a:effectLst>
                  <a:outerShdw blurRad="38100" dist="38100" dir="2700000" algn="tl">
                    <a:srgbClr val="C0C0C0"/>
                  </a:outerShdw>
                </a:effectLst>
              </a:rPr>
              <a:t> </a:t>
            </a:r>
            <a:r>
              <a:rPr lang="en-US" sz="2000" dirty="0" err="1">
                <a:solidFill>
                  <a:srgbClr val="660033"/>
                </a:solidFill>
                <a:effectLst>
                  <a:outerShdw blurRad="38100" dist="38100" dir="2700000" algn="tl">
                    <a:srgbClr val="C0C0C0"/>
                  </a:outerShdw>
                </a:effectLst>
              </a:rPr>
              <a:t>động</a:t>
            </a:r>
            <a:r>
              <a:rPr lang="en-US" sz="2000" dirty="0">
                <a:solidFill>
                  <a:srgbClr val="660033"/>
                </a:solidFill>
                <a:effectLst>
                  <a:outerShdw blurRad="38100" dist="38100" dir="2700000" algn="tl">
                    <a:srgbClr val="C0C0C0"/>
                  </a:outerShdw>
                </a:effectLst>
              </a:rPr>
              <a:t> </a:t>
            </a:r>
            <a:r>
              <a:rPr lang="en-US" sz="2000" dirty="0" err="1">
                <a:solidFill>
                  <a:srgbClr val="660033"/>
                </a:solidFill>
                <a:effectLst>
                  <a:outerShdw blurRad="38100" dist="38100" dir="2700000" algn="tl">
                    <a:srgbClr val="C0C0C0"/>
                  </a:outerShdw>
                </a:effectLst>
              </a:rPr>
              <a:t>lượng</a:t>
            </a:r>
            <a:r>
              <a:rPr lang="en-US" sz="2000" dirty="0">
                <a:solidFill>
                  <a:srgbClr val="660033"/>
                </a:solidFill>
                <a:effectLst>
                  <a:outerShdw blurRad="38100" dist="38100" dir="2700000" algn="tl">
                    <a:srgbClr val="C0C0C0"/>
                  </a:outerShdw>
                </a:effectLst>
              </a:rPr>
              <a:t> </a:t>
            </a:r>
            <a:r>
              <a:rPr lang="en-US" sz="2000" dirty="0" err="1">
                <a:solidFill>
                  <a:srgbClr val="660033"/>
                </a:solidFill>
                <a:effectLst>
                  <a:outerShdw blurRad="38100" dist="38100" dir="2700000" algn="tl">
                    <a:srgbClr val="C0C0C0"/>
                  </a:outerShdw>
                </a:effectLst>
              </a:rPr>
              <a:t>của</a:t>
            </a:r>
            <a:r>
              <a:rPr lang="en-US" sz="2000" dirty="0">
                <a:solidFill>
                  <a:srgbClr val="660033"/>
                </a:solidFill>
                <a:effectLst>
                  <a:outerShdw blurRad="38100" dist="38100" dir="2700000" algn="tl">
                    <a:srgbClr val="C0C0C0"/>
                  </a:outerShdw>
                </a:effectLst>
              </a:rPr>
              <a:t> </a:t>
            </a:r>
            <a:r>
              <a:rPr lang="en-US" sz="2000" dirty="0" err="1">
                <a:solidFill>
                  <a:srgbClr val="660033"/>
                </a:solidFill>
                <a:effectLst>
                  <a:outerShdw blurRad="38100" dist="38100" dir="2700000" algn="tl">
                    <a:srgbClr val="C0C0C0"/>
                  </a:outerShdw>
                </a:effectLst>
              </a:rPr>
              <a:t>hệ</a:t>
            </a:r>
            <a:r>
              <a:rPr lang="en-US" sz="2000" dirty="0">
                <a:solidFill>
                  <a:srgbClr val="660033"/>
                </a:solidFill>
                <a:effectLst>
                  <a:outerShdw blurRad="38100" dist="38100" dir="2700000" algn="tl">
                    <a:srgbClr val="C0C0C0"/>
                  </a:outerShdw>
                </a:effectLst>
              </a:rPr>
              <a:t> </a:t>
            </a:r>
            <a:r>
              <a:rPr lang="en-US" sz="2000" dirty="0" err="1">
                <a:solidFill>
                  <a:srgbClr val="660033"/>
                </a:solidFill>
                <a:effectLst>
                  <a:outerShdw blurRad="38100" dist="38100" dir="2700000" algn="tl">
                    <a:srgbClr val="C0C0C0"/>
                  </a:outerShdw>
                </a:effectLst>
              </a:rPr>
              <a:t>cũng</a:t>
            </a:r>
            <a:r>
              <a:rPr lang="en-US" sz="2000" dirty="0">
                <a:solidFill>
                  <a:srgbClr val="660033"/>
                </a:solidFill>
                <a:effectLst>
                  <a:outerShdw blurRad="38100" dist="38100" dir="2700000" algn="tl">
                    <a:srgbClr val="C0C0C0"/>
                  </a:outerShdw>
                </a:effectLst>
              </a:rPr>
              <a:t> </a:t>
            </a:r>
            <a:r>
              <a:rPr lang="en-US" sz="2000" dirty="0" err="1">
                <a:solidFill>
                  <a:srgbClr val="660033"/>
                </a:solidFill>
                <a:effectLst>
                  <a:outerShdw blurRad="38100" dist="38100" dir="2700000" algn="tl">
                    <a:srgbClr val="C0C0C0"/>
                  </a:outerShdw>
                </a:effectLst>
              </a:rPr>
              <a:t>chính</a:t>
            </a:r>
            <a:r>
              <a:rPr lang="en-US" sz="2000" dirty="0">
                <a:solidFill>
                  <a:srgbClr val="660033"/>
                </a:solidFill>
                <a:effectLst>
                  <a:outerShdw blurRad="38100" dist="38100" dir="2700000" algn="tl">
                    <a:srgbClr val="C0C0C0"/>
                  </a:outerShdw>
                </a:effectLst>
              </a:rPr>
              <a:t> </a:t>
            </a:r>
            <a:r>
              <a:rPr lang="en-US" sz="2000" dirty="0" err="1">
                <a:solidFill>
                  <a:srgbClr val="660033"/>
                </a:solidFill>
                <a:effectLst>
                  <a:outerShdw blurRad="38100" dist="38100" dir="2700000" algn="tl">
                    <a:srgbClr val="C0C0C0"/>
                  </a:outerShdw>
                </a:effectLst>
              </a:rPr>
              <a:t>là</a:t>
            </a:r>
            <a:r>
              <a:rPr lang="en-US" sz="2000" dirty="0">
                <a:solidFill>
                  <a:srgbClr val="660033"/>
                </a:solidFill>
                <a:effectLst>
                  <a:outerShdw blurRad="38100" dist="38100" dir="2700000" algn="tl">
                    <a:srgbClr val="C0C0C0"/>
                  </a:outerShdw>
                </a:effectLst>
              </a:rPr>
              <a:t> </a:t>
            </a:r>
            <a:r>
              <a:rPr lang="en-US" sz="2000" dirty="0" err="1">
                <a:solidFill>
                  <a:srgbClr val="660033"/>
                </a:solidFill>
                <a:effectLst>
                  <a:outerShdw blurRad="38100" dist="38100" dir="2700000" algn="tl">
                    <a:srgbClr val="C0C0C0"/>
                  </a:outerShdw>
                </a:effectLst>
              </a:rPr>
              <a:t>nguyên</a:t>
            </a:r>
            <a:r>
              <a:rPr lang="en-US" sz="2000" dirty="0">
                <a:solidFill>
                  <a:srgbClr val="660033"/>
                </a:solidFill>
                <a:effectLst>
                  <a:outerShdw blurRad="38100" dist="38100" dir="2700000" algn="tl">
                    <a:srgbClr val="C0C0C0"/>
                  </a:outerShdw>
                </a:effectLst>
              </a:rPr>
              <a:t> </a:t>
            </a:r>
            <a:r>
              <a:rPr lang="en-US" sz="2000" dirty="0" err="1">
                <a:solidFill>
                  <a:srgbClr val="660033"/>
                </a:solidFill>
                <a:effectLst>
                  <a:outerShdw blurRad="38100" dist="38100" dir="2700000" algn="tl">
                    <a:srgbClr val="C0C0C0"/>
                  </a:outerShdw>
                </a:effectLst>
              </a:rPr>
              <a:t>tắc</a:t>
            </a:r>
            <a:r>
              <a:rPr lang="en-US" sz="2000" dirty="0">
                <a:solidFill>
                  <a:srgbClr val="660033"/>
                </a:solidFill>
                <a:effectLst>
                  <a:outerShdw blurRad="38100" dist="38100" dir="2700000" algn="tl">
                    <a:srgbClr val="C0C0C0"/>
                  </a:outerShdw>
                </a:effectLst>
              </a:rPr>
              <a:t> </a:t>
            </a:r>
            <a:r>
              <a:rPr lang="en-US" sz="2000" dirty="0" err="1">
                <a:solidFill>
                  <a:srgbClr val="660033"/>
                </a:solidFill>
                <a:effectLst>
                  <a:outerShdw blurRad="38100" dist="38100" dir="2700000" algn="tl">
                    <a:srgbClr val="C0C0C0"/>
                  </a:outerShdw>
                </a:effectLst>
              </a:rPr>
              <a:t>chuyển</a:t>
            </a:r>
            <a:r>
              <a:rPr lang="en-US" sz="2000" dirty="0">
                <a:solidFill>
                  <a:srgbClr val="660033"/>
                </a:solidFill>
                <a:effectLst>
                  <a:outerShdw blurRad="38100" dist="38100" dir="2700000" algn="tl">
                    <a:srgbClr val="C0C0C0"/>
                  </a:outerShdw>
                </a:effectLst>
              </a:rPr>
              <a:t> </a:t>
            </a:r>
            <a:r>
              <a:rPr lang="en-US" sz="2000" dirty="0" err="1">
                <a:solidFill>
                  <a:srgbClr val="660033"/>
                </a:solidFill>
                <a:effectLst>
                  <a:outerShdw blurRad="38100" dist="38100" dir="2700000" algn="tl">
                    <a:srgbClr val="C0C0C0"/>
                  </a:outerShdw>
                </a:effectLst>
              </a:rPr>
              <a:t>động</a:t>
            </a:r>
            <a:r>
              <a:rPr lang="en-US" sz="2000" dirty="0">
                <a:solidFill>
                  <a:srgbClr val="660033"/>
                </a:solidFill>
                <a:effectLst>
                  <a:outerShdw blurRad="38100" dist="38100" dir="2700000" algn="tl">
                    <a:srgbClr val="C0C0C0"/>
                  </a:outerShdw>
                </a:effectLst>
              </a:rPr>
              <a:t> </a:t>
            </a:r>
            <a:r>
              <a:rPr lang="en-US" sz="2000" dirty="0" err="1">
                <a:solidFill>
                  <a:srgbClr val="660033"/>
                </a:solidFill>
                <a:effectLst>
                  <a:outerShdw blurRad="38100" dist="38100" dir="2700000" algn="tl">
                    <a:srgbClr val="C0C0C0"/>
                  </a:outerShdw>
                </a:effectLst>
              </a:rPr>
              <a:t>phản</a:t>
            </a:r>
            <a:r>
              <a:rPr lang="en-US" sz="2000" dirty="0">
                <a:solidFill>
                  <a:srgbClr val="660033"/>
                </a:solidFill>
                <a:effectLst>
                  <a:outerShdw blurRad="38100" dist="38100" dir="2700000" algn="tl">
                    <a:srgbClr val="C0C0C0"/>
                  </a:outerShdw>
                </a:effectLst>
              </a:rPr>
              <a:t> </a:t>
            </a:r>
            <a:r>
              <a:rPr lang="en-US" sz="2000" dirty="0" err="1">
                <a:solidFill>
                  <a:srgbClr val="660033"/>
                </a:solidFill>
                <a:effectLst>
                  <a:outerShdw blurRad="38100" dist="38100" dir="2700000" algn="tl">
                    <a:srgbClr val="C0C0C0"/>
                  </a:outerShdw>
                </a:effectLst>
              </a:rPr>
              <a:t>lực</a:t>
            </a:r>
            <a:r>
              <a:rPr lang="en-US" sz="2000" dirty="0">
                <a:solidFill>
                  <a:srgbClr val="660033"/>
                </a:solidFill>
                <a:effectLst>
                  <a:outerShdw blurRad="38100" dist="38100" dir="2700000" algn="tl">
                    <a:srgbClr val="C0C0C0"/>
                  </a:outerShdw>
                </a:effectLst>
              </a:rPr>
              <a:t> </a:t>
            </a:r>
            <a:r>
              <a:rPr lang="en-US" sz="2000" dirty="0" err="1">
                <a:solidFill>
                  <a:srgbClr val="660033"/>
                </a:solidFill>
                <a:effectLst>
                  <a:outerShdw blurRad="38100" dist="38100" dir="2700000" algn="tl">
                    <a:srgbClr val="C0C0C0"/>
                  </a:outerShdw>
                </a:effectLst>
              </a:rPr>
              <a:t>của</a:t>
            </a:r>
            <a:r>
              <a:rPr lang="en-US" sz="2000" dirty="0">
                <a:solidFill>
                  <a:srgbClr val="660033"/>
                </a:solidFill>
                <a:effectLst>
                  <a:outerShdw blurRad="38100" dist="38100" dir="2700000" algn="tl">
                    <a:srgbClr val="C0C0C0"/>
                  </a:outerShdw>
                </a:effectLst>
              </a:rPr>
              <a:t> </a:t>
            </a:r>
            <a:r>
              <a:rPr lang="en-US" sz="2000" dirty="0" err="1">
                <a:solidFill>
                  <a:srgbClr val="660033"/>
                </a:solidFill>
                <a:effectLst>
                  <a:outerShdw blurRad="38100" dist="38100" dir="2700000" algn="tl">
                    <a:srgbClr val="C0C0C0"/>
                  </a:outerShdw>
                </a:effectLst>
              </a:rPr>
              <a:t>tên</a:t>
            </a:r>
            <a:r>
              <a:rPr lang="en-US" sz="2000" dirty="0">
                <a:solidFill>
                  <a:srgbClr val="660033"/>
                </a:solidFill>
                <a:effectLst>
                  <a:outerShdw blurRad="38100" dist="38100" dir="2700000" algn="tl">
                    <a:srgbClr val="C0C0C0"/>
                  </a:outerShdw>
                </a:effectLst>
              </a:rPr>
              <a:t> </a:t>
            </a:r>
            <a:r>
              <a:rPr lang="en-US" sz="2000" dirty="0" err="1">
                <a:solidFill>
                  <a:srgbClr val="660033"/>
                </a:solidFill>
                <a:effectLst>
                  <a:outerShdw blurRad="38100" dist="38100" dir="2700000" algn="tl">
                    <a:srgbClr val="C0C0C0"/>
                  </a:outerShdw>
                </a:effectLst>
              </a:rPr>
              <a:t>lửa</a:t>
            </a:r>
            <a:r>
              <a:rPr lang="en-US" sz="2000" dirty="0">
                <a:solidFill>
                  <a:srgbClr val="660033"/>
                </a:solidFill>
                <a:effectLst>
                  <a:outerShdw blurRad="38100" dist="38100" dir="2700000" algn="tl">
                    <a:srgbClr val="C0C0C0"/>
                  </a:outerShdw>
                </a:effectLst>
              </a:rPr>
              <a:t>, </a:t>
            </a:r>
            <a:r>
              <a:rPr lang="en-US" sz="2000" dirty="0" err="1">
                <a:solidFill>
                  <a:srgbClr val="660033"/>
                </a:solidFill>
                <a:effectLst>
                  <a:outerShdw blurRad="38100" dist="38100" dir="2700000" algn="tl">
                    <a:srgbClr val="C0C0C0"/>
                  </a:outerShdw>
                </a:effectLst>
              </a:rPr>
              <a:t>của</a:t>
            </a:r>
            <a:r>
              <a:rPr lang="en-US" sz="2000" dirty="0">
                <a:solidFill>
                  <a:srgbClr val="660033"/>
                </a:solidFill>
                <a:effectLst>
                  <a:outerShdw blurRad="38100" dist="38100" dir="2700000" algn="tl">
                    <a:srgbClr val="C0C0C0"/>
                  </a:outerShdw>
                </a:effectLst>
              </a:rPr>
              <a:t> </a:t>
            </a:r>
            <a:r>
              <a:rPr lang="en-US" sz="2000" dirty="0" err="1">
                <a:solidFill>
                  <a:srgbClr val="660033"/>
                </a:solidFill>
                <a:effectLst>
                  <a:outerShdw blurRad="38100" dist="38100" dir="2700000" algn="tl">
                    <a:srgbClr val="C0C0C0"/>
                  </a:outerShdw>
                </a:effectLst>
              </a:rPr>
              <a:t>máy</a:t>
            </a:r>
            <a:r>
              <a:rPr lang="en-US" sz="2000" dirty="0">
                <a:solidFill>
                  <a:srgbClr val="660033"/>
                </a:solidFill>
                <a:effectLst>
                  <a:outerShdw blurRad="38100" dist="38100" dir="2700000" algn="tl">
                    <a:srgbClr val="C0C0C0"/>
                  </a:outerShdw>
                </a:effectLst>
              </a:rPr>
              <a:t> bay </a:t>
            </a:r>
            <a:r>
              <a:rPr lang="en-US" sz="2000" dirty="0" err="1">
                <a:solidFill>
                  <a:srgbClr val="660033"/>
                </a:solidFill>
                <a:effectLst>
                  <a:outerShdw blurRad="38100" dist="38100" dir="2700000" algn="tl">
                    <a:srgbClr val="C0C0C0"/>
                  </a:outerShdw>
                </a:effectLst>
              </a:rPr>
              <a:t>phản</a:t>
            </a:r>
            <a:r>
              <a:rPr lang="en-US" sz="2000" dirty="0">
                <a:solidFill>
                  <a:srgbClr val="660033"/>
                </a:solidFill>
                <a:effectLst>
                  <a:outerShdw blurRad="38100" dist="38100" dir="2700000" algn="tl">
                    <a:srgbClr val="C0C0C0"/>
                  </a:outerShdw>
                </a:effectLst>
              </a:rPr>
              <a:t> </a:t>
            </a:r>
            <a:r>
              <a:rPr lang="en-US" sz="2000" dirty="0" err="1">
                <a:solidFill>
                  <a:srgbClr val="660033"/>
                </a:solidFill>
                <a:effectLst>
                  <a:outerShdw blurRad="38100" dist="38100" dir="2700000" algn="tl">
                    <a:srgbClr val="C0C0C0"/>
                  </a:outerShdw>
                </a:effectLst>
              </a:rPr>
              <a:t>lực</a:t>
            </a:r>
            <a:r>
              <a:rPr lang="en-US" sz="2000" dirty="0">
                <a:solidFill>
                  <a:srgbClr val="660033"/>
                </a:solidFill>
                <a:effectLst>
                  <a:outerShdw blurRad="38100" dist="38100" dir="2700000" algn="tl">
                    <a:srgbClr val="C0C0C0"/>
                  </a:outerShdw>
                </a:effectLst>
              </a:rPr>
              <a:t> </a:t>
            </a:r>
            <a:r>
              <a:rPr lang="en-US" sz="2000" dirty="0" err="1">
                <a:solidFill>
                  <a:srgbClr val="660033"/>
                </a:solidFill>
                <a:effectLst>
                  <a:outerShdw blurRad="38100" dist="38100" dir="2700000" algn="tl">
                    <a:srgbClr val="C0C0C0"/>
                  </a:outerShdw>
                </a:effectLst>
              </a:rPr>
              <a:t>và</a:t>
            </a:r>
            <a:r>
              <a:rPr lang="en-US" sz="2000" dirty="0">
                <a:solidFill>
                  <a:srgbClr val="660033"/>
                </a:solidFill>
                <a:effectLst>
                  <a:outerShdw blurRad="38100" dist="38100" dir="2700000" algn="tl">
                    <a:srgbClr val="C0C0C0"/>
                  </a:outerShdw>
                </a:effectLst>
              </a:rPr>
              <a:t> </a:t>
            </a:r>
            <a:r>
              <a:rPr lang="en-US" sz="2000" dirty="0" err="1">
                <a:solidFill>
                  <a:srgbClr val="660033"/>
                </a:solidFill>
                <a:effectLst>
                  <a:outerShdw blurRad="38100" dist="38100" dir="2700000" algn="tl">
                    <a:srgbClr val="C0C0C0"/>
                  </a:outerShdw>
                </a:effectLst>
              </a:rPr>
              <a:t>của</a:t>
            </a:r>
            <a:r>
              <a:rPr lang="en-US" sz="2000" dirty="0">
                <a:solidFill>
                  <a:srgbClr val="660033"/>
                </a:solidFill>
                <a:effectLst>
                  <a:outerShdw blurRad="38100" dist="38100" dir="2700000" algn="tl">
                    <a:srgbClr val="C0C0C0"/>
                  </a:outerShdw>
                </a:effectLst>
              </a:rPr>
              <a:t> </a:t>
            </a:r>
            <a:r>
              <a:rPr lang="en-US" sz="2000" dirty="0" err="1">
                <a:solidFill>
                  <a:srgbClr val="660033"/>
                </a:solidFill>
                <a:effectLst>
                  <a:outerShdw blurRad="38100" dist="38100" dir="2700000" algn="tl">
                    <a:srgbClr val="C0C0C0"/>
                  </a:outerShdw>
                </a:effectLst>
              </a:rPr>
              <a:t>tàu</a:t>
            </a:r>
            <a:r>
              <a:rPr lang="en-US" sz="2000" dirty="0">
                <a:solidFill>
                  <a:srgbClr val="660033"/>
                </a:solidFill>
                <a:effectLst>
                  <a:outerShdw blurRad="38100" dist="38100" dir="2700000" algn="tl">
                    <a:srgbClr val="C0C0C0"/>
                  </a:outerShdw>
                </a:effectLst>
              </a:rPr>
              <a:t> </a:t>
            </a:r>
            <a:r>
              <a:rPr lang="en-US" sz="2000" dirty="0" err="1">
                <a:solidFill>
                  <a:srgbClr val="660033"/>
                </a:solidFill>
                <a:effectLst>
                  <a:outerShdw blurRad="38100" dist="38100" dir="2700000" algn="tl">
                    <a:srgbClr val="C0C0C0"/>
                  </a:outerShdw>
                </a:effectLst>
              </a:rPr>
              <a:t>vũ</a:t>
            </a:r>
            <a:r>
              <a:rPr lang="en-US" sz="2000" dirty="0">
                <a:solidFill>
                  <a:srgbClr val="660033"/>
                </a:solidFill>
                <a:effectLst>
                  <a:outerShdw blurRad="38100" dist="38100" dir="2700000" algn="tl">
                    <a:srgbClr val="C0C0C0"/>
                  </a:outerShdw>
                </a:effectLst>
              </a:rPr>
              <a:t> </a:t>
            </a:r>
            <a:r>
              <a:rPr lang="en-US" sz="2000" dirty="0" err="1">
                <a:solidFill>
                  <a:srgbClr val="660033"/>
                </a:solidFill>
                <a:effectLst>
                  <a:outerShdw blurRad="38100" dist="38100" dir="2700000" algn="tl">
                    <a:srgbClr val="C0C0C0"/>
                  </a:outerShdw>
                </a:effectLst>
              </a:rPr>
              <a:t>trụ</a:t>
            </a:r>
            <a:r>
              <a:rPr lang="en-US" sz="2000" dirty="0">
                <a:solidFill>
                  <a:srgbClr val="660033"/>
                </a:solidFill>
                <a:effectLst>
                  <a:outerShdw blurRad="38100" dist="38100" dir="2700000" algn="tl">
                    <a:srgbClr val="C0C0C0"/>
                  </a:outerShdw>
                </a:effectLst>
              </a:rPr>
              <a:t>.</a:t>
            </a:r>
          </a:p>
        </p:txBody>
      </p:sp>
      <p:sp>
        <p:nvSpPr>
          <p:cNvPr id="5" name="Rectangle 4"/>
          <p:cNvSpPr/>
          <p:nvPr/>
        </p:nvSpPr>
        <p:spPr>
          <a:xfrm>
            <a:off x="7204330" y="2547649"/>
            <a:ext cx="604653" cy="523220"/>
          </a:xfrm>
          <a:prstGeom prst="rect">
            <a:avLst/>
          </a:prstGeom>
        </p:spPr>
        <p:txBody>
          <a:bodyPr wrap="none">
            <a:spAutoFit/>
          </a:bodyPr>
          <a:lstStyle/>
          <a:p>
            <a:r>
              <a:rPr lang="en-US" sz="2800" dirty="0">
                <a:latin typeface="Times New Roman" pitchFamily="18" charset="0"/>
                <a:cs typeface="Times New Roman" pitchFamily="18" charset="0"/>
              </a:rPr>
              <a:t>(*)</a:t>
            </a:r>
            <a:endParaRPr lang="en-US" sz="2800" dirty="0"/>
          </a:p>
        </p:txBody>
      </p:sp>
    </p:spTree>
    <p:extLst>
      <p:ext uri="{BB962C8B-B14F-4D97-AF65-F5344CB8AC3E}">
        <p14:creationId xmlns:p14="http://schemas.microsoft.com/office/powerpoint/2010/main" val="3140160811"/>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barn(inHorizontal)">
                                      <p:cBhvr>
                                        <p:cTn id="7" dur="2000"/>
                                        <p:tgtEl>
                                          <p:spTgt spid="68"/>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barn(inHorizontal)">
                                      <p:cBhvr>
                                        <p:cTn id="10" dur="20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idx="1"/>
          </p:nvPr>
        </p:nvSpPr>
        <p:spPr>
          <a:xfrm>
            <a:off x="362861" y="1593112"/>
            <a:ext cx="3555997" cy="3950152"/>
          </a:xfrm>
        </p:spPr>
        <p:txBody>
          <a:bodyPr>
            <a:noAutofit/>
          </a:bodyPr>
          <a:lstStyle/>
          <a:p>
            <a:pPr algn="just">
              <a:lnSpc>
                <a:spcPct val="130000"/>
              </a:lnSpc>
              <a:spcBef>
                <a:spcPts val="0"/>
              </a:spcBef>
              <a:buFont typeface="Wingdings" pitchFamily="2" charset="2"/>
              <a:buChar char="v"/>
              <a:defRPr/>
            </a:pPr>
            <a:r>
              <a:rPr lang="en-US" dirty="0">
                <a:solidFill>
                  <a:schemeClr val="tx2">
                    <a:lumMod val="50000"/>
                  </a:schemeClr>
                </a:solidFill>
                <a:latin typeface="Times New Roman" pitchFamily="18" charset="0"/>
                <a:ea typeface="+mj-ea"/>
                <a:cs typeface="Times New Roman" pitchFamily="18" charset="0"/>
              </a:rPr>
              <a:t> </a:t>
            </a:r>
            <a:r>
              <a:rPr lang="en-US" b="1" u="sng" dirty="0">
                <a:solidFill>
                  <a:schemeClr val="tx2">
                    <a:lumMod val="50000"/>
                  </a:schemeClr>
                </a:solidFill>
                <a:latin typeface="Times New Roman" pitchFamily="18" charset="0"/>
                <a:ea typeface="+mj-ea"/>
                <a:cs typeface="Times New Roman" pitchFamily="18" charset="0"/>
              </a:rPr>
              <a:t>VD2</a:t>
            </a:r>
            <a:r>
              <a:rPr lang="en-US" dirty="0">
                <a:solidFill>
                  <a:schemeClr val="tx2">
                    <a:lumMod val="50000"/>
                  </a:schemeClr>
                </a:solidFill>
                <a:latin typeface="Times New Roman" pitchFamily="18" charset="0"/>
                <a:ea typeface="+mj-ea"/>
                <a:cs typeface="Times New Roman" pitchFamily="18" charset="0"/>
              </a:rPr>
              <a:t>: </a:t>
            </a:r>
            <a:r>
              <a:rPr lang="fr-FR" dirty="0" err="1">
                <a:solidFill>
                  <a:schemeClr val="tx2">
                    <a:lumMod val="50000"/>
                  </a:schemeClr>
                </a:solidFill>
                <a:latin typeface="Times New Roman" pitchFamily="18" charset="0"/>
                <a:cs typeface="Times New Roman" pitchFamily="18" charset="0"/>
              </a:rPr>
              <a:t>Chuyển</a:t>
            </a:r>
            <a:r>
              <a:rPr lang="fr-FR" dirty="0">
                <a:solidFill>
                  <a:schemeClr val="tx2">
                    <a:lumMod val="50000"/>
                  </a:schemeClr>
                </a:solidFill>
                <a:latin typeface="Times New Roman" pitchFamily="18" charset="0"/>
                <a:cs typeface="Times New Roman" pitchFamily="18" charset="0"/>
              </a:rPr>
              <a:t> </a:t>
            </a:r>
            <a:r>
              <a:rPr lang="fr-FR" dirty="0" err="1">
                <a:solidFill>
                  <a:schemeClr val="tx2">
                    <a:lumMod val="50000"/>
                  </a:schemeClr>
                </a:solidFill>
                <a:latin typeface="Times New Roman" pitchFamily="18" charset="0"/>
                <a:cs typeface="Times New Roman" pitchFamily="18" charset="0"/>
              </a:rPr>
              <a:t>động</a:t>
            </a:r>
            <a:r>
              <a:rPr lang="fr-FR" dirty="0">
                <a:solidFill>
                  <a:schemeClr val="tx2">
                    <a:lumMod val="50000"/>
                  </a:schemeClr>
                </a:solidFill>
                <a:latin typeface="Times New Roman" pitchFamily="18" charset="0"/>
                <a:cs typeface="Times New Roman" pitchFamily="18" charset="0"/>
              </a:rPr>
              <a:t> </a:t>
            </a:r>
            <a:r>
              <a:rPr lang="fr-FR" dirty="0" err="1">
                <a:solidFill>
                  <a:schemeClr val="tx2">
                    <a:lumMod val="50000"/>
                  </a:schemeClr>
                </a:solidFill>
                <a:latin typeface="Times New Roman" pitchFamily="18" charset="0"/>
                <a:cs typeface="Times New Roman" pitchFamily="18" charset="0"/>
              </a:rPr>
              <a:t>của</a:t>
            </a:r>
            <a:r>
              <a:rPr lang="fr-FR" dirty="0">
                <a:solidFill>
                  <a:schemeClr val="tx2">
                    <a:lumMod val="50000"/>
                  </a:schemeClr>
                </a:solidFill>
                <a:latin typeface="Times New Roman" pitchFamily="18" charset="0"/>
                <a:cs typeface="Times New Roman" pitchFamily="18" charset="0"/>
              </a:rPr>
              <a:t> </a:t>
            </a:r>
            <a:r>
              <a:rPr lang="fr-FR" dirty="0" err="1">
                <a:solidFill>
                  <a:schemeClr val="tx2">
                    <a:lumMod val="50000"/>
                  </a:schemeClr>
                </a:solidFill>
                <a:latin typeface="Times New Roman" pitchFamily="18" charset="0"/>
                <a:cs typeface="Times New Roman" pitchFamily="18" charset="0"/>
              </a:rPr>
              <a:t>vật</a:t>
            </a:r>
            <a:r>
              <a:rPr lang="fr-FR" dirty="0">
                <a:solidFill>
                  <a:schemeClr val="tx2">
                    <a:lumMod val="50000"/>
                  </a:schemeClr>
                </a:solidFill>
                <a:latin typeface="Times New Roman" pitchFamily="18" charset="0"/>
                <a:cs typeface="Times New Roman" pitchFamily="18" charset="0"/>
              </a:rPr>
              <a:t> </a:t>
            </a:r>
            <a:r>
              <a:rPr lang="fr-FR" dirty="0" err="1">
                <a:solidFill>
                  <a:schemeClr val="tx2">
                    <a:lumMod val="50000"/>
                  </a:schemeClr>
                </a:solidFill>
                <a:latin typeface="Times New Roman" pitchFamily="18" charset="0"/>
                <a:cs typeface="Times New Roman" pitchFamily="18" charset="0"/>
              </a:rPr>
              <a:t>có</a:t>
            </a:r>
            <a:r>
              <a:rPr lang="fr-FR" dirty="0">
                <a:solidFill>
                  <a:schemeClr val="tx2">
                    <a:lumMod val="50000"/>
                  </a:schemeClr>
                </a:solidFill>
                <a:latin typeface="Times New Roman" pitchFamily="18" charset="0"/>
                <a:cs typeface="Times New Roman" pitchFamily="18" charset="0"/>
              </a:rPr>
              <a:t> </a:t>
            </a:r>
            <a:r>
              <a:rPr lang="fr-FR" dirty="0" err="1">
                <a:solidFill>
                  <a:schemeClr val="tx2">
                    <a:lumMod val="50000"/>
                  </a:schemeClr>
                </a:solidFill>
                <a:latin typeface="Times New Roman" pitchFamily="18" charset="0"/>
                <a:cs typeface="Times New Roman" pitchFamily="18" charset="0"/>
              </a:rPr>
              <a:t>khối</a:t>
            </a:r>
            <a:r>
              <a:rPr lang="fr-FR" dirty="0">
                <a:solidFill>
                  <a:schemeClr val="tx2">
                    <a:lumMod val="50000"/>
                  </a:schemeClr>
                </a:solidFill>
                <a:latin typeface="Times New Roman" pitchFamily="18" charset="0"/>
                <a:cs typeface="Times New Roman" pitchFamily="18" charset="0"/>
              </a:rPr>
              <a:t> </a:t>
            </a:r>
            <a:r>
              <a:rPr lang="fr-FR" dirty="0" err="1">
                <a:solidFill>
                  <a:schemeClr val="tx2">
                    <a:lumMod val="50000"/>
                  </a:schemeClr>
                </a:solidFill>
                <a:latin typeface="Times New Roman" pitchFamily="18" charset="0"/>
                <a:cs typeface="Times New Roman" pitchFamily="18" charset="0"/>
              </a:rPr>
              <a:t>lượng</a:t>
            </a:r>
            <a:r>
              <a:rPr lang="fr-FR" dirty="0">
                <a:solidFill>
                  <a:schemeClr val="tx2">
                    <a:lumMod val="50000"/>
                  </a:schemeClr>
                </a:solidFill>
                <a:latin typeface="Times New Roman" pitchFamily="18" charset="0"/>
                <a:cs typeface="Times New Roman" pitchFamily="18" charset="0"/>
              </a:rPr>
              <a:t> </a:t>
            </a:r>
            <a:r>
              <a:rPr lang="fr-FR" dirty="0" err="1">
                <a:solidFill>
                  <a:schemeClr val="tx2">
                    <a:lumMod val="50000"/>
                  </a:schemeClr>
                </a:solidFill>
                <a:latin typeface="Times New Roman" pitchFamily="18" charset="0"/>
                <a:cs typeface="Times New Roman" pitchFamily="18" charset="0"/>
              </a:rPr>
              <a:t>thay</a:t>
            </a:r>
            <a:r>
              <a:rPr lang="fr-FR" dirty="0">
                <a:solidFill>
                  <a:schemeClr val="tx2">
                    <a:lumMod val="50000"/>
                  </a:schemeClr>
                </a:solidFill>
                <a:latin typeface="Times New Roman" pitchFamily="18" charset="0"/>
                <a:cs typeface="Times New Roman" pitchFamily="18" charset="0"/>
              </a:rPr>
              <a:t> </a:t>
            </a:r>
            <a:r>
              <a:rPr lang="fr-FR" dirty="0" err="1">
                <a:solidFill>
                  <a:schemeClr val="tx2">
                    <a:lumMod val="50000"/>
                  </a:schemeClr>
                </a:solidFill>
                <a:latin typeface="Times New Roman" pitchFamily="18" charset="0"/>
                <a:cs typeface="Times New Roman" pitchFamily="18" charset="0"/>
              </a:rPr>
              <a:t>đổi</a:t>
            </a:r>
            <a:r>
              <a:rPr lang="fr-FR" dirty="0">
                <a:solidFill>
                  <a:schemeClr val="tx2">
                    <a:lumMod val="50000"/>
                  </a:schemeClr>
                </a:solidFill>
                <a:latin typeface="Times New Roman" pitchFamily="18" charset="0"/>
                <a:cs typeface="Times New Roman" pitchFamily="18" charset="0"/>
              </a:rPr>
              <a:t> </a:t>
            </a:r>
            <a:r>
              <a:rPr lang="fr-FR" dirty="0" err="1">
                <a:solidFill>
                  <a:schemeClr val="tx2">
                    <a:lumMod val="50000"/>
                  </a:schemeClr>
                </a:solidFill>
                <a:latin typeface="Times New Roman" pitchFamily="18" charset="0"/>
                <a:cs typeface="Times New Roman" pitchFamily="18" charset="0"/>
              </a:rPr>
              <a:t>hay</a:t>
            </a:r>
            <a:r>
              <a:rPr lang="fr-FR" dirty="0">
                <a:solidFill>
                  <a:schemeClr val="tx2">
                    <a:lumMod val="50000"/>
                  </a:schemeClr>
                </a:solidFill>
                <a:latin typeface="Times New Roman" pitchFamily="18" charset="0"/>
                <a:cs typeface="Times New Roman" pitchFamily="18" charset="0"/>
              </a:rPr>
              <a:t> </a:t>
            </a:r>
            <a:r>
              <a:rPr lang="fr-FR" dirty="0" err="1">
                <a:solidFill>
                  <a:schemeClr val="tx2">
                    <a:lumMod val="50000"/>
                  </a:schemeClr>
                </a:solidFill>
                <a:latin typeface="Times New Roman" pitchFamily="18" charset="0"/>
                <a:cs typeface="Times New Roman" pitchFamily="18" charset="0"/>
              </a:rPr>
              <a:t>chuyển</a:t>
            </a:r>
            <a:r>
              <a:rPr lang="fr-FR" dirty="0">
                <a:solidFill>
                  <a:schemeClr val="tx2">
                    <a:lumMod val="50000"/>
                  </a:schemeClr>
                </a:solidFill>
                <a:latin typeface="Times New Roman" pitchFamily="18" charset="0"/>
                <a:cs typeface="Times New Roman" pitchFamily="18" charset="0"/>
              </a:rPr>
              <a:t> </a:t>
            </a:r>
            <a:r>
              <a:rPr lang="fr-FR" dirty="0" err="1">
                <a:solidFill>
                  <a:schemeClr val="tx2">
                    <a:lumMod val="50000"/>
                  </a:schemeClr>
                </a:solidFill>
                <a:latin typeface="Times New Roman" pitchFamily="18" charset="0"/>
                <a:cs typeface="Times New Roman" pitchFamily="18" charset="0"/>
              </a:rPr>
              <a:t>động</a:t>
            </a:r>
            <a:r>
              <a:rPr lang="fr-FR" dirty="0">
                <a:solidFill>
                  <a:schemeClr val="tx2">
                    <a:lumMod val="50000"/>
                  </a:schemeClr>
                </a:solidFill>
                <a:latin typeface="Times New Roman" pitchFamily="18" charset="0"/>
                <a:cs typeface="Times New Roman" pitchFamily="18" charset="0"/>
              </a:rPr>
              <a:t> </a:t>
            </a:r>
            <a:r>
              <a:rPr lang="fr-FR" dirty="0" err="1">
                <a:solidFill>
                  <a:schemeClr val="tx2">
                    <a:lumMod val="50000"/>
                  </a:schemeClr>
                </a:solidFill>
                <a:latin typeface="Times New Roman" pitchFamily="18" charset="0"/>
                <a:cs typeface="Times New Roman" pitchFamily="18" charset="0"/>
              </a:rPr>
              <a:t>của</a:t>
            </a:r>
            <a:r>
              <a:rPr lang="fr-FR" dirty="0">
                <a:solidFill>
                  <a:schemeClr val="tx2">
                    <a:lumMod val="50000"/>
                  </a:schemeClr>
                </a:solidFill>
                <a:latin typeface="Times New Roman" pitchFamily="18" charset="0"/>
                <a:cs typeface="Times New Roman" pitchFamily="18" charset="0"/>
              </a:rPr>
              <a:t> con </a:t>
            </a:r>
            <a:r>
              <a:rPr lang="fr-FR" dirty="0" err="1">
                <a:solidFill>
                  <a:schemeClr val="tx2">
                    <a:lumMod val="50000"/>
                  </a:schemeClr>
                </a:solidFill>
                <a:latin typeface="Times New Roman" pitchFamily="18" charset="0"/>
                <a:cs typeface="Times New Roman" pitchFamily="18" charset="0"/>
              </a:rPr>
              <a:t>tàu</a:t>
            </a:r>
            <a:r>
              <a:rPr lang="fr-FR" dirty="0">
                <a:solidFill>
                  <a:schemeClr val="tx2">
                    <a:lumMod val="50000"/>
                  </a:schemeClr>
                </a:solidFill>
                <a:latin typeface="Times New Roman" pitchFamily="18" charset="0"/>
                <a:cs typeface="Times New Roman" pitchFamily="18" charset="0"/>
              </a:rPr>
              <a:t> </a:t>
            </a:r>
            <a:r>
              <a:rPr lang="fr-FR" dirty="0" err="1">
                <a:solidFill>
                  <a:schemeClr val="tx2">
                    <a:lumMod val="50000"/>
                  </a:schemeClr>
                </a:solidFill>
                <a:latin typeface="Times New Roman" pitchFamily="18" charset="0"/>
                <a:cs typeface="Times New Roman" pitchFamily="18" charset="0"/>
              </a:rPr>
              <a:t>vũ</a:t>
            </a:r>
            <a:r>
              <a:rPr lang="fr-FR" dirty="0">
                <a:solidFill>
                  <a:schemeClr val="tx2">
                    <a:lumMod val="50000"/>
                  </a:schemeClr>
                </a:solidFill>
                <a:latin typeface="Times New Roman" pitchFamily="18" charset="0"/>
                <a:cs typeface="Times New Roman" pitchFamily="18" charset="0"/>
              </a:rPr>
              <a:t> </a:t>
            </a:r>
            <a:r>
              <a:rPr lang="fr-FR" dirty="0" err="1">
                <a:solidFill>
                  <a:schemeClr val="tx2">
                    <a:lumMod val="50000"/>
                  </a:schemeClr>
                </a:solidFill>
                <a:latin typeface="Times New Roman" pitchFamily="18" charset="0"/>
                <a:cs typeface="Times New Roman" pitchFamily="18" charset="0"/>
              </a:rPr>
              <a:t>trụ</a:t>
            </a:r>
            <a:r>
              <a:rPr lang="fr-FR" dirty="0">
                <a:solidFill>
                  <a:schemeClr val="tx2">
                    <a:lumMod val="50000"/>
                  </a:schemeClr>
                </a:solidFill>
                <a:latin typeface="Times New Roman" pitchFamily="18" charset="0"/>
                <a:cs typeface="Times New Roman" pitchFamily="18" charset="0"/>
              </a:rPr>
              <a:t>.</a:t>
            </a:r>
          </a:p>
          <a:p>
            <a:pPr marL="0" indent="0" algn="just">
              <a:lnSpc>
                <a:spcPct val="130000"/>
              </a:lnSpc>
              <a:spcBef>
                <a:spcPts val="0"/>
              </a:spcBef>
              <a:buNone/>
              <a:defRPr/>
            </a:pPr>
            <a:r>
              <a:rPr lang="fr-FR" dirty="0">
                <a:solidFill>
                  <a:schemeClr val="tx2">
                    <a:lumMod val="50000"/>
                  </a:schemeClr>
                </a:solidFill>
                <a:latin typeface="Times New Roman" pitchFamily="18" charset="0"/>
                <a:cs typeface="Times New Roman" pitchFamily="18" charset="0"/>
              </a:rPr>
              <a:t> </a:t>
            </a:r>
            <a:br>
              <a:rPr lang="fr-FR" dirty="0">
                <a:solidFill>
                  <a:schemeClr val="tx2">
                    <a:lumMod val="50000"/>
                  </a:schemeClr>
                </a:solidFill>
                <a:latin typeface="Times New Roman" pitchFamily="18" charset="0"/>
                <a:cs typeface="Times New Roman" pitchFamily="18" charset="0"/>
              </a:rPr>
            </a:br>
            <a:endParaRPr lang="en-US" dirty="0">
              <a:solidFill>
                <a:schemeClr val="tx2">
                  <a:lumMod val="50000"/>
                </a:schemeClr>
              </a:solidFill>
              <a:latin typeface="Times New Roman" pitchFamily="18" charset="0"/>
              <a:cs typeface="Times New Roman" pitchFamily="18" charset="0"/>
            </a:endParaRPr>
          </a:p>
        </p:txBody>
      </p:sp>
      <p:sp>
        <p:nvSpPr>
          <p:cNvPr id="4" name="Rectangle 3"/>
          <p:cNvSpPr/>
          <p:nvPr/>
        </p:nvSpPr>
        <p:spPr>
          <a:xfrm>
            <a:off x="261260" y="539754"/>
            <a:ext cx="8490857"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Times New Roman" pitchFamily="18" charset="0"/>
                <a:cs typeface="Times New Roman" pitchFamily="18" charset="0"/>
              </a:rPr>
              <a:t>1.3. VÍ DỤ VỀ ĐỊNH LUẬT BẢO TOÀN ĐỘNG LƯỢNG</a:t>
            </a:r>
          </a:p>
        </p:txBody>
      </p:sp>
      <p:sp>
        <p:nvSpPr>
          <p:cNvPr id="14" name="Rectangle 13"/>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1. ĐỊNH LUẬT BIẾN THIÊN VÀ BẢO TOÀN ĐỘNG LƯỢNG</a:t>
            </a:r>
          </a:p>
        </p:txBody>
      </p:sp>
      <p:grpSp>
        <p:nvGrpSpPr>
          <p:cNvPr id="36" name="Group 5"/>
          <p:cNvGrpSpPr>
            <a:grpSpLocks/>
          </p:cNvGrpSpPr>
          <p:nvPr/>
        </p:nvGrpSpPr>
        <p:grpSpPr bwMode="auto">
          <a:xfrm>
            <a:off x="6221326" y="4582338"/>
            <a:ext cx="484187" cy="931867"/>
            <a:chOff x="2881" y="2621"/>
            <a:chExt cx="305" cy="587"/>
          </a:xfrm>
        </p:grpSpPr>
        <p:sp>
          <p:nvSpPr>
            <p:cNvPr id="37" name="Freeform 6"/>
            <p:cNvSpPr>
              <a:spLocks noEditPoints="1"/>
            </p:cNvSpPr>
            <p:nvPr/>
          </p:nvSpPr>
          <p:spPr bwMode="auto">
            <a:xfrm>
              <a:off x="2978" y="2621"/>
              <a:ext cx="84" cy="233"/>
            </a:xfrm>
            <a:custGeom>
              <a:avLst/>
              <a:gdLst>
                <a:gd name="T0" fmla="*/ 47 w 781"/>
                <a:gd name="T1" fmla="*/ 5 h 2278"/>
                <a:gd name="T2" fmla="*/ 48 w 781"/>
                <a:gd name="T3" fmla="*/ 223 h 2278"/>
                <a:gd name="T4" fmla="*/ 42 w 781"/>
                <a:gd name="T5" fmla="*/ 228 h 2278"/>
                <a:gd name="T6" fmla="*/ 37 w 781"/>
                <a:gd name="T7" fmla="*/ 223 h 2278"/>
                <a:gd name="T8" fmla="*/ 36 w 781"/>
                <a:gd name="T9" fmla="*/ 5 h 2278"/>
                <a:gd name="T10" fmla="*/ 42 w 781"/>
                <a:gd name="T11" fmla="*/ 0 h 2278"/>
                <a:gd name="T12" fmla="*/ 47 w 781"/>
                <a:gd name="T13" fmla="*/ 5 h 2278"/>
                <a:gd name="T14" fmla="*/ 82 w 781"/>
                <a:gd name="T15" fmla="*/ 171 h 2278"/>
                <a:gd name="T16" fmla="*/ 42 w 781"/>
                <a:gd name="T17" fmla="*/ 233 h 2278"/>
                <a:gd name="T18" fmla="*/ 2 w 781"/>
                <a:gd name="T19" fmla="*/ 172 h 2278"/>
                <a:gd name="T20" fmla="*/ 3 w 781"/>
                <a:gd name="T21" fmla="*/ 165 h 2278"/>
                <a:gd name="T22" fmla="*/ 11 w 781"/>
                <a:gd name="T23" fmla="*/ 166 h 2278"/>
                <a:gd name="T24" fmla="*/ 47 w 781"/>
                <a:gd name="T25" fmla="*/ 221 h 2278"/>
                <a:gd name="T26" fmla="*/ 38 w 781"/>
                <a:gd name="T27" fmla="*/ 221 h 2278"/>
                <a:gd name="T28" fmla="*/ 73 w 781"/>
                <a:gd name="T29" fmla="*/ 166 h 2278"/>
                <a:gd name="T30" fmla="*/ 81 w 781"/>
                <a:gd name="T31" fmla="*/ 164 h 2278"/>
                <a:gd name="T32" fmla="*/ 82 w 781"/>
                <a:gd name="T33" fmla="*/ 171 h 22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81" h="2278">
                  <a:moveTo>
                    <a:pt x="436" y="50"/>
                  </a:moveTo>
                  <a:lnTo>
                    <a:pt x="442" y="2183"/>
                  </a:lnTo>
                  <a:cubicBezTo>
                    <a:pt x="442" y="2211"/>
                    <a:pt x="419" y="2233"/>
                    <a:pt x="392" y="2233"/>
                  </a:cubicBezTo>
                  <a:cubicBezTo>
                    <a:pt x="364" y="2234"/>
                    <a:pt x="342" y="2211"/>
                    <a:pt x="342" y="2184"/>
                  </a:cubicBezTo>
                  <a:lnTo>
                    <a:pt x="336" y="50"/>
                  </a:lnTo>
                  <a:cubicBezTo>
                    <a:pt x="336" y="23"/>
                    <a:pt x="358" y="0"/>
                    <a:pt x="386" y="0"/>
                  </a:cubicBezTo>
                  <a:cubicBezTo>
                    <a:pt x="413" y="0"/>
                    <a:pt x="436" y="22"/>
                    <a:pt x="436" y="50"/>
                  </a:cubicBezTo>
                  <a:close/>
                  <a:moveTo>
                    <a:pt x="766" y="1676"/>
                  </a:moveTo>
                  <a:lnTo>
                    <a:pt x="392" y="2278"/>
                  </a:lnTo>
                  <a:lnTo>
                    <a:pt x="15" y="1678"/>
                  </a:lnTo>
                  <a:cubicBezTo>
                    <a:pt x="0" y="1654"/>
                    <a:pt x="7" y="1623"/>
                    <a:pt x="30" y="1609"/>
                  </a:cubicBezTo>
                  <a:cubicBezTo>
                    <a:pt x="54" y="1594"/>
                    <a:pt x="85" y="1601"/>
                    <a:pt x="99" y="1624"/>
                  </a:cubicBezTo>
                  <a:lnTo>
                    <a:pt x="434" y="2157"/>
                  </a:lnTo>
                  <a:lnTo>
                    <a:pt x="349" y="2157"/>
                  </a:lnTo>
                  <a:lnTo>
                    <a:pt x="681" y="1623"/>
                  </a:lnTo>
                  <a:cubicBezTo>
                    <a:pt x="696" y="1599"/>
                    <a:pt x="727" y="1592"/>
                    <a:pt x="750" y="1607"/>
                  </a:cubicBezTo>
                  <a:cubicBezTo>
                    <a:pt x="773" y="1621"/>
                    <a:pt x="781" y="1652"/>
                    <a:pt x="766" y="1676"/>
                  </a:cubicBezTo>
                  <a:close/>
                </a:path>
              </a:pathLst>
            </a:custGeom>
            <a:solidFill>
              <a:srgbClr val="000000"/>
            </a:solidFill>
            <a:ln w="28575" cap="flat" cmpd="sng">
              <a:solidFill>
                <a:schemeClr val="accent2">
                  <a:lumMod val="75000"/>
                </a:schemeClr>
              </a:solidFill>
              <a:prstDash val="solid"/>
              <a:bevel/>
              <a:headEnd/>
              <a:tailEnd/>
            </a:ln>
          </p:spPr>
          <p:txBody>
            <a:bodyPr/>
            <a:lstStyle/>
            <a:p>
              <a:endParaRPr lang="en-US"/>
            </a:p>
          </p:txBody>
        </p:sp>
        <p:sp>
          <p:nvSpPr>
            <p:cNvPr id="38" name="Freeform 7"/>
            <p:cNvSpPr>
              <a:spLocks noEditPoints="1"/>
            </p:cNvSpPr>
            <p:nvPr/>
          </p:nvSpPr>
          <p:spPr bwMode="auto">
            <a:xfrm>
              <a:off x="2881" y="2621"/>
              <a:ext cx="148" cy="139"/>
            </a:xfrm>
            <a:custGeom>
              <a:avLst/>
              <a:gdLst>
                <a:gd name="T0" fmla="*/ 146 w 1366"/>
                <a:gd name="T1" fmla="*/ 9 h 1367"/>
                <a:gd name="T2" fmla="*/ 11 w 1366"/>
                <a:gd name="T3" fmla="*/ 136 h 1367"/>
                <a:gd name="T4" fmla="*/ 3 w 1366"/>
                <a:gd name="T5" fmla="*/ 136 h 1367"/>
                <a:gd name="T6" fmla="*/ 3 w 1366"/>
                <a:gd name="T7" fmla="*/ 129 h 1367"/>
                <a:gd name="T8" fmla="*/ 138 w 1366"/>
                <a:gd name="T9" fmla="*/ 2 h 1367"/>
                <a:gd name="T10" fmla="*/ 146 w 1366"/>
                <a:gd name="T11" fmla="*/ 2 h 1367"/>
                <a:gd name="T12" fmla="*/ 146 w 1366"/>
                <a:gd name="T13" fmla="*/ 9 h 1367"/>
                <a:gd name="T14" fmla="*/ 75 w 1366"/>
                <a:gd name="T15" fmla="*/ 123 h 1367"/>
                <a:gd name="T16" fmla="*/ 0 w 1366"/>
                <a:gd name="T17" fmla="*/ 139 h 1367"/>
                <a:gd name="T18" fmla="*/ 17 w 1366"/>
                <a:gd name="T19" fmla="*/ 69 h 1367"/>
                <a:gd name="T20" fmla="*/ 24 w 1366"/>
                <a:gd name="T21" fmla="*/ 65 h 1367"/>
                <a:gd name="T22" fmla="*/ 28 w 1366"/>
                <a:gd name="T23" fmla="*/ 71 h 1367"/>
                <a:gd name="T24" fmla="*/ 12 w 1366"/>
                <a:gd name="T25" fmla="*/ 133 h 1367"/>
                <a:gd name="T26" fmla="*/ 6 w 1366"/>
                <a:gd name="T27" fmla="*/ 127 h 1367"/>
                <a:gd name="T28" fmla="*/ 72 w 1366"/>
                <a:gd name="T29" fmla="*/ 113 h 1367"/>
                <a:gd name="T30" fmla="*/ 79 w 1366"/>
                <a:gd name="T31" fmla="*/ 117 h 1367"/>
                <a:gd name="T32" fmla="*/ 75 w 1366"/>
                <a:gd name="T33" fmla="*/ 123 h 13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66" h="1367">
                  <a:moveTo>
                    <a:pt x="1346" y="90"/>
                  </a:moveTo>
                  <a:lnTo>
                    <a:pt x="102" y="1335"/>
                  </a:lnTo>
                  <a:cubicBezTo>
                    <a:pt x="82" y="1355"/>
                    <a:pt x="51" y="1355"/>
                    <a:pt x="31" y="1335"/>
                  </a:cubicBezTo>
                  <a:cubicBezTo>
                    <a:pt x="11" y="1316"/>
                    <a:pt x="11" y="1284"/>
                    <a:pt x="31" y="1265"/>
                  </a:cubicBezTo>
                  <a:lnTo>
                    <a:pt x="1276" y="20"/>
                  </a:lnTo>
                  <a:cubicBezTo>
                    <a:pt x="1295" y="0"/>
                    <a:pt x="1327" y="0"/>
                    <a:pt x="1346" y="20"/>
                  </a:cubicBezTo>
                  <a:cubicBezTo>
                    <a:pt x="1366" y="39"/>
                    <a:pt x="1366" y="71"/>
                    <a:pt x="1346" y="90"/>
                  </a:cubicBezTo>
                  <a:close/>
                  <a:moveTo>
                    <a:pt x="690" y="1207"/>
                  </a:moveTo>
                  <a:lnTo>
                    <a:pt x="0" y="1367"/>
                  </a:lnTo>
                  <a:lnTo>
                    <a:pt x="159" y="676"/>
                  </a:lnTo>
                  <a:cubicBezTo>
                    <a:pt x="165" y="649"/>
                    <a:pt x="192" y="632"/>
                    <a:pt x="219" y="638"/>
                  </a:cubicBezTo>
                  <a:cubicBezTo>
                    <a:pt x="246" y="645"/>
                    <a:pt x="263" y="671"/>
                    <a:pt x="257" y="698"/>
                  </a:cubicBezTo>
                  <a:lnTo>
                    <a:pt x="115" y="1311"/>
                  </a:lnTo>
                  <a:lnTo>
                    <a:pt x="55" y="1251"/>
                  </a:lnTo>
                  <a:lnTo>
                    <a:pt x="668" y="1110"/>
                  </a:lnTo>
                  <a:cubicBezTo>
                    <a:pt x="695" y="1104"/>
                    <a:pt x="722" y="1120"/>
                    <a:pt x="728" y="1147"/>
                  </a:cubicBezTo>
                  <a:cubicBezTo>
                    <a:pt x="734" y="1174"/>
                    <a:pt x="717" y="1201"/>
                    <a:pt x="690" y="1207"/>
                  </a:cubicBezTo>
                  <a:close/>
                </a:path>
              </a:pathLst>
            </a:custGeom>
            <a:solidFill>
              <a:srgbClr val="000000"/>
            </a:solidFill>
            <a:ln w="28575" cap="flat" cmpd="sng">
              <a:solidFill>
                <a:schemeClr val="accent2">
                  <a:lumMod val="75000"/>
                </a:schemeClr>
              </a:solidFill>
              <a:prstDash val="solid"/>
              <a:bevel/>
              <a:headEnd/>
              <a:tailEnd/>
            </a:ln>
          </p:spPr>
          <p:txBody>
            <a:bodyPr/>
            <a:lstStyle/>
            <a:p>
              <a:endParaRPr lang="en-US"/>
            </a:p>
          </p:txBody>
        </p:sp>
        <p:sp>
          <p:nvSpPr>
            <p:cNvPr id="39" name="Freeform 8"/>
            <p:cNvSpPr>
              <a:spLocks noEditPoints="1"/>
            </p:cNvSpPr>
            <p:nvPr/>
          </p:nvSpPr>
          <p:spPr bwMode="auto">
            <a:xfrm>
              <a:off x="3024" y="2621"/>
              <a:ext cx="148" cy="139"/>
            </a:xfrm>
            <a:custGeom>
              <a:avLst/>
              <a:gdLst>
                <a:gd name="T0" fmla="*/ 10 w 1366"/>
                <a:gd name="T1" fmla="*/ 2 h 1367"/>
                <a:gd name="T2" fmla="*/ 145 w 1366"/>
                <a:gd name="T3" fmla="*/ 129 h 1367"/>
                <a:gd name="T4" fmla="*/ 145 w 1366"/>
                <a:gd name="T5" fmla="*/ 136 h 1367"/>
                <a:gd name="T6" fmla="*/ 137 w 1366"/>
                <a:gd name="T7" fmla="*/ 136 h 1367"/>
                <a:gd name="T8" fmla="*/ 2 w 1366"/>
                <a:gd name="T9" fmla="*/ 9 h 1367"/>
                <a:gd name="T10" fmla="*/ 2 w 1366"/>
                <a:gd name="T11" fmla="*/ 2 h 1367"/>
                <a:gd name="T12" fmla="*/ 10 w 1366"/>
                <a:gd name="T13" fmla="*/ 2 h 1367"/>
                <a:gd name="T14" fmla="*/ 131 w 1366"/>
                <a:gd name="T15" fmla="*/ 69 h 1367"/>
                <a:gd name="T16" fmla="*/ 148 w 1366"/>
                <a:gd name="T17" fmla="*/ 139 h 1367"/>
                <a:gd name="T18" fmla="*/ 73 w 1366"/>
                <a:gd name="T19" fmla="*/ 123 h 1367"/>
                <a:gd name="T20" fmla="*/ 69 w 1366"/>
                <a:gd name="T21" fmla="*/ 117 h 1367"/>
                <a:gd name="T22" fmla="*/ 76 w 1366"/>
                <a:gd name="T23" fmla="*/ 113 h 1367"/>
                <a:gd name="T24" fmla="*/ 142 w 1366"/>
                <a:gd name="T25" fmla="*/ 127 h 1367"/>
                <a:gd name="T26" fmla="*/ 136 w 1366"/>
                <a:gd name="T27" fmla="*/ 133 h 1367"/>
                <a:gd name="T28" fmla="*/ 120 w 1366"/>
                <a:gd name="T29" fmla="*/ 71 h 1367"/>
                <a:gd name="T30" fmla="*/ 124 w 1366"/>
                <a:gd name="T31" fmla="*/ 65 h 1367"/>
                <a:gd name="T32" fmla="*/ 131 w 1366"/>
                <a:gd name="T33" fmla="*/ 69 h 13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66" h="1367">
                  <a:moveTo>
                    <a:pt x="90" y="20"/>
                  </a:moveTo>
                  <a:lnTo>
                    <a:pt x="1335" y="1265"/>
                  </a:lnTo>
                  <a:cubicBezTo>
                    <a:pt x="1354" y="1284"/>
                    <a:pt x="1354" y="1316"/>
                    <a:pt x="1335" y="1335"/>
                  </a:cubicBezTo>
                  <a:cubicBezTo>
                    <a:pt x="1315" y="1355"/>
                    <a:pt x="1284" y="1355"/>
                    <a:pt x="1264" y="1335"/>
                  </a:cubicBezTo>
                  <a:lnTo>
                    <a:pt x="19" y="90"/>
                  </a:lnTo>
                  <a:cubicBezTo>
                    <a:pt x="0" y="71"/>
                    <a:pt x="0" y="39"/>
                    <a:pt x="19" y="20"/>
                  </a:cubicBezTo>
                  <a:cubicBezTo>
                    <a:pt x="39" y="0"/>
                    <a:pt x="71" y="0"/>
                    <a:pt x="90" y="20"/>
                  </a:cubicBezTo>
                  <a:close/>
                  <a:moveTo>
                    <a:pt x="1207" y="676"/>
                  </a:moveTo>
                  <a:lnTo>
                    <a:pt x="1366" y="1367"/>
                  </a:lnTo>
                  <a:lnTo>
                    <a:pt x="676" y="1207"/>
                  </a:lnTo>
                  <a:cubicBezTo>
                    <a:pt x="649" y="1201"/>
                    <a:pt x="632" y="1174"/>
                    <a:pt x="638" y="1147"/>
                  </a:cubicBezTo>
                  <a:cubicBezTo>
                    <a:pt x="644" y="1120"/>
                    <a:pt x="671" y="1104"/>
                    <a:pt x="698" y="1110"/>
                  </a:cubicBezTo>
                  <a:lnTo>
                    <a:pt x="1311" y="1251"/>
                  </a:lnTo>
                  <a:lnTo>
                    <a:pt x="1251" y="1311"/>
                  </a:lnTo>
                  <a:lnTo>
                    <a:pt x="1109" y="698"/>
                  </a:lnTo>
                  <a:cubicBezTo>
                    <a:pt x="1103" y="671"/>
                    <a:pt x="1120" y="645"/>
                    <a:pt x="1147" y="638"/>
                  </a:cubicBezTo>
                  <a:cubicBezTo>
                    <a:pt x="1174" y="632"/>
                    <a:pt x="1201" y="649"/>
                    <a:pt x="1207" y="676"/>
                  </a:cubicBezTo>
                  <a:close/>
                </a:path>
              </a:pathLst>
            </a:custGeom>
            <a:solidFill>
              <a:srgbClr val="000000"/>
            </a:solidFill>
            <a:ln w="28575" cap="flat" cmpd="sng">
              <a:solidFill>
                <a:schemeClr val="accent2">
                  <a:lumMod val="75000"/>
                </a:schemeClr>
              </a:solidFill>
              <a:prstDash val="solid"/>
              <a:bevel/>
              <a:headEnd/>
              <a:tailEnd/>
            </a:ln>
          </p:spPr>
          <p:txBody>
            <a:bodyPr/>
            <a:lstStyle/>
            <a:p>
              <a:endParaRPr lang="en-US"/>
            </a:p>
          </p:txBody>
        </p:sp>
        <p:sp>
          <p:nvSpPr>
            <p:cNvPr id="40" name="Rectangle 9"/>
            <p:cNvSpPr>
              <a:spLocks noChangeArrowheads="1"/>
            </p:cNvSpPr>
            <p:nvPr/>
          </p:nvSpPr>
          <p:spPr bwMode="auto">
            <a:xfrm>
              <a:off x="3005" y="2993"/>
              <a:ext cx="181"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9900"/>
                  </a:solidFill>
                  <a:miter lim="800000"/>
                  <a:headEnd/>
                  <a:tailEnd/>
                </a14:hiddenLine>
              </a:ext>
            </a:extLst>
          </p:spPr>
          <p:txBody>
            <a:bodyPr lIns="0" tIns="0" rIns="0" bIns="0"/>
            <a:lstStyle/>
            <a:p>
              <a:r>
                <a:rPr lang="en-US" sz="2800" dirty="0">
                  <a:solidFill>
                    <a:srgbClr val="FF9900"/>
                  </a:solidFill>
                  <a:latin typeface="VNI-Times" pitchFamily="2" charset="0"/>
                </a:rPr>
                <a:t>u</a:t>
              </a:r>
              <a:endParaRPr lang="en-US" sz="3200" b="0" dirty="0"/>
            </a:p>
          </p:txBody>
        </p:sp>
        <p:sp>
          <p:nvSpPr>
            <p:cNvPr id="41" name="Rectangle 10"/>
            <p:cNvSpPr>
              <a:spLocks noChangeArrowheads="1"/>
            </p:cNvSpPr>
            <p:nvPr/>
          </p:nvSpPr>
          <p:spPr bwMode="auto">
            <a:xfrm>
              <a:off x="3005" y="2849"/>
              <a:ext cx="73"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sz="2800" dirty="0">
                  <a:solidFill>
                    <a:srgbClr val="FF9900"/>
                  </a:solidFill>
                  <a:latin typeface="MT Extra" pitchFamily="18" charset="2"/>
                </a:rPr>
                <a:t>r</a:t>
              </a:r>
              <a:endParaRPr lang="en-US" sz="3200" b="0" dirty="0"/>
            </a:p>
          </p:txBody>
        </p:sp>
      </p:grpSp>
      <p:grpSp>
        <p:nvGrpSpPr>
          <p:cNvPr id="42" name="Group 11"/>
          <p:cNvGrpSpPr>
            <a:grpSpLocks/>
          </p:cNvGrpSpPr>
          <p:nvPr/>
        </p:nvGrpSpPr>
        <p:grpSpPr bwMode="auto">
          <a:xfrm>
            <a:off x="6413403" y="1375569"/>
            <a:ext cx="448566" cy="903288"/>
            <a:chOff x="6502" y="1854"/>
            <a:chExt cx="707" cy="1423"/>
          </a:xfrm>
        </p:grpSpPr>
        <p:sp>
          <p:nvSpPr>
            <p:cNvPr id="43" name="Freeform 12"/>
            <p:cNvSpPr>
              <a:spLocks noEditPoints="1"/>
            </p:cNvSpPr>
            <p:nvPr/>
          </p:nvSpPr>
          <p:spPr bwMode="auto">
            <a:xfrm>
              <a:off x="6502" y="2038"/>
              <a:ext cx="142" cy="1239"/>
            </a:xfrm>
            <a:custGeom>
              <a:avLst/>
              <a:gdLst>
                <a:gd name="T0" fmla="*/ 56 w 533"/>
                <a:gd name="T1" fmla="*/ 1226 h 4850"/>
                <a:gd name="T2" fmla="*/ 58 w 533"/>
                <a:gd name="T3" fmla="*/ 102 h 4850"/>
                <a:gd name="T4" fmla="*/ 71 w 533"/>
                <a:gd name="T5" fmla="*/ 89 h 4850"/>
                <a:gd name="T6" fmla="*/ 84 w 533"/>
                <a:gd name="T7" fmla="*/ 102 h 4850"/>
                <a:gd name="T8" fmla="*/ 83 w 533"/>
                <a:gd name="T9" fmla="*/ 1226 h 4850"/>
                <a:gd name="T10" fmla="*/ 70 w 533"/>
                <a:gd name="T11" fmla="*/ 1239 h 4850"/>
                <a:gd name="T12" fmla="*/ 56 w 533"/>
                <a:gd name="T13" fmla="*/ 1226 h 4850"/>
                <a:gd name="T14" fmla="*/ 0 w 533"/>
                <a:gd name="T15" fmla="*/ 136 h 4850"/>
                <a:gd name="T16" fmla="*/ 71 w 533"/>
                <a:gd name="T17" fmla="*/ 0 h 4850"/>
                <a:gd name="T18" fmla="*/ 142 w 533"/>
                <a:gd name="T19" fmla="*/ 136 h 4850"/>
                <a:gd name="T20" fmla="*/ 0 w 533"/>
                <a:gd name="T21" fmla="*/ 136 h 48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33" h="4850">
                  <a:moveTo>
                    <a:pt x="211" y="4800"/>
                  </a:moveTo>
                  <a:lnTo>
                    <a:pt x="217" y="400"/>
                  </a:lnTo>
                  <a:cubicBezTo>
                    <a:pt x="217" y="372"/>
                    <a:pt x="239" y="350"/>
                    <a:pt x="267" y="350"/>
                  </a:cubicBezTo>
                  <a:cubicBezTo>
                    <a:pt x="295" y="350"/>
                    <a:pt x="317" y="373"/>
                    <a:pt x="317" y="400"/>
                  </a:cubicBezTo>
                  <a:lnTo>
                    <a:pt x="311" y="4800"/>
                  </a:lnTo>
                  <a:cubicBezTo>
                    <a:pt x="311" y="4828"/>
                    <a:pt x="288" y="4850"/>
                    <a:pt x="261" y="4850"/>
                  </a:cubicBezTo>
                  <a:cubicBezTo>
                    <a:pt x="233" y="4850"/>
                    <a:pt x="211" y="4828"/>
                    <a:pt x="211" y="4800"/>
                  </a:cubicBezTo>
                  <a:close/>
                  <a:moveTo>
                    <a:pt x="0" y="533"/>
                  </a:moveTo>
                  <a:lnTo>
                    <a:pt x="267" y="0"/>
                  </a:lnTo>
                  <a:lnTo>
                    <a:pt x="533" y="534"/>
                  </a:lnTo>
                  <a:lnTo>
                    <a:pt x="0" y="533"/>
                  </a:lnTo>
                  <a:close/>
                </a:path>
              </a:pathLst>
            </a:custGeom>
            <a:solidFill>
              <a:srgbClr val="FF0000"/>
            </a:solidFill>
            <a:ln w="28575" cap="flat" cmpd="sng">
              <a:solidFill>
                <a:srgbClr val="FF0000"/>
              </a:solidFill>
              <a:prstDash val="solid"/>
              <a:bevel/>
              <a:headEnd/>
              <a:tailEnd/>
            </a:ln>
          </p:spPr>
          <p:txBody>
            <a:bodyPr/>
            <a:lstStyle/>
            <a:p>
              <a:endParaRPr lang="en-US"/>
            </a:p>
          </p:txBody>
        </p:sp>
        <p:sp>
          <p:nvSpPr>
            <p:cNvPr id="44" name="Rectangle 13"/>
            <p:cNvSpPr>
              <a:spLocks noChangeArrowheads="1"/>
            </p:cNvSpPr>
            <p:nvPr/>
          </p:nvSpPr>
          <p:spPr bwMode="auto">
            <a:xfrm>
              <a:off x="6799" y="2318"/>
              <a:ext cx="296" cy="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sz="2400" b="0">
                  <a:solidFill>
                    <a:srgbClr val="FF0000"/>
                  </a:solidFill>
                </a:rPr>
                <a:t>V</a:t>
              </a:r>
              <a:endParaRPr lang="en-US" sz="2400" b="0"/>
            </a:p>
          </p:txBody>
        </p:sp>
        <p:sp>
          <p:nvSpPr>
            <p:cNvPr id="45" name="Rectangle 14"/>
            <p:cNvSpPr>
              <a:spLocks noChangeArrowheads="1"/>
            </p:cNvSpPr>
            <p:nvPr/>
          </p:nvSpPr>
          <p:spPr bwMode="auto">
            <a:xfrm>
              <a:off x="6869" y="1854"/>
              <a:ext cx="340" cy="77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r>
                <a:rPr lang="en-US" sz="2400" b="0" dirty="0">
                  <a:solidFill>
                    <a:srgbClr val="FF0000"/>
                  </a:solidFill>
                  <a:latin typeface="MT Extra" pitchFamily="18" charset="2"/>
                </a:rPr>
                <a:t>r</a:t>
              </a:r>
              <a:endParaRPr lang="en-US" sz="2400" b="0" dirty="0"/>
            </a:p>
          </p:txBody>
        </p:sp>
      </p:grpSp>
      <p:grpSp>
        <p:nvGrpSpPr>
          <p:cNvPr id="46" name="Group 15"/>
          <p:cNvGrpSpPr>
            <a:grpSpLocks/>
          </p:cNvGrpSpPr>
          <p:nvPr/>
        </p:nvGrpSpPr>
        <p:grpSpPr bwMode="auto">
          <a:xfrm>
            <a:off x="5425988" y="2239169"/>
            <a:ext cx="2286000" cy="4244994"/>
            <a:chOff x="2380" y="1153"/>
            <a:chExt cx="1440" cy="2674"/>
          </a:xfrm>
        </p:grpSpPr>
        <p:sp>
          <p:nvSpPr>
            <p:cNvPr id="47" name="Line 16"/>
            <p:cNvSpPr>
              <a:spLocks noChangeShapeType="1"/>
            </p:cNvSpPr>
            <p:nvPr/>
          </p:nvSpPr>
          <p:spPr bwMode="auto">
            <a:xfrm flipV="1">
              <a:off x="2976" y="2503"/>
              <a:ext cx="1" cy="124"/>
            </a:xfrm>
            <a:prstGeom prst="line">
              <a:avLst/>
            </a:prstGeom>
            <a:noFill/>
            <a:ln w="28575" cap="rnd">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17"/>
            <p:cNvSpPr>
              <a:spLocks noChangeShapeType="1"/>
            </p:cNvSpPr>
            <p:nvPr/>
          </p:nvSpPr>
          <p:spPr bwMode="auto">
            <a:xfrm flipV="1">
              <a:off x="3073" y="2503"/>
              <a:ext cx="1" cy="124"/>
            </a:xfrm>
            <a:prstGeom prst="line">
              <a:avLst/>
            </a:prstGeom>
            <a:noFill/>
            <a:ln w="28575" cap="rnd">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9" name="Group 18"/>
            <p:cNvGrpSpPr>
              <a:grpSpLocks/>
            </p:cNvGrpSpPr>
            <p:nvPr/>
          </p:nvGrpSpPr>
          <p:grpSpPr bwMode="auto">
            <a:xfrm>
              <a:off x="2380" y="1153"/>
              <a:ext cx="1440" cy="2674"/>
              <a:chOff x="4948" y="3214"/>
              <a:chExt cx="3600" cy="6704"/>
            </a:xfrm>
          </p:grpSpPr>
          <p:sp>
            <p:nvSpPr>
              <p:cNvPr id="50" name="Rectangle 19"/>
              <p:cNvSpPr>
                <a:spLocks noChangeArrowheads="1"/>
              </p:cNvSpPr>
              <p:nvPr/>
            </p:nvSpPr>
            <p:spPr bwMode="auto">
              <a:xfrm>
                <a:off x="4948" y="9005"/>
                <a:ext cx="3600" cy="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2000" dirty="0" err="1">
                    <a:latin typeface="Times New Roman" pitchFamily="18" charset="0"/>
                    <a:cs typeface="Times New Roman" pitchFamily="18" charset="0"/>
                  </a:rPr>
                  <a:t>Tên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lửa</a:t>
                </a:r>
                <a:endParaRPr lang="en-US" b="0" dirty="0">
                  <a:latin typeface="Times New Roman" pitchFamily="18" charset="0"/>
                  <a:cs typeface="Times New Roman" pitchFamily="18" charset="0"/>
                </a:endParaRPr>
              </a:p>
            </p:txBody>
          </p:sp>
          <p:grpSp>
            <p:nvGrpSpPr>
              <p:cNvPr id="51" name="Group 20"/>
              <p:cNvGrpSpPr>
                <a:grpSpLocks/>
              </p:cNvGrpSpPr>
              <p:nvPr/>
            </p:nvGrpSpPr>
            <p:grpSpPr bwMode="auto">
              <a:xfrm>
                <a:off x="5707" y="3214"/>
                <a:ext cx="1703" cy="3709"/>
                <a:chOff x="5707" y="3214"/>
                <a:chExt cx="1703" cy="3709"/>
              </a:xfrm>
            </p:grpSpPr>
            <p:sp>
              <p:nvSpPr>
                <p:cNvPr id="52" name="Freeform 21"/>
                <p:cNvSpPr>
                  <a:spLocks/>
                </p:cNvSpPr>
                <p:nvPr/>
              </p:nvSpPr>
              <p:spPr bwMode="auto">
                <a:xfrm>
                  <a:off x="5923" y="3214"/>
                  <a:ext cx="648" cy="3709"/>
                </a:xfrm>
                <a:custGeom>
                  <a:avLst/>
                  <a:gdLst>
                    <a:gd name="T0" fmla="*/ 648 w 2400"/>
                    <a:gd name="T1" fmla="*/ 0 h 14500"/>
                    <a:gd name="T2" fmla="*/ 27 w 2400"/>
                    <a:gd name="T3" fmla="*/ 998 h 14500"/>
                    <a:gd name="T4" fmla="*/ 0 w 2400"/>
                    <a:gd name="T5" fmla="*/ 1842 h 14500"/>
                    <a:gd name="T6" fmla="*/ 0 w 2400"/>
                    <a:gd name="T7" fmla="*/ 2814 h 14500"/>
                    <a:gd name="T8" fmla="*/ 324 w 2400"/>
                    <a:gd name="T9" fmla="*/ 3683 h 14500"/>
                    <a:gd name="T10" fmla="*/ 513 w 2400"/>
                    <a:gd name="T11" fmla="*/ 3709 h 145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00" h="14500">
                      <a:moveTo>
                        <a:pt x="2400" y="0"/>
                      </a:moveTo>
                      <a:cubicBezTo>
                        <a:pt x="2013" y="653"/>
                        <a:pt x="500" y="2700"/>
                        <a:pt x="100" y="3900"/>
                      </a:cubicBezTo>
                      <a:lnTo>
                        <a:pt x="0" y="7200"/>
                      </a:lnTo>
                      <a:lnTo>
                        <a:pt x="0" y="11000"/>
                      </a:lnTo>
                      <a:cubicBezTo>
                        <a:pt x="200" y="12200"/>
                        <a:pt x="886" y="13820"/>
                        <a:pt x="1200" y="14400"/>
                      </a:cubicBezTo>
                      <a:lnTo>
                        <a:pt x="1900" y="14500"/>
                      </a:lnTo>
                    </a:path>
                  </a:pathLst>
                </a:custGeom>
                <a:noFill/>
                <a:ln w="28575" cap="rnd" cmpd="sng">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 name="Freeform 22"/>
                <p:cNvSpPr>
                  <a:spLocks/>
                </p:cNvSpPr>
                <p:nvPr/>
              </p:nvSpPr>
              <p:spPr bwMode="auto">
                <a:xfrm>
                  <a:off x="6571" y="3214"/>
                  <a:ext cx="623" cy="3709"/>
                </a:xfrm>
                <a:custGeom>
                  <a:avLst/>
                  <a:gdLst>
                    <a:gd name="T0" fmla="*/ 0 w 2300"/>
                    <a:gd name="T1" fmla="*/ 0 h 14500"/>
                    <a:gd name="T2" fmla="*/ 569 w 2300"/>
                    <a:gd name="T3" fmla="*/ 1074 h 14500"/>
                    <a:gd name="T4" fmla="*/ 623 w 2300"/>
                    <a:gd name="T5" fmla="*/ 2890 h 14500"/>
                    <a:gd name="T6" fmla="*/ 325 w 2300"/>
                    <a:gd name="T7" fmla="*/ 3683 h 14500"/>
                    <a:gd name="T8" fmla="*/ 135 w 2300"/>
                    <a:gd name="T9" fmla="*/ 3709 h 14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00" h="14500">
                      <a:moveTo>
                        <a:pt x="0" y="0"/>
                      </a:moveTo>
                      <a:cubicBezTo>
                        <a:pt x="346" y="700"/>
                        <a:pt x="1720" y="2320"/>
                        <a:pt x="2100" y="4200"/>
                      </a:cubicBezTo>
                      <a:lnTo>
                        <a:pt x="2300" y="11300"/>
                      </a:lnTo>
                      <a:lnTo>
                        <a:pt x="1200" y="14400"/>
                      </a:lnTo>
                      <a:lnTo>
                        <a:pt x="500" y="14500"/>
                      </a:lnTo>
                    </a:path>
                  </a:pathLst>
                </a:custGeom>
                <a:noFill/>
                <a:ln w="28575" cap="rnd" cmpd="sng">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 name="Freeform 23"/>
                <p:cNvSpPr>
                  <a:spLocks noEditPoints="1"/>
                </p:cNvSpPr>
                <p:nvPr/>
              </p:nvSpPr>
              <p:spPr bwMode="auto">
                <a:xfrm>
                  <a:off x="6433" y="3872"/>
                  <a:ext cx="282" cy="2731"/>
                </a:xfrm>
                <a:custGeom>
                  <a:avLst/>
                  <a:gdLst>
                    <a:gd name="T0" fmla="*/ 126 w 1048"/>
                    <a:gd name="T1" fmla="*/ 2718 h 10682"/>
                    <a:gd name="T2" fmla="*/ 128 w 1048"/>
                    <a:gd name="T3" fmla="*/ 25 h 10682"/>
                    <a:gd name="T4" fmla="*/ 141 w 1048"/>
                    <a:gd name="T5" fmla="*/ 13 h 10682"/>
                    <a:gd name="T6" fmla="*/ 154 w 1048"/>
                    <a:gd name="T7" fmla="*/ 25 h 10682"/>
                    <a:gd name="T8" fmla="*/ 153 w 1048"/>
                    <a:gd name="T9" fmla="*/ 2718 h 10682"/>
                    <a:gd name="T10" fmla="*/ 139 w 1048"/>
                    <a:gd name="T11" fmla="*/ 2731 h 10682"/>
                    <a:gd name="T12" fmla="*/ 126 w 1048"/>
                    <a:gd name="T13" fmla="*/ 2718 h 10682"/>
                    <a:gd name="T14" fmla="*/ 4 w 1048"/>
                    <a:gd name="T15" fmla="*/ 223 h 10682"/>
                    <a:gd name="T16" fmla="*/ 141 w 1048"/>
                    <a:gd name="T17" fmla="*/ 0 h 10682"/>
                    <a:gd name="T18" fmla="*/ 278 w 1048"/>
                    <a:gd name="T19" fmla="*/ 223 h 10682"/>
                    <a:gd name="T20" fmla="*/ 273 w 1048"/>
                    <a:gd name="T21" fmla="*/ 241 h 10682"/>
                    <a:gd name="T22" fmla="*/ 255 w 1048"/>
                    <a:gd name="T23" fmla="*/ 236 h 10682"/>
                    <a:gd name="T24" fmla="*/ 129 w 1048"/>
                    <a:gd name="T25" fmla="*/ 32 h 10682"/>
                    <a:gd name="T26" fmla="*/ 153 w 1048"/>
                    <a:gd name="T27" fmla="*/ 32 h 10682"/>
                    <a:gd name="T28" fmla="*/ 27 w 1048"/>
                    <a:gd name="T29" fmla="*/ 236 h 10682"/>
                    <a:gd name="T30" fmla="*/ 9 w 1048"/>
                    <a:gd name="T31" fmla="*/ 241 h 10682"/>
                    <a:gd name="T32" fmla="*/ 4 w 1048"/>
                    <a:gd name="T33" fmla="*/ 223 h 106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048" h="10682">
                      <a:moveTo>
                        <a:pt x="468" y="10632"/>
                      </a:moveTo>
                      <a:lnTo>
                        <a:pt x="474" y="99"/>
                      </a:lnTo>
                      <a:cubicBezTo>
                        <a:pt x="474" y="71"/>
                        <a:pt x="497" y="49"/>
                        <a:pt x="524" y="49"/>
                      </a:cubicBezTo>
                      <a:cubicBezTo>
                        <a:pt x="552" y="49"/>
                        <a:pt x="574" y="71"/>
                        <a:pt x="574" y="99"/>
                      </a:cubicBezTo>
                      <a:lnTo>
                        <a:pt x="568" y="10632"/>
                      </a:lnTo>
                      <a:cubicBezTo>
                        <a:pt x="568" y="10660"/>
                        <a:pt x="545" y="10682"/>
                        <a:pt x="518" y="10682"/>
                      </a:cubicBezTo>
                      <a:cubicBezTo>
                        <a:pt x="490" y="10682"/>
                        <a:pt x="468" y="10660"/>
                        <a:pt x="468" y="10632"/>
                      </a:cubicBezTo>
                      <a:close/>
                      <a:moveTo>
                        <a:pt x="14" y="873"/>
                      </a:moveTo>
                      <a:lnTo>
                        <a:pt x="524" y="0"/>
                      </a:lnTo>
                      <a:lnTo>
                        <a:pt x="1034" y="874"/>
                      </a:lnTo>
                      <a:cubicBezTo>
                        <a:pt x="1048" y="898"/>
                        <a:pt x="1040" y="928"/>
                        <a:pt x="1016" y="942"/>
                      </a:cubicBezTo>
                      <a:cubicBezTo>
                        <a:pt x="992" y="956"/>
                        <a:pt x="961" y="948"/>
                        <a:pt x="947" y="924"/>
                      </a:cubicBezTo>
                      <a:lnTo>
                        <a:pt x="481" y="124"/>
                      </a:lnTo>
                      <a:lnTo>
                        <a:pt x="567" y="124"/>
                      </a:lnTo>
                      <a:lnTo>
                        <a:pt x="100" y="924"/>
                      </a:lnTo>
                      <a:cubicBezTo>
                        <a:pt x="86" y="948"/>
                        <a:pt x="56" y="956"/>
                        <a:pt x="32" y="942"/>
                      </a:cubicBezTo>
                      <a:cubicBezTo>
                        <a:pt x="8" y="928"/>
                        <a:pt x="0" y="897"/>
                        <a:pt x="14" y="873"/>
                      </a:cubicBezTo>
                      <a:close/>
                    </a:path>
                  </a:pathLst>
                </a:custGeom>
                <a:solidFill>
                  <a:srgbClr val="00FF00"/>
                </a:solidFill>
                <a:ln w="28575" cap="flat" cmpd="sng">
                  <a:solidFill>
                    <a:srgbClr val="00FF00"/>
                  </a:solidFill>
                  <a:prstDash val="solid"/>
                  <a:bevel/>
                  <a:headEnd/>
                  <a:tailEnd/>
                </a:ln>
              </p:spPr>
              <p:txBody>
                <a:bodyPr/>
                <a:lstStyle/>
                <a:p>
                  <a:endParaRPr lang="en-US"/>
                </a:p>
              </p:txBody>
            </p:sp>
            <p:sp>
              <p:nvSpPr>
                <p:cNvPr id="55" name="Line 24"/>
                <p:cNvSpPr>
                  <a:spLocks noChangeShapeType="1"/>
                </p:cNvSpPr>
                <p:nvPr/>
              </p:nvSpPr>
              <p:spPr bwMode="auto">
                <a:xfrm flipV="1">
                  <a:off x="6247" y="4749"/>
                  <a:ext cx="6" cy="1636"/>
                </a:xfrm>
                <a:prstGeom prst="line">
                  <a:avLst/>
                </a:prstGeom>
                <a:noFill/>
                <a:ln w="28575" cap="rnd">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Line 25"/>
                <p:cNvSpPr>
                  <a:spLocks noChangeShapeType="1"/>
                </p:cNvSpPr>
                <p:nvPr/>
              </p:nvSpPr>
              <p:spPr bwMode="auto">
                <a:xfrm flipV="1">
                  <a:off x="6894" y="4749"/>
                  <a:ext cx="7" cy="1636"/>
                </a:xfrm>
                <a:prstGeom prst="line">
                  <a:avLst/>
                </a:prstGeom>
                <a:noFill/>
                <a:ln w="28575" cap="rnd">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 name="Line 26"/>
                <p:cNvSpPr>
                  <a:spLocks noChangeShapeType="1"/>
                </p:cNvSpPr>
                <p:nvPr/>
              </p:nvSpPr>
              <p:spPr bwMode="auto">
                <a:xfrm>
                  <a:off x="6247" y="6360"/>
                  <a:ext cx="183" cy="215"/>
                </a:xfrm>
                <a:prstGeom prst="line">
                  <a:avLst/>
                </a:prstGeom>
                <a:noFill/>
                <a:ln w="28575" cap="rnd">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 name="Line 27"/>
                <p:cNvSpPr>
                  <a:spLocks noChangeShapeType="1"/>
                </p:cNvSpPr>
                <p:nvPr/>
              </p:nvSpPr>
              <p:spPr bwMode="auto">
                <a:xfrm flipV="1">
                  <a:off x="6653" y="6413"/>
                  <a:ext cx="246" cy="173"/>
                </a:xfrm>
                <a:prstGeom prst="line">
                  <a:avLst/>
                </a:prstGeom>
                <a:noFill/>
                <a:ln w="28575" cap="rnd">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 name="Line 28"/>
                <p:cNvSpPr>
                  <a:spLocks noChangeShapeType="1"/>
                </p:cNvSpPr>
                <p:nvPr/>
              </p:nvSpPr>
              <p:spPr bwMode="auto">
                <a:xfrm flipH="1">
                  <a:off x="6247" y="4749"/>
                  <a:ext cx="650" cy="2"/>
                </a:xfrm>
                <a:prstGeom prst="line">
                  <a:avLst/>
                </a:prstGeom>
                <a:noFill/>
                <a:ln w="28575" cap="rnd">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 name="Line 29"/>
                <p:cNvSpPr>
                  <a:spLocks noChangeShapeType="1"/>
                </p:cNvSpPr>
                <p:nvPr/>
              </p:nvSpPr>
              <p:spPr bwMode="auto">
                <a:xfrm>
                  <a:off x="6247" y="5364"/>
                  <a:ext cx="650" cy="2"/>
                </a:xfrm>
                <a:prstGeom prst="line">
                  <a:avLst/>
                </a:prstGeom>
                <a:noFill/>
                <a:ln w="28575" cap="rnd">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 name="Freeform 30"/>
                <p:cNvSpPr>
                  <a:spLocks/>
                </p:cNvSpPr>
                <p:nvPr/>
              </p:nvSpPr>
              <p:spPr bwMode="auto">
                <a:xfrm>
                  <a:off x="5707" y="5720"/>
                  <a:ext cx="488" cy="1121"/>
                </a:xfrm>
                <a:custGeom>
                  <a:avLst/>
                  <a:gdLst>
                    <a:gd name="T0" fmla="*/ 488 w 1800"/>
                    <a:gd name="T1" fmla="*/ 1101 h 4380"/>
                    <a:gd name="T2" fmla="*/ 244 w 1800"/>
                    <a:gd name="T3" fmla="*/ 998 h 4380"/>
                    <a:gd name="T4" fmla="*/ 0 w 1800"/>
                    <a:gd name="T5" fmla="*/ 358 h 4380"/>
                    <a:gd name="T6" fmla="*/ 244 w 1800"/>
                    <a:gd name="T7" fmla="*/ 0 h 43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00" h="4380">
                      <a:moveTo>
                        <a:pt x="1800" y="4300"/>
                      </a:moveTo>
                      <a:cubicBezTo>
                        <a:pt x="1653" y="4233"/>
                        <a:pt x="1200" y="4380"/>
                        <a:pt x="900" y="3900"/>
                      </a:cubicBezTo>
                      <a:lnTo>
                        <a:pt x="0" y="1400"/>
                      </a:lnTo>
                      <a:lnTo>
                        <a:pt x="900" y="0"/>
                      </a:lnTo>
                    </a:path>
                  </a:pathLst>
                </a:custGeom>
                <a:noFill/>
                <a:ln w="28575" cap="rnd"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 name="Freeform 31"/>
                <p:cNvSpPr>
                  <a:spLocks/>
                </p:cNvSpPr>
                <p:nvPr/>
              </p:nvSpPr>
              <p:spPr bwMode="auto">
                <a:xfrm>
                  <a:off x="7004" y="5772"/>
                  <a:ext cx="406" cy="1024"/>
                </a:xfrm>
                <a:custGeom>
                  <a:avLst/>
                  <a:gdLst>
                    <a:gd name="T0" fmla="*/ 217 w 187"/>
                    <a:gd name="T1" fmla="*/ 0 h 499"/>
                    <a:gd name="T2" fmla="*/ 406 w 187"/>
                    <a:gd name="T3" fmla="*/ 230 h 499"/>
                    <a:gd name="T4" fmla="*/ 189 w 187"/>
                    <a:gd name="T5" fmla="*/ 870 h 499"/>
                    <a:gd name="T6" fmla="*/ 0 w 187"/>
                    <a:gd name="T7" fmla="*/ 1024 h 49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7" h="499">
                      <a:moveTo>
                        <a:pt x="100" y="0"/>
                      </a:moveTo>
                      <a:lnTo>
                        <a:pt x="187" y="112"/>
                      </a:lnTo>
                      <a:lnTo>
                        <a:pt x="87" y="424"/>
                      </a:lnTo>
                      <a:lnTo>
                        <a:pt x="0" y="499"/>
                      </a:lnTo>
                    </a:path>
                  </a:pathLst>
                </a:custGeom>
                <a:noFill/>
                <a:ln w="28575" cap="rnd"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spTree>
    <p:extLst>
      <p:ext uri="{BB962C8B-B14F-4D97-AF65-F5344CB8AC3E}">
        <p14:creationId xmlns:p14="http://schemas.microsoft.com/office/powerpoint/2010/main" val="2837640465"/>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randombar(horizontal)">
                                      <p:cBhvr>
                                        <p:cTn id="1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7718" y="409128"/>
            <a:ext cx="8490857"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Times New Roman" pitchFamily="18" charset="0"/>
                <a:cs typeface="Times New Roman" pitchFamily="18" charset="0"/>
              </a:rPr>
              <a:t>1.3. VÍ DỤ VỀ ĐỊNH LUẬT BẢO TOÀN ĐỘNG LƯỢNG</a:t>
            </a:r>
          </a:p>
        </p:txBody>
      </p:sp>
      <p:sp>
        <p:nvSpPr>
          <p:cNvPr id="14" name="Rectangle 13"/>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1. ĐỊNH LUẬT BIẾN THIÊN VÀ BẢO TOÀN ĐỘNG LƯỢNG</a:t>
            </a:r>
          </a:p>
        </p:txBody>
      </p:sp>
      <p:grpSp>
        <p:nvGrpSpPr>
          <p:cNvPr id="36" name="Group 5"/>
          <p:cNvGrpSpPr>
            <a:grpSpLocks/>
          </p:cNvGrpSpPr>
          <p:nvPr/>
        </p:nvGrpSpPr>
        <p:grpSpPr bwMode="auto">
          <a:xfrm>
            <a:off x="7280848" y="4582338"/>
            <a:ext cx="484187" cy="931867"/>
            <a:chOff x="2881" y="2621"/>
            <a:chExt cx="305" cy="587"/>
          </a:xfrm>
        </p:grpSpPr>
        <p:sp>
          <p:nvSpPr>
            <p:cNvPr id="37" name="Freeform 6"/>
            <p:cNvSpPr>
              <a:spLocks noEditPoints="1"/>
            </p:cNvSpPr>
            <p:nvPr/>
          </p:nvSpPr>
          <p:spPr bwMode="auto">
            <a:xfrm>
              <a:off x="2978" y="2621"/>
              <a:ext cx="84" cy="233"/>
            </a:xfrm>
            <a:custGeom>
              <a:avLst/>
              <a:gdLst>
                <a:gd name="T0" fmla="*/ 47 w 781"/>
                <a:gd name="T1" fmla="*/ 5 h 2278"/>
                <a:gd name="T2" fmla="*/ 48 w 781"/>
                <a:gd name="T3" fmla="*/ 223 h 2278"/>
                <a:gd name="T4" fmla="*/ 42 w 781"/>
                <a:gd name="T5" fmla="*/ 228 h 2278"/>
                <a:gd name="T6" fmla="*/ 37 w 781"/>
                <a:gd name="T7" fmla="*/ 223 h 2278"/>
                <a:gd name="T8" fmla="*/ 36 w 781"/>
                <a:gd name="T9" fmla="*/ 5 h 2278"/>
                <a:gd name="T10" fmla="*/ 42 w 781"/>
                <a:gd name="T11" fmla="*/ 0 h 2278"/>
                <a:gd name="T12" fmla="*/ 47 w 781"/>
                <a:gd name="T13" fmla="*/ 5 h 2278"/>
                <a:gd name="T14" fmla="*/ 82 w 781"/>
                <a:gd name="T15" fmla="*/ 171 h 2278"/>
                <a:gd name="T16" fmla="*/ 42 w 781"/>
                <a:gd name="T17" fmla="*/ 233 h 2278"/>
                <a:gd name="T18" fmla="*/ 2 w 781"/>
                <a:gd name="T19" fmla="*/ 172 h 2278"/>
                <a:gd name="T20" fmla="*/ 3 w 781"/>
                <a:gd name="T21" fmla="*/ 165 h 2278"/>
                <a:gd name="T22" fmla="*/ 11 w 781"/>
                <a:gd name="T23" fmla="*/ 166 h 2278"/>
                <a:gd name="T24" fmla="*/ 47 w 781"/>
                <a:gd name="T25" fmla="*/ 221 h 2278"/>
                <a:gd name="T26" fmla="*/ 38 w 781"/>
                <a:gd name="T27" fmla="*/ 221 h 2278"/>
                <a:gd name="T28" fmla="*/ 73 w 781"/>
                <a:gd name="T29" fmla="*/ 166 h 2278"/>
                <a:gd name="T30" fmla="*/ 81 w 781"/>
                <a:gd name="T31" fmla="*/ 164 h 2278"/>
                <a:gd name="T32" fmla="*/ 82 w 781"/>
                <a:gd name="T33" fmla="*/ 171 h 22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81" h="2278">
                  <a:moveTo>
                    <a:pt x="436" y="50"/>
                  </a:moveTo>
                  <a:lnTo>
                    <a:pt x="442" y="2183"/>
                  </a:lnTo>
                  <a:cubicBezTo>
                    <a:pt x="442" y="2211"/>
                    <a:pt x="419" y="2233"/>
                    <a:pt x="392" y="2233"/>
                  </a:cubicBezTo>
                  <a:cubicBezTo>
                    <a:pt x="364" y="2234"/>
                    <a:pt x="342" y="2211"/>
                    <a:pt x="342" y="2184"/>
                  </a:cubicBezTo>
                  <a:lnTo>
                    <a:pt x="336" y="50"/>
                  </a:lnTo>
                  <a:cubicBezTo>
                    <a:pt x="336" y="23"/>
                    <a:pt x="358" y="0"/>
                    <a:pt x="386" y="0"/>
                  </a:cubicBezTo>
                  <a:cubicBezTo>
                    <a:pt x="413" y="0"/>
                    <a:pt x="436" y="22"/>
                    <a:pt x="436" y="50"/>
                  </a:cubicBezTo>
                  <a:close/>
                  <a:moveTo>
                    <a:pt x="766" y="1676"/>
                  </a:moveTo>
                  <a:lnTo>
                    <a:pt x="392" y="2278"/>
                  </a:lnTo>
                  <a:lnTo>
                    <a:pt x="15" y="1678"/>
                  </a:lnTo>
                  <a:cubicBezTo>
                    <a:pt x="0" y="1654"/>
                    <a:pt x="7" y="1623"/>
                    <a:pt x="30" y="1609"/>
                  </a:cubicBezTo>
                  <a:cubicBezTo>
                    <a:pt x="54" y="1594"/>
                    <a:pt x="85" y="1601"/>
                    <a:pt x="99" y="1624"/>
                  </a:cubicBezTo>
                  <a:lnTo>
                    <a:pt x="434" y="2157"/>
                  </a:lnTo>
                  <a:lnTo>
                    <a:pt x="349" y="2157"/>
                  </a:lnTo>
                  <a:lnTo>
                    <a:pt x="681" y="1623"/>
                  </a:lnTo>
                  <a:cubicBezTo>
                    <a:pt x="696" y="1599"/>
                    <a:pt x="727" y="1592"/>
                    <a:pt x="750" y="1607"/>
                  </a:cubicBezTo>
                  <a:cubicBezTo>
                    <a:pt x="773" y="1621"/>
                    <a:pt x="781" y="1652"/>
                    <a:pt x="766" y="1676"/>
                  </a:cubicBezTo>
                  <a:close/>
                </a:path>
              </a:pathLst>
            </a:custGeom>
            <a:solidFill>
              <a:srgbClr val="000000"/>
            </a:solidFill>
            <a:ln w="28575" cap="flat" cmpd="sng">
              <a:solidFill>
                <a:schemeClr val="accent2">
                  <a:lumMod val="75000"/>
                </a:schemeClr>
              </a:solidFill>
              <a:prstDash val="solid"/>
              <a:bevel/>
              <a:headEnd/>
              <a:tailEnd/>
            </a:ln>
          </p:spPr>
          <p:txBody>
            <a:bodyPr/>
            <a:lstStyle/>
            <a:p>
              <a:endParaRPr lang="en-US"/>
            </a:p>
          </p:txBody>
        </p:sp>
        <p:sp>
          <p:nvSpPr>
            <p:cNvPr id="38" name="Freeform 7"/>
            <p:cNvSpPr>
              <a:spLocks noEditPoints="1"/>
            </p:cNvSpPr>
            <p:nvPr/>
          </p:nvSpPr>
          <p:spPr bwMode="auto">
            <a:xfrm>
              <a:off x="2881" y="2621"/>
              <a:ext cx="148" cy="139"/>
            </a:xfrm>
            <a:custGeom>
              <a:avLst/>
              <a:gdLst>
                <a:gd name="T0" fmla="*/ 146 w 1366"/>
                <a:gd name="T1" fmla="*/ 9 h 1367"/>
                <a:gd name="T2" fmla="*/ 11 w 1366"/>
                <a:gd name="T3" fmla="*/ 136 h 1367"/>
                <a:gd name="T4" fmla="*/ 3 w 1366"/>
                <a:gd name="T5" fmla="*/ 136 h 1367"/>
                <a:gd name="T6" fmla="*/ 3 w 1366"/>
                <a:gd name="T7" fmla="*/ 129 h 1367"/>
                <a:gd name="T8" fmla="*/ 138 w 1366"/>
                <a:gd name="T9" fmla="*/ 2 h 1367"/>
                <a:gd name="T10" fmla="*/ 146 w 1366"/>
                <a:gd name="T11" fmla="*/ 2 h 1367"/>
                <a:gd name="T12" fmla="*/ 146 w 1366"/>
                <a:gd name="T13" fmla="*/ 9 h 1367"/>
                <a:gd name="T14" fmla="*/ 75 w 1366"/>
                <a:gd name="T15" fmla="*/ 123 h 1367"/>
                <a:gd name="T16" fmla="*/ 0 w 1366"/>
                <a:gd name="T17" fmla="*/ 139 h 1367"/>
                <a:gd name="T18" fmla="*/ 17 w 1366"/>
                <a:gd name="T19" fmla="*/ 69 h 1367"/>
                <a:gd name="T20" fmla="*/ 24 w 1366"/>
                <a:gd name="T21" fmla="*/ 65 h 1367"/>
                <a:gd name="T22" fmla="*/ 28 w 1366"/>
                <a:gd name="T23" fmla="*/ 71 h 1367"/>
                <a:gd name="T24" fmla="*/ 12 w 1366"/>
                <a:gd name="T25" fmla="*/ 133 h 1367"/>
                <a:gd name="T26" fmla="*/ 6 w 1366"/>
                <a:gd name="T27" fmla="*/ 127 h 1367"/>
                <a:gd name="T28" fmla="*/ 72 w 1366"/>
                <a:gd name="T29" fmla="*/ 113 h 1367"/>
                <a:gd name="T30" fmla="*/ 79 w 1366"/>
                <a:gd name="T31" fmla="*/ 117 h 1367"/>
                <a:gd name="T32" fmla="*/ 75 w 1366"/>
                <a:gd name="T33" fmla="*/ 123 h 13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66" h="1367">
                  <a:moveTo>
                    <a:pt x="1346" y="90"/>
                  </a:moveTo>
                  <a:lnTo>
                    <a:pt x="102" y="1335"/>
                  </a:lnTo>
                  <a:cubicBezTo>
                    <a:pt x="82" y="1355"/>
                    <a:pt x="51" y="1355"/>
                    <a:pt x="31" y="1335"/>
                  </a:cubicBezTo>
                  <a:cubicBezTo>
                    <a:pt x="11" y="1316"/>
                    <a:pt x="11" y="1284"/>
                    <a:pt x="31" y="1265"/>
                  </a:cubicBezTo>
                  <a:lnTo>
                    <a:pt x="1276" y="20"/>
                  </a:lnTo>
                  <a:cubicBezTo>
                    <a:pt x="1295" y="0"/>
                    <a:pt x="1327" y="0"/>
                    <a:pt x="1346" y="20"/>
                  </a:cubicBezTo>
                  <a:cubicBezTo>
                    <a:pt x="1366" y="39"/>
                    <a:pt x="1366" y="71"/>
                    <a:pt x="1346" y="90"/>
                  </a:cubicBezTo>
                  <a:close/>
                  <a:moveTo>
                    <a:pt x="690" y="1207"/>
                  </a:moveTo>
                  <a:lnTo>
                    <a:pt x="0" y="1367"/>
                  </a:lnTo>
                  <a:lnTo>
                    <a:pt x="159" y="676"/>
                  </a:lnTo>
                  <a:cubicBezTo>
                    <a:pt x="165" y="649"/>
                    <a:pt x="192" y="632"/>
                    <a:pt x="219" y="638"/>
                  </a:cubicBezTo>
                  <a:cubicBezTo>
                    <a:pt x="246" y="645"/>
                    <a:pt x="263" y="671"/>
                    <a:pt x="257" y="698"/>
                  </a:cubicBezTo>
                  <a:lnTo>
                    <a:pt x="115" y="1311"/>
                  </a:lnTo>
                  <a:lnTo>
                    <a:pt x="55" y="1251"/>
                  </a:lnTo>
                  <a:lnTo>
                    <a:pt x="668" y="1110"/>
                  </a:lnTo>
                  <a:cubicBezTo>
                    <a:pt x="695" y="1104"/>
                    <a:pt x="722" y="1120"/>
                    <a:pt x="728" y="1147"/>
                  </a:cubicBezTo>
                  <a:cubicBezTo>
                    <a:pt x="734" y="1174"/>
                    <a:pt x="717" y="1201"/>
                    <a:pt x="690" y="1207"/>
                  </a:cubicBezTo>
                  <a:close/>
                </a:path>
              </a:pathLst>
            </a:custGeom>
            <a:solidFill>
              <a:srgbClr val="000000"/>
            </a:solidFill>
            <a:ln w="28575" cap="flat" cmpd="sng">
              <a:solidFill>
                <a:schemeClr val="accent2">
                  <a:lumMod val="75000"/>
                </a:schemeClr>
              </a:solidFill>
              <a:prstDash val="solid"/>
              <a:bevel/>
              <a:headEnd/>
              <a:tailEnd/>
            </a:ln>
          </p:spPr>
          <p:txBody>
            <a:bodyPr/>
            <a:lstStyle/>
            <a:p>
              <a:endParaRPr lang="en-US"/>
            </a:p>
          </p:txBody>
        </p:sp>
        <p:sp>
          <p:nvSpPr>
            <p:cNvPr id="39" name="Freeform 8"/>
            <p:cNvSpPr>
              <a:spLocks noEditPoints="1"/>
            </p:cNvSpPr>
            <p:nvPr/>
          </p:nvSpPr>
          <p:spPr bwMode="auto">
            <a:xfrm>
              <a:off x="3024" y="2621"/>
              <a:ext cx="148" cy="139"/>
            </a:xfrm>
            <a:custGeom>
              <a:avLst/>
              <a:gdLst>
                <a:gd name="T0" fmla="*/ 10 w 1366"/>
                <a:gd name="T1" fmla="*/ 2 h 1367"/>
                <a:gd name="T2" fmla="*/ 145 w 1366"/>
                <a:gd name="T3" fmla="*/ 129 h 1367"/>
                <a:gd name="T4" fmla="*/ 145 w 1366"/>
                <a:gd name="T5" fmla="*/ 136 h 1367"/>
                <a:gd name="T6" fmla="*/ 137 w 1366"/>
                <a:gd name="T7" fmla="*/ 136 h 1367"/>
                <a:gd name="T8" fmla="*/ 2 w 1366"/>
                <a:gd name="T9" fmla="*/ 9 h 1367"/>
                <a:gd name="T10" fmla="*/ 2 w 1366"/>
                <a:gd name="T11" fmla="*/ 2 h 1367"/>
                <a:gd name="T12" fmla="*/ 10 w 1366"/>
                <a:gd name="T13" fmla="*/ 2 h 1367"/>
                <a:gd name="T14" fmla="*/ 131 w 1366"/>
                <a:gd name="T15" fmla="*/ 69 h 1367"/>
                <a:gd name="T16" fmla="*/ 148 w 1366"/>
                <a:gd name="T17" fmla="*/ 139 h 1367"/>
                <a:gd name="T18" fmla="*/ 73 w 1366"/>
                <a:gd name="T19" fmla="*/ 123 h 1367"/>
                <a:gd name="T20" fmla="*/ 69 w 1366"/>
                <a:gd name="T21" fmla="*/ 117 h 1367"/>
                <a:gd name="T22" fmla="*/ 76 w 1366"/>
                <a:gd name="T23" fmla="*/ 113 h 1367"/>
                <a:gd name="T24" fmla="*/ 142 w 1366"/>
                <a:gd name="T25" fmla="*/ 127 h 1367"/>
                <a:gd name="T26" fmla="*/ 136 w 1366"/>
                <a:gd name="T27" fmla="*/ 133 h 1367"/>
                <a:gd name="T28" fmla="*/ 120 w 1366"/>
                <a:gd name="T29" fmla="*/ 71 h 1367"/>
                <a:gd name="T30" fmla="*/ 124 w 1366"/>
                <a:gd name="T31" fmla="*/ 65 h 1367"/>
                <a:gd name="T32" fmla="*/ 131 w 1366"/>
                <a:gd name="T33" fmla="*/ 69 h 13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66" h="1367">
                  <a:moveTo>
                    <a:pt x="90" y="20"/>
                  </a:moveTo>
                  <a:lnTo>
                    <a:pt x="1335" y="1265"/>
                  </a:lnTo>
                  <a:cubicBezTo>
                    <a:pt x="1354" y="1284"/>
                    <a:pt x="1354" y="1316"/>
                    <a:pt x="1335" y="1335"/>
                  </a:cubicBezTo>
                  <a:cubicBezTo>
                    <a:pt x="1315" y="1355"/>
                    <a:pt x="1284" y="1355"/>
                    <a:pt x="1264" y="1335"/>
                  </a:cubicBezTo>
                  <a:lnTo>
                    <a:pt x="19" y="90"/>
                  </a:lnTo>
                  <a:cubicBezTo>
                    <a:pt x="0" y="71"/>
                    <a:pt x="0" y="39"/>
                    <a:pt x="19" y="20"/>
                  </a:cubicBezTo>
                  <a:cubicBezTo>
                    <a:pt x="39" y="0"/>
                    <a:pt x="71" y="0"/>
                    <a:pt x="90" y="20"/>
                  </a:cubicBezTo>
                  <a:close/>
                  <a:moveTo>
                    <a:pt x="1207" y="676"/>
                  </a:moveTo>
                  <a:lnTo>
                    <a:pt x="1366" y="1367"/>
                  </a:lnTo>
                  <a:lnTo>
                    <a:pt x="676" y="1207"/>
                  </a:lnTo>
                  <a:cubicBezTo>
                    <a:pt x="649" y="1201"/>
                    <a:pt x="632" y="1174"/>
                    <a:pt x="638" y="1147"/>
                  </a:cubicBezTo>
                  <a:cubicBezTo>
                    <a:pt x="644" y="1120"/>
                    <a:pt x="671" y="1104"/>
                    <a:pt x="698" y="1110"/>
                  </a:cubicBezTo>
                  <a:lnTo>
                    <a:pt x="1311" y="1251"/>
                  </a:lnTo>
                  <a:lnTo>
                    <a:pt x="1251" y="1311"/>
                  </a:lnTo>
                  <a:lnTo>
                    <a:pt x="1109" y="698"/>
                  </a:lnTo>
                  <a:cubicBezTo>
                    <a:pt x="1103" y="671"/>
                    <a:pt x="1120" y="645"/>
                    <a:pt x="1147" y="638"/>
                  </a:cubicBezTo>
                  <a:cubicBezTo>
                    <a:pt x="1174" y="632"/>
                    <a:pt x="1201" y="649"/>
                    <a:pt x="1207" y="676"/>
                  </a:cubicBezTo>
                  <a:close/>
                </a:path>
              </a:pathLst>
            </a:custGeom>
            <a:solidFill>
              <a:srgbClr val="000000"/>
            </a:solidFill>
            <a:ln w="28575" cap="flat" cmpd="sng">
              <a:solidFill>
                <a:schemeClr val="accent2">
                  <a:lumMod val="75000"/>
                </a:schemeClr>
              </a:solidFill>
              <a:prstDash val="solid"/>
              <a:bevel/>
              <a:headEnd/>
              <a:tailEnd/>
            </a:ln>
          </p:spPr>
          <p:txBody>
            <a:bodyPr/>
            <a:lstStyle/>
            <a:p>
              <a:endParaRPr lang="en-US"/>
            </a:p>
          </p:txBody>
        </p:sp>
        <p:sp>
          <p:nvSpPr>
            <p:cNvPr id="40" name="Rectangle 9"/>
            <p:cNvSpPr>
              <a:spLocks noChangeArrowheads="1"/>
            </p:cNvSpPr>
            <p:nvPr/>
          </p:nvSpPr>
          <p:spPr bwMode="auto">
            <a:xfrm>
              <a:off x="3005" y="2993"/>
              <a:ext cx="181"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9900"/>
                  </a:solidFill>
                  <a:miter lim="800000"/>
                  <a:headEnd/>
                  <a:tailEnd/>
                </a14:hiddenLine>
              </a:ext>
            </a:extLst>
          </p:spPr>
          <p:txBody>
            <a:bodyPr lIns="0" tIns="0" rIns="0" bIns="0"/>
            <a:lstStyle/>
            <a:p>
              <a:r>
                <a:rPr lang="en-US" sz="2800" dirty="0">
                  <a:solidFill>
                    <a:srgbClr val="FF9900"/>
                  </a:solidFill>
                  <a:latin typeface="VNI-Times" pitchFamily="2" charset="0"/>
                </a:rPr>
                <a:t>u</a:t>
              </a:r>
              <a:endParaRPr lang="en-US" sz="3200" b="0" dirty="0"/>
            </a:p>
          </p:txBody>
        </p:sp>
        <p:sp>
          <p:nvSpPr>
            <p:cNvPr id="41" name="Rectangle 10"/>
            <p:cNvSpPr>
              <a:spLocks noChangeArrowheads="1"/>
            </p:cNvSpPr>
            <p:nvPr/>
          </p:nvSpPr>
          <p:spPr bwMode="auto">
            <a:xfrm>
              <a:off x="3005" y="2849"/>
              <a:ext cx="73"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sz="2800" dirty="0">
                  <a:solidFill>
                    <a:srgbClr val="FF9900"/>
                  </a:solidFill>
                  <a:latin typeface="MT Extra" pitchFamily="18" charset="2"/>
                </a:rPr>
                <a:t>r</a:t>
              </a:r>
              <a:endParaRPr lang="en-US" sz="3200" b="0" dirty="0"/>
            </a:p>
          </p:txBody>
        </p:sp>
      </p:grpSp>
      <p:grpSp>
        <p:nvGrpSpPr>
          <p:cNvPr id="42" name="Group 11"/>
          <p:cNvGrpSpPr>
            <a:grpSpLocks/>
          </p:cNvGrpSpPr>
          <p:nvPr/>
        </p:nvGrpSpPr>
        <p:grpSpPr bwMode="auto">
          <a:xfrm>
            <a:off x="7472925" y="1375569"/>
            <a:ext cx="448566" cy="903288"/>
            <a:chOff x="6502" y="1854"/>
            <a:chExt cx="707" cy="1423"/>
          </a:xfrm>
        </p:grpSpPr>
        <p:sp>
          <p:nvSpPr>
            <p:cNvPr id="43" name="Freeform 12"/>
            <p:cNvSpPr>
              <a:spLocks noEditPoints="1"/>
            </p:cNvSpPr>
            <p:nvPr/>
          </p:nvSpPr>
          <p:spPr bwMode="auto">
            <a:xfrm>
              <a:off x="6502" y="2038"/>
              <a:ext cx="142" cy="1239"/>
            </a:xfrm>
            <a:custGeom>
              <a:avLst/>
              <a:gdLst>
                <a:gd name="T0" fmla="*/ 56 w 533"/>
                <a:gd name="T1" fmla="*/ 1226 h 4850"/>
                <a:gd name="T2" fmla="*/ 58 w 533"/>
                <a:gd name="T3" fmla="*/ 102 h 4850"/>
                <a:gd name="T4" fmla="*/ 71 w 533"/>
                <a:gd name="T5" fmla="*/ 89 h 4850"/>
                <a:gd name="T6" fmla="*/ 84 w 533"/>
                <a:gd name="T7" fmla="*/ 102 h 4850"/>
                <a:gd name="T8" fmla="*/ 83 w 533"/>
                <a:gd name="T9" fmla="*/ 1226 h 4850"/>
                <a:gd name="T10" fmla="*/ 70 w 533"/>
                <a:gd name="T11" fmla="*/ 1239 h 4850"/>
                <a:gd name="T12" fmla="*/ 56 w 533"/>
                <a:gd name="T13" fmla="*/ 1226 h 4850"/>
                <a:gd name="T14" fmla="*/ 0 w 533"/>
                <a:gd name="T15" fmla="*/ 136 h 4850"/>
                <a:gd name="T16" fmla="*/ 71 w 533"/>
                <a:gd name="T17" fmla="*/ 0 h 4850"/>
                <a:gd name="T18" fmla="*/ 142 w 533"/>
                <a:gd name="T19" fmla="*/ 136 h 4850"/>
                <a:gd name="T20" fmla="*/ 0 w 533"/>
                <a:gd name="T21" fmla="*/ 136 h 48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33" h="4850">
                  <a:moveTo>
                    <a:pt x="211" y="4800"/>
                  </a:moveTo>
                  <a:lnTo>
                    <a:pt x="217" y="400"/>
                  </a:lnTo>
                  <a:cubicBezTo>
                    <a:pt x="217" y="372"/>
                    <a:pt x="239" y="350"/>
                    <a:pt x="267" y="350"/>
                  </a:cubicBezTo>
                  <a:cubicBezTo>
                    <a:pt x="295" y="350"/>
                    <a:pt x="317" y="373"/>
                    <a:pt x="317" y="400"/>
                  </a:cubicBezTo>
                  <a:lnTo>
                    <a:pt x="311" y="4800"/>
                  </a:lnTo>
                  <a:cubicBezTo>
                    <a:pt x="311" y="4828"/>
                    <a:pt x="288" y="4850"/>
                    <a:pt x="261" y="4850"/>
                  </a:cubicBezTo>
                  <a:cubicBezTo>
                    <a:pt x="233" y="4850"/>
                    <a:pt x="211" y="4828"/>
                    <a:pt x="211" y="4800"/>
                  </a:cubicBezTo>
                  <a:close/>
                  <a:moveTo>
                    <a:pt x="0" y="533"/>
                  </a:moveTo>
                  <a:lnTo>
                    <a:pt x="267" y="0"/>
                  </a:lnTo>
                  <a:lnTo>
                    <a:pt x="533" y="534"/>
                  </a:lnTo>
                  <a:lnTo>
                    <a:pt x="0" y="533"/>
                  </a:lnTo>
                  <a:close/>
                </a:path>
              </a:pathLst>
            </a:custGeom>
            <a:solidFill>
              <a:srgbClr val="FF0000"/>
            </a:solidFill>
            <a:ln w="28575" cap="flat" cmpd="sng">
              <a:solidFill>
                <a:srgbClr val="FF0000"/>
              </a:solidFill>
              <a:prstDash val="solid"/>
              <a:bevel/>
              <a:headEnd/>
              <a:tailEnd/>
            </a:ln>
          </p:spPr>
          <p:txBody>
            <a:bodyPr/>
            <a:lstStyle/>
            <a:p>
              <a:endParaRPr lang="en-US"/>
            </a:p>
          </p:txBody>
        </p:sp>
        <p:sp>
          <p:nvSpPr>
            <p:cNvPr id="44" name="Rectangle 13"/>
            <p:cNvSpPr>
              <a:spLocks noChangeArrowheads="1"/>
            </p:cNvSpPr>
            <p:nvPr/>
          </p:nvSpPr>
          <p:spPr bwMode="auto">
            <a:xfrm>
              <a:off x="6799" y="2318"/>
              <a:ext cx="296" cy="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sz="2400" b="0">
                  <a:solidFill>
                    <a:srgbClr val="FF0000"/>
                  </a:solidFill>
                </a:rPr>
                <a:t>V</a:t>
              </a:r>
              <a:endParaRPr lang="en-US" sz="2400" b="0"/>
            </a:p>
          </p:txBody>
        </p:sp>
        <p:sp>
          <p:nvSpPr>
            <p:cNvPr id="45" name="Rectangle 14"/>
            <p:cNvSpPr>
              <a:spLocks noChangeArrowheads="1"/>
            </p:cNvSpPr>
            <p:nvPr/>
          </p:nvSpPr>
          <p:spPr bwMode="auto">
            <a:xfrm>
              <a:off x="6869" y="1854"/>
              <a:ext cx="340" cy="77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r>
                <a:rPr lang="en-US" sz="2400" b="0" dirty="0">
                  <a:solidFill>
                    <a:srgbClr val="FF0000"/>
                  </a:solidFill>
                  <a:latin typeface="MT Extra" pitchFamily="18" charset="2"/>
                </a:rPr>
                <a:t>r</a:t>
              </a:r>
              <a:endParaRPr lang="en-US" sz="2400" b="0" dirty="0"/>
            </a:p>
          </p:txBody>
        </p:sp>
      </p:grpSp>
      <p:grpSp>
        <p:nvGrpSpPr>
          <p:cNvPr id="46" name="Group 15"/>
          <p:cNvGrpSpPr>
            <a:grpSpLocks/>
          </p:cNvGrpSpPr>
          <p:nvPr/>
        </p:nvGrpSpPr>
        <p:grpSpPr bwMode="auto">
          <a:xfrm>
            <a:off x="6485510" y="2239169"/>
            <a:ext cx="2286000" cy="4244994"/>
            <a:chOff x="2380" y="1153"/>
            <a:chExt cx="1440" cy="2674"/>
          </a:xfrm>
        </p:grpSpPr>
        <p:sp>
          <p:nvSpPr>
            <p:cNvPr id="47" name="Line 16"/>
            <p:cNvSpPr>
              <a:spLocks noChangeShapeType="1"/>
            </p:cNvSpPr>
            <p:nvPr/>
          </p:nvSpPr>
          <p:spPr bwMode="auto">
            <a:xfrm flipV="1">
              <a:off x="2976" y="2503"/>
              <a:ext cx="1" cy="124"/>
            </a:xfrm>
            <a:prstGeom prst="line">
              <a:avLst/>
            </a:prstGeom>
            <a:noFill/>
            <a:ln w="28575" cap="rnd">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17"/>
            <p:cNvSpPr>
              <a:spLocks noChangeShapeType="1"/>
            </p:cNvSpPr>
            <p:nvPr/>
          </p:nvSpPr>
          <p:spPr bwMode="auto">
            <a:xfrm flipV="1">
              <a:off x="3073" y="2503"/>
              <a:ext cx="1" cy="124"/>
            </a:xfrm>
            <a:prstGeom prst="line">
              <a:avLst/>
            </a:prstGeom>
            <a:noFill/>
            <a:ln w="28575" cap="rnd">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9" name="Group 18"/>
            <p:cNvGrpSpPr>
              <a:grpSpLocks/>
            </p:cNvGrpSpPr>
            <p:nvPr/>
          </p:nvGrpSpPr>
          <p:grpSpPr bwMode="auto">
            <a:xfrm>
              <a:off x="2380" y="1153"/>
              <a:ext cx="1440" cy="2674"/>
              <a:chOff x="4948" y="3214"/>
              <a:chExt cx="3600" cy="6704"/>
            </a:xfrm>
          </p:grpSpPr>
          <p:sp>
            <p:nvSpPr>
              <p:cNvPr id="50" name="Rectangle 19"/>
              <p:cNvSpPr>
                <a:spLocks noChangeArrowheads="1"/>
              </p:cNvSpPr>
              <p:nvPr/>
            </p:nvSpPr>
            <p:spPr bwMode="auto">
              <a:xfrm>
                <a:off x="4948" y="9005"/>
                <a:ext cx="3600" cy="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2000" dirty="0" err="1">
                    <a:latin typeface="Times New Roman" pitchFamily="18" charset="0"/>
                    <a:cs typeface="Times New Roman" pitchFamily="18" charset="0"/>
                  </a:rPr>
                  <a:t>Tên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lửa</a:t>
                </a:r>
                <a:endParaRPr lang="en-US" b="0" dirty="0">
                  <a:latin typeface="Times New Roman" pitchFamily="18" charset="0"/>
                  <a:cs typeface="Times New Roman" pitchFamily="18" charset="0"/>
                </a:endParaRPr>
              </a:p>
            </p:txBody>
          </p:sp>
          <p:grpSp>
            <p:nvGrpSpPr>
              <p:cNvPr id="51" name="Group 20"/>
              <p:cNvGrpSpPr>
                <a:grpSpLocks/>
              </p:cNvGrpSpPr>
              <p:nvPr/>
            </p:nvGrpSpPr>
            <p:grpSpPr bwMode="auto">
              <a:xfrm>
                <a:off x="5707" y="3214"/>
                <a:ext cx="1703" cy="3709"/>
                <a:chOff x="5707" y="3214"/>
                <a:chExt cx="1703" cy="3709"/>
              </a:xfrm>
            </p:grpSpPr>
            <p:sp>
              <p:nvSpPr>
                <p:cNvPr id="52" name="Freeform 21"/>
                <p:cNvSpPr>
                  <a:spLocks/>
                </p:cNvSpPr>
                <p:nvPr/>
              </p:nvSpPr>
              <p:spPr bwMode="auto">
                <a:xfrm>
                  <a:off x="5923" y="3214"/>
                  <a:ext cx="648" cy="3709"/>
                </a:xfrm>
                <a:custGeom>
                  <a:avLst/>
                  <a:gdLst>
                    <a:gd name="T0" fmla="*/ 648 w 2400"/>
                    <a:gd name="T1" fmla="*/ 0 h 14500"/>
                    <a:gd name="T2" fmla="*/ 27 w 2400"/>
                    <a:gd name="T3" fmla="*/ 998 h 14500"/>
                    <a:gd name="T4" fmla="*/ 0 w 2400"/>
                    <a:gd name="T5" fmla="*/ 1842 h 14500"/>
                    <a:gd name="T6" fmla="*/ 0 w 2400"/>
                    <a:gd name="T7" fmla="*/ 2814 h 14500"/>
                    <a:gd name="T8" fmla="*/ 324 w 2400"/>
                    <a:gd name="T9" fmla="*/ 3683 h 14500"/>
                    <a:gd name="T10" fmla="*/ 513 w 2400"/>
                    <a:gd name="T11" fmla="*/ 3709 h 145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00" h="14500">
                      <a:moveTo>
                        <a:pt x="2400" y="0"/>
                      </a:moveTo>
                      <a:cubicBezTo>
                        <a:pt x="2013" y="653"/>
                        <a:pt x="500" y="2700"/>
                        <a:pt x="100" y="3900"/>
                      </a:cubicBezTo>
                      <a:lnTo>
                        <a:pt x="0" y="7200"/>
                      </a:lnTo>
                      <a:lnTo>
                        <a:pt x="0" y="11000"/>
                      </a:lnTo>
                      <a:cubicBezTo>
                        <a:pt x="200" y="12200"/>
                        <a:pt x="886" y="13820"/>
                        <a:pt x="1200" y="14400"/>
                      </a:cubicBezTo>
                      <a:lnTo>
                        <a:pt x="1900" y="14500"/>
                      </a:lnTo>
                    </a:path>
                  </a:pathLst>
                </a:custGeom>
                <a:noFill/>
                <a:ln w="28575" cap="rnd" cmpd="sng">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 name="Freeform 22"/>
                <p:cNvSpPr>
                  <a:spLocks/>
                </p:cNvSpPr>
                <p:nvPr/>
              </p:nvSpPr>
              <p:spPr bwMode="auto">
                <a:xfrm>
                  <a:off x="6571" y="3214"/>
                  <a:ext cx="623" cy="3709"/>
                </a:xfrm>
                <a:custGeom>
                  <a:avLst/>
                  <a:gdLst>
                    <a:gd name="T0" fmla="*/ 0 w 2300"/>
                    <a:gd name="T1" fmla="*/ 0 h 14500"/>
                    <a:gd name="T2" fmla="*/ 569 w 2300"/>
                    <a:gd name="T3" fmla="*/ 1074 h 14500"/>
                    <a:gd name="T4" fmla="*/ 623 w 2300"/>
                    <a:gd name="T5" fmla="*/ 2890 h 14500"/>
                    <a:gd name="T6" fmla="*/ 325 w 2300"/>
                    <a:gd name="T7" fmla="*/ 3683 h 14500"/>
                    <a:gd name="T8" fmla="*/ 135 w 2300"/>
                    <a:gd name="T9" fmla="*/ 3709 h 14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00" h="14500">
                      <a:moveTo>
                        <a:pt x="0" y="0"/>
                      </a:moveTo>
                      <a:cubicBezTo>
                        <a:pt x="346" y="700"/>
                        <a:pt x="1720" y="2320"/>
                        <a:pt x="2100" y="4200"/>
                      </a:cubicBezTo>
                      <a:lnTo>
                        <a:pt x="2300" y="11300"/>
                      </a:lnTo>
                      <a:lnTo>
                        <a:pt x="1200" y="14400"/>
                      </a:lnTo>
                      <a:lnTo>
                        <a:pt x="500" y="14500"/>
                      </a:lnTo>
                    </a:path>
                  </a:pathLst>
                </a:custGeom>
                <a:noFill/>
                <a:ln w="28575" cap="rnd" cmpd="sng">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 name="Freeform 23"/>
                <p:cNvSpPr>
                  <a:spLocks noEditPoints="1"/>
                </p:cNvSpPr>
                <p:nvPr/>
              </p:nvSpPr>
              <p:spPr bwMode="auto">
                <a:xfrm>
                  <a:off x="6433" y="3872"/>
                  <a:ext cx="282" cy="2731"/>
                </a:xfrm>
                <a:custGeom>
                  <a:avLst/>
                  <a:gdLst>
                    <a:gd name="T0" fmla="*/ 126 w 1048"/>
                    <a:gd name="T1" fmla="*/ 2718 h 10682"/>
                    <a:gd name="T2" fmla="*/ 128 w 1048"/>
                    <a:gd name="T3" fmla="*/ 25 h 10682"/>
                    <a:gd name="T4" fmla="*/ 141 w 1048"/>
                    <a:gd name="T5" fmla="*/ 13 h 10682"/>
                    <a:gd name="T6" fmla="*/ 154 w 1048"/>
                    <a:gd name="T7" fmla="*/ 25 h 10682"/>
                    <a:gd name="T8" fmla="*/ 153 w 1048"/>
                    <a:gd name="T9" fmla="*/ 2718 h 10682"/>
                    <a:gd name="T10" fmla="*/ 139 w 1048"/>
                    <a:gd name="T11" fmla="*/ 2731 h 10682"/>
                    <a:gd name="T12" fmla="*/ 126 w 1048"/>
                    <a:gd name="T13" fmla="*/ 2718 h 10682"/>
                    <a:gd name="T14" fmla="*/ 4 w 1048"/>
                    <a:gd name="T15" fmla="*/ 223 h 10682"/>
                    <a:gd name="T16" fmla="*/ 141 w 1048"/>
                    <a:gd name="T17" fmla="*/ 0 h 10682"/>
                    <a:gd name="T18" fmla="*/ 278 w 1048"/>
                    <a:gd name="T19" fmla="*/ 223 h 10682"/>
                    <a:gd name="T20" fmla="*/ 273 w 1048"/>
                    <a:gd name="T21" fmla="*/ 241 h 10682"/>
                    <a:gd name="T22" fmla="*/ 255 w 1048"/>
                    <a:gd name="T23" fmla="*/ 236 h 10682"/>
                    <a:gd name="T24" fmla="*/ 129 w 1048"/>
                    <a:gd name="T25" fmla="*/ 32 h 10682"/>
                    <a:gd name="T26" fmla="*/ 153 w 1048"/>
                    <a:gd name="T27" fmla="*/ 32 h 10682"/>
                    <a:gd name="T28" fmla="*/ 27 w 1048"/>
                    <a:gd name="T29" fmla="*/ 236 h 10682"/>
                    <a:gd name="T30" fmla="*/ 9 w 1048"/>
                    <a:gd name="T31" fmla="*/ 241 h 10682"/>
                    <a:gd name="T32" fmla="*/ 4 w 1048"/>
                    <a:gd name="T33" fmla="*/ 223 h 106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048" h="10682">
                      <a:moveTo>
                        <a:pt x="468" y="10632"/>
                      </a:moveTo>
                      <a:lnTo>
                        <a:pt x="474" y="99"/>
                      </a:lnTo>
                      <a:cubicBezTo>
                        <a:pt x="474" y="71"/>
                        <a:pt x="497" y="49"/>
                        <a:pt x="524" y="49"/>
                      </a:cubicBezTo>
                      <a:cubicBezTo>
                        <a:pt x="552" y="49"/>
                        <a:pt x="574" y="71"/>
                        <a:pt x="574" y="99"/>
                      </a:cubicBezTo>
                      <a:lnTo>
                        <a:pt x="568" y="10632"/>
                      </a:lnTo>
                      <a:cubicBezTo>
                        <a:pt x="568" y="10660"/>
                        <a:pt x="545" y="10682"/>
                        <a:pt x="518" y="10682"/>
                      </a:cubicBezTo>
                      <a:cubicBezTo>
                        <a:pt x="490" y="10682"/>
                        <a:pt x="468" y="10660"/>
                        <a:pt x="468" y="10632"/>
                      </a:cubicBezTo>
                      <a:close/>
                      <a:moveTo>
                        <a:pt x="14" y="873"/>
                      </a:moveTo>
                      <a:lnTo>
                        <a:pt x="524" y="0"/>
                      </a:lnTo>
                      <a:lnTo>
                        <a:pt x="1034" y="874"/>
                      </a:lnTo>
                      <a:cubicBezTo>
                        <a:pt x="1048" y="898"/>
                        <a:pt x="1040" y="928"/>
                        <a:pt x="1016" y="942"/>
                      </a:cubicBezTo>
                      <a:cubicBezTo>
                        <a:pt x="992" y="956"/>
                        <a:pt x="961" y="948"/>
                        <a:pt x="947" y="924"/>
                      </a:cubicBezTo>
                      <a:lnTo>
                        <a:pt x="481" y="124"/>
                      </a:lnTo>
                      <a:lnTo>
                        <a:pt x="567" y="124"/>
                      </a:lnTo>
                      <a:lnTo>
                        <a:pt x="100" y="924"/>
                      </a:lnTo>
                      <a:cubicBezTo>
                        <a:pt x="86" y="948"/>
                        <a:pt x="56" y="956"/>
                        <a:pt x="32" y="942"/>
                      </a:cubicBezTo>
                      <a:cubicBezTo>
                        <a:pt x="8" y="928"/>
                        <a:pt x="0" y="897"/>
                        <a:pt x="14" y="873"/>
                      </a:cubicBezTo>
                      <a:close/>
                    </a:path>
                  </a:pathLst>
                </a:custGeom>
                <a:solidFill>
                  <a:srgbClr val="00FF00"/>
                </a:solidFill>
                <a:ln w="28575" cap="flat" cmpd="sng">
                  <a:solidFill>
                    <a:srgbClr val="00FF00"/>
                  </a:solidFill>
                  <a:prstDash val="solid"/>
                  <a:bevel/>
                  <a:headEnd/>
                  <a:tailEnd/>
                </a:ln>
              </p:spPr>
              <p:txBody>
                <a:bodyPr/>
                <a:lstStyle/>
                <a:p>
                  <a:endParaRPr lang="en-US"/>
                </a:p>
              </p:txBody>
            </p:sp>
            <p:sp>
              <p:nvSpPr>
                <p:cNvPr id="55" name="Line 24"/>
                <p:cNvSpPr>
                  <a:spLocks noChangeShapeType="1"/>
                </p:cNvSpPr>
                <p:nvPr/>
              </p:nvSpPr>
              <p:spPr bwMode="auto">
                <a:xfrm flipV="1">
                  <a:off x="6247" y="4749"/>
                  <a:ext cx="6" cy="1636"/>
                </a:xfrm>
                <a:prstGeom prst="line">
                  <a:avLst/>
                </a:prstGeom>
                <a:noFill/>
                <a:ln w="28575" cap="rnd">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Line 25"/>
                <p:cNvSpPr>
                  <a:spLocks noChangeShapeType="1"/>
                </p:cNvSpPr>
                <p:nvPr/>
              </p:nvSpPr>
              <p:spPr bwMode="auto">
                <a:xfrm flipV="1">
                  <a:off x="6894" y="4749"/>
                  <a:ext cx="7" cy="1636"/>
                </a:xfrm>
                <a:prstGeom prst="line">
                  <a:avLst/>
                </a:prstGeom>
                <a:noFill/>
                <a:ln w="28575" cap="rnd">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 name="Line 26"/>
                <p:cNvSpPr>
                  <a:spLocks noChangeShapeType="1"/>
                </p:cNvSpPr>
                <p:nvPr/>
              </p:nvSpPr>
              <p:spPr bwMode="auto">
                <a:xfrm>
                  <a:off x="6247" y="6360"/>
                  <a:ext cx="183" cy="215"/>
                </a:xfrm>
                <a:prstGeom prst="line">
                  <a:avLst/>
                </a:prstGeom>
                <a:noFill/>
                <a:ln w="28575" cap="rnd">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 name="Line 27"/>
                <p:cNvSpPr>
                  <a:spLocks noChangeShapeType="1"/>
                </p:cNvSpPr>
                <p:nvPr/>
              </p:nvSpPr>
              <p:spPr bwMode="auto">
                <a:xfrm flipV="1">
                  <a:off x="6653" y="6413"/>
                  <a:ext cx="246" cy="173"/>
                </a:xfrm>
                <a:prstGeom prst="line">
                  <a:avLst/>
                </a:prstGeom>
                <a:noFill/>
                <a:ln w="28575" cap="rnd">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 name="Line 28"/>
                <p:cNvSpPr>
                  <a:spLocks noChangeShapeType="1"/>
                </p:cNvSpPr>
                <p:nvPr/>
              </p:nvSpPr>
              <p:spPr bwMode="auto">
                <a:xfrm flipH="1">
                  <a:off x="6247" y="4749"/>
                  <a:ext cx="650" cy="2"/>
                </a:xfrm>
                <a:prstGeom prst="line">
                  <a:avLst/>
                </a:prstGeom>
                <a:noFill/>
                <a:ln w="28575" cap="rnd">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 name="Line 29"/>
                <p:cNvSpPr>
                  <a:spLocks noChangeShapeType="1"/>
                </p:cNvSpPr>
                <p:nvPr/>
              </p:nvSpPr>
              <p:spPr bwMode="auto">
                <a:xfrm>
                  <a:off x="6247" y="5364"/>
                  <a:ext cx="650" cy="2"/>
                </a:xfrm>
                <a:prstGeom prst="line">
                  <a:avLst/>
                </a:prstGeom>
                <a:noFill/>
                <a:ln w="28575" cap="rnd">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 name="Freeform 30"/>
                <p:cNvSpPr>
                  <a:spLocks/>
                </p:cNvSpPr>
                <p:nvPr/>
              </p:nvSpPr>
              <p:spPr bwMode="auto">
                <a:xfrm>
                  <a:off x="5707" y="5720"/>
                  <a:ext cx="488" cy="1121"/>
                </a:xfrm>
                <a:custGeom>
                  <a:avLst/>
                  <a:gdLst>
                    <a:gd name="T0" fmla="*/ 488 w 1800"/>
                    <a:gd name="T1" fmla="*/ 1101 h 4380"/>
                    <a:gd name="T2" fmla="*/ 244 w 1800"/>
                    <a:gd name="T3" fmla="*/ 998 h 4380"/>
                    <a:gd name="T4" fmla="*/ 0 w 1800"/>
                    <a:gd name="T5" fmla="*/ 358 h 4380"/>
                    <a:gd name="T6" fmla="*/ 244 w 1800"/>
                    <a:gd name="T7" fmla="*/ 0 h 43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00" h="4380">
                      <a:moveTo>
                        <a:pt x="1800" y="4300"/>
                      </a:moveTo>
                      <a:cubicBezTo>
                        <a:pt x="1653" y="4233"/>
                        <a:pt x="1200" y="4380"/>
                        <a:pt x="900" y="3900"/>
                      </a:cubicBezTo>
                      <a:lnTo>
                        <a:pt x="0" y="1400"/>
                      </a:lnTo>
                      <a:lnTo>
                        <a:pt x="900" y="0"/>
                      </a:lnTo>
                    </a:path>
                  </a:pathLst>
                </a:custGeom>
                <a:noFill/>
                <a:ln w="28575" cap="rnd"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 name="Freeform 31"/>
                <p:cNvSpPr>
                  <a:spLocks/>
                </p:cNvSpPr>
                <p:nvPr/>
              </p:nvSpPr>
              <p:spPr bwMode="auto">
                <a:xfrm>
                  <a:off x="7004" y="5772"/>
                  <a:ext cx="406" cy="1024"/>
                </a:xfrm>
                <a:custGeom>
                  <a:avLst/>
                  <a:gdLst>
                    <a:gd name="T0" fmla="*/ 217 w 187"/>
                    <a:gd name="T1" fmla="*/ 0 h 499"/>
                    <a:gd name="T2" fmla="*/ 406 w 187"/>
                    <a:gd name="T3" fmla="*/ 230 h 499"/>
                    <a:gd name="T4" fmla="*/ 189 w 187"/>
                    <a:gd name="T5" fmla="*/ 870 h 499"/>
                    <a:gd name="T6" fmla="*/ 0 w 187"/>
                    <a:gd name="T7" fmla="*/ 1024 h 49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7" h="499">
                      <a:moveTo>
                        <a:pt x="100" y="0"/>
                      </a:moveTo>
                      <a:lnTo>
                        <a:pt x="187" y="112"/>
                      </a:lnTo>
                      <a:lnTo>
                        <a:pt x="87" y="424"/>
                      </a:lnTo>
                      <a:lnTo>
                        <a:pt x="0" y="499"/>
                      </a:lnTo>
                    </a:path>
                  </a:pathLst>
                </a:custGeom>
                <a:noFill/>
                <a:ln w="28575" cap="rnd"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sp>
        <p:nvSpPr>
          <p:cNvPr id="33" name="Text Box 4"/>
          <p:cNvSpPr txBox="1">
            <a:spLocks noChangeArrowheads="1"/>
          </p:cNvSpPr>
          <p:nvPr/>
        </p:nvSpPr>
        <p:spPr bwMode="auto">
          <a:xfrm>
            <a:off x="261260" y="1083246"/>
            <a:ext cx="6400797" cy="3093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marL="457200" indent="-457200" eaLnBrk="1" hangingPunct="1">
              <a:spcBef>
                <a:spcPct val="50000"/>
              </a:spcBef>
              <a:buFont typeface="Courier New" pitchFamily="49" charset="0"/>
              <a:buChar char="o"/>
            </a:pPr>
            <a:r>
              <a:rPr lang="fr-FR" sz="3000" b="0" dirty="0" err="1">
                <a:latin typeface="Times New Roman" pitchFamily="18" charset="0"/>
                <a:cs typeface="Times New Roman" pitchFamily="18" charset="0"/>
              </a:rPr>
              <a:t>Giả</a:t>
            </a:r>
            <a:r>
              <a:rPr lang="fr-FR" sz="3000" b="0" dirty="0">
                <a:latin typeface="Times New Roman" pitchFamily="18" charset="0"/>
                <a:cs typeface="Times New Roman" pitchFamily="18" charset="0"/>
              </a:rPr>
              <a:t> </a:t>
            </a:r>
            <a:r>
              <a:rPr lang="fr-FR" sz="3000" b="0" dirty="0" err="1">
                <a:latin typeface="Times New Roman" pitchFamily="18" charset="0"/>
                <a:cs typeface="Times New Roman" pitchFamily="18" charset="0"/>
              </a:rPr>
              <a:t>sử</a:t>
            </a:r>
            <a:r>
              <a:rPr lang="fr-FR" sz="3000" b="0" dirty="0">
                <a:latin typeface="Times New Roman" pitchFamily="18" charset="0"/>
                <a:cs typeface="Times New Roman" pitchFamily="18" charset="0"/>
              </a:rPr>
              <a:t> </a:t>
            </a:r>
            <a:r>
              <a:rPr lang="fr-FR" sz="3000" b="0" dirty="0" err="1">
                <a:latin typeface="Times New Roman" pitchFamily="18" charset="0"/>
                <a:cs typeface="Times New Roman" pitchFamily="18" charset="0"/>
              </a:rPr>
              <a:t>chuyển</a:t>
            </a:r>
            <a:r>
              <a:rPr lang="fr-FR" sz="3000" b="0" dirty="0">
                <a:latin typeface="Times New Roman" pitchFamily="18" charset="0"/>
                <a:cs typeface="Times New Roman" pitchFamily="18" charset="0"/>
              </a:rPr>
              <a:t> </a:t>
            </a:r>
            <a:r>
              <a:rPr lang="fr-FR" sz="3000" b="0" dirty="0" err="1">
                <a:latin typeface="Times New Roman" pitchFamily="18" charset="0"/>
                <a:cs typeface="Times New Roman" pitchFamily="18" charset="0"/>
              </a:rPr>
              <a:t>động</a:t>
            </a:r>
            <a:r>
              <a:rPr lang="fr-FR" sz="3000" b="0" dirty="0">
                <a:latin typeface="Times New Roman" pitchFamily="18" charset="0"/>
                <a:cs typeface="Times New Roman" pitchFamily="18" charset="0"/>
              </a:rPr>
              <a:t> </a:t>
            </a:r>
            <a:r>
              <a:rPr lang="fr-FR" sz="3000" b="0" dirty="0" err="1">
                <a:latin typeface="Times New Roman" pitchFamily="18" charset="0"/>
                <a:cs typeface="Times New Roman" pitchFamily="18" charset="0"/>
              </a:rPr>
              <a:t>của</a:t>
            </a:r>
            <a:r>
              <a:rPr lang="fr-FR" sz="3000" b="0" dirty="0">
                <a:latin typeface="Times New Roman" pitchFamily="18" charset="0"/>
                <a:cs typeface="Times New Roman" pitchFamily="18" charset="0"/>
              </a:rPr>
              <a:t> </a:t>
            </a:r>
            <a:r>
              <a:rPr lang="fr-FR" sz="3000" b="0" dirty="0" err="1">
                <a:latin typeface="Times New Roman" pitchFamily="18" charset="0"/>
                <a:cs typeface="Times New Roman" pitchFamily="18" charset="0"/>
              </a:rPr>
              <a:t>tên</a:t>
            </a:r>
            <a:r>
              <a:rPr lang="fr-FR" sz="3000" b="0" dirty="0">
                <a:latin typeface="Times New Roman" pitchFamily="18" charset="0"/>
                <a:cs typeface="Times New Roman" pitchFamily="18" charset="0"/>
              </a:rPr>
              <a:t> </a:t>
            </a:r>
            <a:r>
              <a:rPr lang="fr-FR" sz="3000" b="0" dirty="0" err="1">
                <a:latin typeface="Times New Roman" pitchFamily="18" charset="0"/>
                <a:cs typeface="Times New Roman" pitchFamily="18" charset="0"/>
              </a:rPr>
              <a:t>lửa</a:t>
            </a:r>
            <a:r>
              <a:rPr lang="fr-FR" sz="3000" b="0" dirty="0">
                <a:latin typeface="Times New Roman" pitchFamily="18" charset="0"/>
                <a:cs typeface="Times New Roman" pitchFamily="18" charset="0"/>
              </a:rPr>
              <a:t> là </a:t>
            </a:r>
            <a:r>
              <a:rPr lang="fr-FR" sz="3000" b="0" dirty="0" err="1">
                <a:latin typeface="Times New Roman" pitchFamily="18" charset="0"/>
                <a:cs typeface="Times New Roman" pitchFamily="18" charset="0"/>
              </a:rPr>
              <a:t>một</a:t>
            </a:r>
            <a:r>
              <a:rPr lang="fr-FR" sz="3000" b="0" dirty="0">
                <a:latin typeface="Times New Roman" pitchFamily="18" charset="0"/>
                <a:cs typeface="Times New Roman" pitchFamily="18" charset="0"/>
              </a:rPr>
              <a:t> </a:t>
            </a:r>
            <a:r>
              <a:rPr lang="fr-FR" sz="3000" b="0" dirty="0" err="1">
                <a:latin typeface="Times New Roman" pitchFamily="18" charset="0"/>
                <a:cs typeface="Times New Roman" pitchFamily="18" charset="0"/>
              </a:rPr>
              <a:t>chuyển</a:t>
            </a:r>
            <a:r>
              <a:rPr lang="fr-FR" sz="3000" b="0" dirty="0">
                <a:latin typeface="Times New Roman" pitchFamily="18" charset="0"/>
                <a:cs typeface="Times New Roman" pitchFamily="18" charset="0"/>
              </a:rPr>
              <a:t> </a:t>
            </a:r>
            <a:r>
              <a:rPr lang="fr-FR" sz="3000" b="0" dirty="0" err="1">
                <a:latin typeface="Times New Roman" pitchFamily="18" charset="0"/>
                <a:cs typeface="Times New Roman" pitchFamily="18" charset="0"/>
              </a:rPr>
              <a:t>động</a:t>
            </a:r>
            <a:r>
              <a:rPr lang="fr-FR" sz="3000" b="0" dirty="0">
                <a:latin typeface="Times New Roman" pitchFamily="18" charset="0"/>
                <a:cs typeface="Times New Roman" pitchFamily="18" charset="0"/>
              </a:rPr>
              <a:t> </a:t>
            </a:r>
            <a:r>
              <a:rPr lang="fr-FR" sz="3000" b="0" dirty="0" err="1">
                <a:latin typeface="Times New Roman" pitchFamily="18" charset="0"/>
                <a:cs typeface="Times New Roman" pitchFamily="18" charset="0"/>
              </a:rPr>
              <a:t>tịnh</a:t>
            </a:r>
            <a:r>
              <a:rPr lang="fr-FR" sz="3000" b="0" dirty="0">
                <a:latin typeface="Times New Roman" pitchFamily="18" charset="0"/>
                <a:cs typeface="Times New Roman" pitchFamily="18" charset="0"/>
              </a:rPr>
              <a:t> </a:t>
            </a:r>
            <a:r>
              <a:rPr lang="fr-FR" sz="3000" b="0" dirty="0" err="1">
                <a:latin typeface="Times New Roman" pitchFamily="18" charset="0"/>
                <a:cs typeface="Times New Roman" pitchFamily="18" charset="0"/>
              </a:rPr>
              <a:t>tiến</a:t>
            </a:r>
            <a:r>
              <a:rPr lang="fr-FR" sz="3000" b="0" dirty="0">
                <a:latin typeface="Times New Roman" pitchFamily="18" charset="0"/>
                <a:cs typeface="Times New Roman" pitchFamily="18" charset="0"/>
              </a:rPr>
              <a:t>. </a:t>
            </a:r>
            <a:r>
              <a:rPr lang="fr-FR" sz="3000" b="0" dirty="0" err="1">
                <a:latin typeface="Times New Roman" pitchFamily="18" charset="0"/>
                <a:cs typeface="Times New Roman" pitchFamily="18" charset="0"/>
              </a:rPr>
              <a:t>Tại</a:t>
            </a:r>
            <a:r>
              <a:rPr lang="fr-FR" sz="3000" b="0" dirty="0">
                <a:latin typeface="Times New Roman" pitchFamily="18" charset="0"/>
                <a:cs typeface="Times New Roman" pitchFamily="18" charset="0"/>
              </a:rPr>
              <a:t> </a:t>
            </a:r>
            <a:r>
              <a:rPr lang="fr-FR" sz="3000" b="0" dirty="0" err="1">
                <a:latin typeface="Times New Roman" pitchFamily="18" charset="0"/>
                <a:cs typeface="Times New Roman" pitchFamily="18" charset="0"/>
              </a:rPr>
              <a:t>thời</a:t>
            </a:r>
            <a:r>
              <a:rPr lang="fr-FR" sz="3000" b="0" dirty="0">
                <a:latin typeface="Times New Roman" pitchFamily="18" charset="0"/>
                <a:cs typeface="Times New Roman" pitchFamily="18" charset="0"/>
              </a:rPr>
              <a:t> </a:t>
            </a:r>
            <a:r>
              <a:rPr lang="fr-FR" sz="3000" b="0" dirty="0" err="1">
                <a:latin typeface="Times New Roman" pitchFamily="18" charset="0"/>
                <a:cs typeface="Times New Roman" pitchFamily="18" charset="0"/>
              </a:rPr>
              <a:t>điểm</a:t>
            </a:r>
            <a:r>
              <a:rPr lang="fr-FR" sz="3000" b="0" dirty="0">
                <a:latin typeface="Times New Roman" pitchFamily="18" charset="0"/>
                <a:cs typeface="Times New Roman" pitchFamily="18" charset="0"/>
              </a:rPr>
              <a:t> t </a:t>
            </a:r>
            <a:r>
              <a:rPr lang="fr-FR" sz="3000" b="0" dirty="0" err="1">
                <a:latin typeface="Times New Roman" pitchFamily="18" charset="0"/>
                <a:cs typeface="Times New Roman" pitchFamily="18" charset="0"/>
              </a:rPr>
              <a:t>thì</a:t>
            </a:r>
            <a:r>
              <a:rPr lang="fr-FR" sz="3000" b="0" dirty="0">
                <a:latin typeface="Times New Roman" pitchFamily="18" charset="0"/>
                <a:cs typeface="Times New Roman" pitchFamily="18" charset="0"/>
              </a:rPr>
              <a:t> </a:t>
            </a:r>
            <a:r>
              <a:rPr lang="fr-FR" sz="3000" b="0" dirty="0" err="1">
                <a:latin typeface="Times New Roman" pitchFamily="18" charset="0"/>
                <a:cs typeface="Times New Roman" pitchFamily="18" charset="0"/>
              </a:rPr>
              <a:t>tên</a:t>
            </a:r>
            <a:r>
              <a:rPr lang="fr-FR" sz="3000" b="0" dirty="0">
                <a:latin typeface="Times New Roman" pitchFamily="18" charset="0"/>
                <a:cs typeface="Times New Roman" pitchFamily="18" charset="0"/>
              </a:rPr>
              <a:t> </a:t>
            </a:r>
            <a:r>
              <a:rPr lang="fr-FR" sz="3000" b="0" dirty="0" err="1">
                <a:latin typeface="Times New Roman" pitchFamily="18" charset="0"/>
                <a:cs typeface="Times New Roman" pitchFamily="18" charset="0"/>
              </a:rPr>
              <a:t>lửa</a:t>
            </a:r>
            <a:r>
              <a:rPr lang="fr-FR" sz="3000" b="0" dirty="0">
                <a:latin typeface="Times New Roman" pitchFamily="18" charset="0"/>
                <a:cs typeface="Times New Roman" pitchFamily="18" charset="0"/>
              </a:rPr>
              <a:t> </a:t>
            </a:r>
            <a:r>
              <a:rPr lang="fr-FR" sz="3000" b="0" dirty="0" err="1">
                <a:latin typeface="Times New Roman" pitchFamily="18" charset="0"/>
                <a:cs typeface="Times New Roman" pitchFamily="18" charset="0"/>
              </a:rPr>
              <a:t>có</a:t>
            </a:r>
            <a:r>
              <a:rPr lang="fr-FR" sz="3000" b="0" dirty="0">
                <a:latin typeface="Times New Roman" pitchFamily="18" charset="0"/>
                <a:cs typeface="Times New Roman" pitchFamily="18" charset="0"/>
              </a:rPr>
              <a:t> </a:t>
            </a:r>
            <a:r>
              <a:rPr lang="fr-FR" sz="3000" b="0" dirty="0" err="1">
                <a:latin typeface="Times New Roman" pitchFamily="18" charset="0"/>
                <a:cs typeface="Times New Roman" pitchFamily="18" charset="0"/>
              </a:rPr>
              <a:t>vận</a:t>
            </a:r>
            <a:r>
              <a:rPr lang="fr-FR" sz="3000" b="0" dirty="0">
                <a:latin typeface="Times New Roman" pitchFamily="18" charset="0"/>
                <a:cs typeface="Times New Roman" pitchFamily="18" charset="0"/>
              </a:rPr>
              <a:t> </a:t>
            </a:r>
            <a:r>
              <a:rPr lang="fr-FR" sz="3000" b="0" dirty="0" err="1">
                <a:latin typeface="Times New Roman" pitchFamily="18" charset="0"/>
                <a:cs typeface="Times New Roman" pitchFamily="18" charset="0"/>
              </a:rPr>
              <a:t>tốc</a:t>
            </a:r>
            <a:r>
              <a:rPr lang="fr-FR" sz="3000" b="0" dirty="0">
                <a:latin typeface="Times New Roman" pitchFamily="18" charset="0"/>
                <a:cs typeface="Times New Roman" pitchFamily="18" charset="0"/>
              </a:rPr>
              <a:t> </a:t>
            </a:r>
            <a:r>
              <a:rPr lang="fr-FR" sz="3000" b="0" dirty="0" err="1">
                <a:latin typeface="Times New Roman" pitchFamily="18" charset="0"/>
                <a:cs typeface="Times New Roman" pitchFamily="18" charset="0"/>
              </a:rPr>
              <a:t>và</a:t>
            </a:r>
            <a:r>
              <a:rPr lang="fr-FR" sz="3000" b="0" dirty="0">
                <a:latin typeface="Times New Roman" pitchFamily="18" charset="0"/>
                <a:cs typeface="Times New Roman" pitchFamily="18" charset="0"/>
              </a:rPr>
              <a:t> </a:t>
            </a:r>
            <a:r>
              <a:rPr lang="fr-FR" sz="3000" b="0" dirty="0" err="1">
                <a:latin typeface="Times New Roman" pitchFamily="18" charset="0"/>
                <a:cs typeface="Times New Roman" pitchFamily="18" charset="0"/>
              </a:rPr>
              <a:t>khối</a:t>
            </a:r>
            <a:r>
              <a:rPr lang="fr-FR" sz="3000" b="0" dirty="0">
                <a:latin typeface="Times New Roman" pitchFamily="18" charset="0"/>
                <a:cs typeface="Times New Roman" pitchFamily="18" charset="0"/>
              </a:rPr>
              <a:t> </a:t>
            </a:r>
            <a:r>
              <a:rPr lang="fr-FR" sz="3000" b="0" dirty="0" err="1">
                <a:latin typeface="Times New Roman" pitchFamily="18" charset="0"/>
                <a:cs typeface="Times New Roman" pitchFamily="18" charset="0"/>
              </a:rPr>
              <a:t>lượng</a:t>
            </a:r>
            <a:r>
              <a:rPr lang="fr-FR" sz="3000" b="0" dirty="0">
                <a:latin typeface="Times New Roman" pitchFamily="18" charset="0"/>
                <a:cs typeface="Times New Roman" pitchFamily="18" charset="0"/>
              </a:rPr>
              <a:t> </a:t>
            </a:r>
            <a:r>
              <a:rPr lang="fr-FR" sz="3000" b="0" dirty="0" err="1">
                <a:latin typeface="Times New Roman" pitchFamily="18" charset="0"/>
                <a:cs typeface="Times New Roman" pitchFamily="18" charset="0"/>
              </a:rPr>
              <a:t>lần</a:t>
            </a:r>
            <a:r>
              <a:rPr lang="fr-FR" sz="3000" b="0" dirty="0">
                <a:latin typeface="Times New Roman" pitchFamily="18" charset="0"/>
                <a:cs typeface="Times New Roman" pitchFamily="18" charset="0"/>
              </a:rPr>
              <a:t> </a:t>
            </a:r>
            <a:r>
              <a:rPr lang="fr-FR" sz="3000" b="0" dirty="0" err="1">
                <a:latin typeface="Times New Roman" pitchFamily="18" charset="0"/>
                <a:cs typeface="Times New Roman" pitchFamily="18" charset="0"/>
              </a:rPr>
              <a:t>lượt</a:t>
            </a:r>
            <a:r>
              <a:rPr lang="fr-FR" sz="3000" b="0" dirty="0">
                <a:latin typeface="Times New Roman" pitchFamily="18" charset="0"/>
                <a:cs typeface="Times New Roman" pitchFamily="18" charset="0"/>
              </a:rPr>
              <a:t> là  V </a:t>
            </a:r>
            <a:r>
              <a:rPr lang="fr-FR" sz="3000" b="0" dirty="0" err="1">
                <a:latin typeface="Times New Roman" pitchFamily="18" charset="0"/>
                <a:cs typeface="Times New Roman" pitchFamily="18" charset="0"/>
              </a:rPr>
              <a:t>và</a:t>
            </a:r>
            <a:r>
              <a:rPr lang="fr-FR" sz="3000" b="0" dirty="0">
                <a:latin typeface="Times New Roman" pitchFamily="18" charset="0"/>
                <a:cs typeface="Times New Roman" pitchFamily="18" charset="0"/>
              </a:rPr>
              <a:t> m. </a:t>
            </a:r>
          </a:p>
          <a:p>
            <a:pPr marL="457200" indent="-457200" eaLnBrk="1" hangingPunct="1">
              <a:spcBef>
                <a:spcPct val="50000"/>
              </a:spcBef>
              <a:buFont typeface="Courier New" pitchFamily="49" charset="0"/>
              <a:buChar char="o"/>
            </a:pPr>
            <a:r>
              <a:rPr lang="fr-FR" sz="3000" b="0" dirty="0" err="1">
                <a:latin typeface="Times New Roman" pitchFamily="18" charset="0"/>
                <a:cs typeface="Times New Roman" pitchFamily="18" charset="0"/>
              </a:rPr>
              <a:t>Áp</a:t>
            </a:r>
            <a:r>
              <a:rPr lang="fr-FR" sz="3000" b="0" dirty="0">
                <a:latin typeface="Times New Roman" pitchFamily="18" charset="0"/>
                <a:cs typeface="Times New Roman" pitchFamily="18" charset="0"/>
              </a:rPr>
              <a:t> </a:t>
            </a:r>
            <a:r>
              <a:rPr lang="fr-FR" sz="3000" b="0" dirty="0" err="1">
                <a:latin typeface="Times New Roman" pitchFamily="18" charset="0"/>
                <a:cs typeface="Times New Roman" pitchFamily="18" charset="0"/>
              </a:rPr>
              <a:t>dụng</a:t>
            </a:r>
            <a:r>
              <a:rPr lang="fr-FR" sz="3000" b="0" dirty="0">
                <a:latin typeface="Times New Roman" pitchFamily="18" charset="0"/>
                <a:cs typeface="Times New Roman" pitchFamily="18" charset="0"/>
              </a:rPr>
              <a:t> </a:t>
            </a:r>
            <a:r>
              <a:rPr lang="fr-FR" sz="3000" b="0" dirty="0" err="1">
                <a:latin typeface="Times New Roman" pitchFamily="18" charset="0"/>
                <a:cs typeface="Times New Roman" pitchFamily="18" charset="0"/>
              </a:rPr>
              <a:t>định</a:t>
            </a:r>
            <a:r>
              <a:rPr lang="fr-FR" sz="3000" b="0" dirty="0">
                <a:latin typeface="Times New Roman" pitchFamily="18" charset="0"/>
                <a:cs typeface="Times New Roman" pitchFamily="18" charset="0"/>
              </a:rPr>
              <a:t> </a:t>
            </a:r>
            <a:r>
              <a:rPr lang="fr-FR" sz="3000" b="0" dirty="0" err="1">
                <a:latin typeface="Times New Roman" pitchFamily="18" charset="0"/>
                <a:cs typeface="Times New Roman" pitchFamily="18" charset="0"/>
              </a:rPr>
              <a:t>luật</a:t>
            </a:r>
            <a:r>
              <a:rPr lang="fr-FR" sz="3000" b="0" dirty="0">
                <a:latin typeface="Times New Roman" pitchFamily="18" charset="0"/>
                <a:cs typeface="Times New Roman" pitchFamily="18" charset="0"/>
              </a:rPr>
              <a:t> </a:t>
            </a:r>
            <a:r>
              <a:rPr lang="fr-FR" sz="3000" b="0" dirty="0" err="1">
                <a:latin typeface="Times New Roman" pitchFamily="18" charset="0"/>
                <a:cs typeface="Times New Roman" pitchFamily="18" charset="0"/>
              </a:rPr>
              <a:t>bảo</a:t>
            </a:r>
            <a:r>
              <a:rPr lang="fr-FR" sz="3000" b="0" dirty="0">
                <a:latin typeface="Times New Roman" pitchFamily="18" charset="0"/>
                <a:cs typeface="Times New Roman" pitchFamily="18" charset="0"/>
              </a:rPr>
              <a:t> </a:t>
            </a:r>
            <a:r>
              <a:rPr lang="fr-FR" sz="3000" b="0" dirty="0" err="1">
                <a:latin typeface="Times New Roman" pitchFamily="18" charset="0"/>
                <a:cs typeface="Times New Roman" pitchFamily="18" charset="0"/>
              </a:rPr>
              <a:t>toàn</a:t>
            </a:r>
            <a:r>
              <a:rPr lang="fr-FR" sz="3000" b="0" dirty="0">
                <a:latin typeface="Times New Roman" pitchFamily="18" charset="0"/>
                <a:cs typeface="Times New Roman" pitchFamily="18" charset="0"/>
              </a:rPr>
              <a:t> </a:t>
            </a:r>
            <a:r>
              <a:rPr lang="fr-FR" sz="3000" b="0" dirty="0" err="1">
                <a:latin typeface="Times New Roman" pitchFamily="18" charset="0"/>
                <a:cs typeface="Times New Roman" pitchFamily="18" charset="0"/>
              </a:rPr>
              <a:t>động</a:t>
            </a:r>
            <a:r>
              <a:rPr lang="fr-FR" sz="3000" b="0" dirty="0">
                <a:latin typeface="Times New Roman" pitchFamily="18" charset="0"/>
                <a:cs typeface="Times New Roman" pitchFamily="18" charset="0"/>
              </a:rPr>
              <a:t> </a:t>
            </a:r>
            <a:r>
              <a:rPr lang="fr-FR" sz="3000" b="0" dirty="0" err="1">
                <a:latin typeface="Times New Roman" pitchFamily="18" charset="0"/>
                <a:cs typeface="Times New Roman" pitchFamily="18" charset="0"/>
              </a:rPr>
              <a:t>lượng</a:t>
            </a:r>
            <a:r>
              <a:rPr lang="fr-FR" sz="3000" b="0" dirty="0">
                <a:latin typeface="Times New Roman" pitchFamily="18" charset="0"/>
                <a:cs typeface="Times New Roman" pitchFamily="18" charset="0"/>
              </a:rPr>
              <a:t> khi m </a:t>
            </a:r>
            <a:r>
              <a:rPr lang="fr-FR" sz="3000" b="0" dirty="0" err="1">
                <a:latin typeface="Times New Roman" pitchFamily="18" charset="0"/>
                <a:cs typeface="Times New Roman" pitchFamily="18" charset="0"/>
              </a:rPr>
              <a:t>thay</a:t>
            </a:r>
            <a:r>
              <a:rPr lang="fr-FR" sz="3000" b="0" dirty="0">
                <a:latin typeface="Times New Roman" pitchFamily="18" charset="0"/>
                <a:cs typeface="Times New Roman" pitchFamily="18" charset="0"/>
              </a:rPr>
              <a:t> </a:t>
            </a:r>
            <a:r>
              <a:rPr lang="fr-FR" sz="3000" b="0" dirty="0" err="1">
                <a:latin typeface="Times New Roman" pitchFamily="18" charset="0"/>
                <a:cs typeface="Times New Roman" pitchFamily="18" charset="0"/>
              </a:rPr>
              <a:t>đổi</a:t>
            </a:r>
            <a:r>
              <a:rPr lang="fr-FR" sz="3000" b="0" dirty="0">
                <a:latin typeface="Times New Roman" pitchFamily="18" charset="0"/>
                <a:cs typeface="Times New Roman" pitchFamily="18" charset="0"/>
              </a:rPr>
              <a:t>:</a:t>
            </a:r>
            <a:endParaRPr lang="en-US" sz="3000" b="0" dirty="0">
              <a:latin typeface="Times New Roman" pitchFamily="18" charset="0"/>
              <a:cs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465363341"/>
              </p:ext>
            </p:extLst>
          </p:nvPr>
        </p:nvGraphicFramePr>
        <p:xfrm>
          <a:off x="671965" y="4210753"/>
          <a:ext cx="5221288" cy="1176337"/>
        </p:xfrm>
        <a:graphic>
          <a:graphicData uri="http://schemas.openxmlformats.org/presentationml/2006/ole">
            <mc:AlternateContent xmlns:mc="http://schemas.openxmlformats.org/markup-compatibility/2006">
              <mc:Choice xmlns:v="urn:schemas-microsoft-com:vml" Requires="v">
                <p:oleObj spid="_x0000_s74815" name="Equation" r:id="rId3" imgW="2273040" imgH="507960" progId="Equation.DSMT4">
                  <p:embed/>
                </p:oleObj>
              </mc:Choice>
              <mc:Fallback>
                <p:oleObj name="Equation" r:id="rId3" imgW="2273040" imgH="507960" progId="Equation.DSMT4">
                  <p:embed/>
                  <p:pic>
                    <p:nvPicPr>
                      <p:cNvPr id="0" name="Object 9"/>
                      <p:cNvPicPr>
                        <a:picLocks noChangeAspect="1" noChangeArrowheads="1"/>
                      </p:cNvPicPr>
                      <p:nvPr/>
                    </p:nvPicPr>
                    <p:blipFill>
                      <a:blip r:embed="rId4"/>
                      <a:srcRect/>
                      <a:stretch>
                        <a:fillRect/>
                      </a:stretch>
                    </p:blipFill>
                    <p:spPr bwMode="auto">
                      <a:xfrm>
                        <a:off x="671965" y="4210753"/>
                        <a:ext cx="5221288" cy="117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 name="Group 8"/>
          <p:cNvGrpSpPr/>
          <p:nvPr/>
        </p:nvGrpSpPr>
        <p:grpSpPr>
          <a:xfrm>
            <a:off x="754125" y="4231227"/>
            <a:ext cx="4775818" cy="2596479"/>
            <a:chOff x="754125" y="4231227"/>
            <a:chExt cx="4775818" cy="2596479"/>
          </a:xfrm>
        </p:grpSpPr>
        <p:sp>
          <p:nvSpPr>
            <p:cNvPr id="5" name="Rectangle 4"/>
            <p:cNvSpPr/>
            <p:nvPr/>
          </p:nvSpPr>
          <p:spPr>
            <a:xfrm>
              <a:off x="754125" y="5889004"/>
              <a:ext cx="3382446" cy="938702"/>
            </a:xfrm>
            <a:prstGeom prst="rect">
              <a:avLst/>
            </a:prstGeom>
            <a:solidFill>
              <a:srgbClr val="CCEC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rgbClr val="FF0000"/>
                  </a:solidFill>
                  <a:latin typeface="Times New Roman" pitchFamily="18" charset="0"/>
                  <a:cs typeface="Times New Roman" pitchFamily="18" charset="0"/>
                </a:rPr>
                <a:t>Độ</a:t>
              </a:r>
              <a:r>
                <a:rPr lang="en-US" sz="2400" dirty="0">
                  <a:solidFill>
                    <a:srgbClr val="FF0000"/>
                  </a:solidFill>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giảm</a:t>
              </a:r>
              <a:r>
                <a:rPr lang="en-US" sz="2400" dirty="0">
                  <a:solidFill>
                    <a:srgbClr val="FF0000"/>
                  </a:solidFill>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nhiên</a:t>
              </a:r>
              <a:r>
                <a:rPr lang="en-US" sz="2400" dirty="0">
                  <a:solidFill>
                    <a:srgbClr val="FF0000"/>
                  </a:solidFill>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liệu</a:t>
              </a:r>
              <a:r>
                <a:rPr lang="en-US" sz="2400" dirty="0">
                  <a:solidFill>
                    <a:srgbClr val="FF0000"/>
                  </a:solidFill>
                  <a:latin typeface="Times New Roman" pitchFamily="18" charset="0"/>
                  <a:cs typeface="Times New Roman" pitchFamily="18" charset="0"/>
                </a:rPr>
                <a:t> </a:t>
              </a:r>
            </a:p>
            <a:p>
              <a:pPr algn="ctr"/>
              <a:r>
                <a:rPr lang="en-US" sz="2400" dirty="0">
                  <a:solidFill>
                    <a:srgbClr val="FF0000"/>
                  </a:solidFill>
                  <a:latin typeface="Times New Roman" pitchFamily="18" charset="0"/>
                  <a:cs typeface="Times New Roman" pitchFamily="18" charset="0"/>
                </a:rPr>
                <a:t>(</a:t>
              </a:r>
              <a:r>
                <a:rPr lang="en-US" sz="2400" dirty="0" err="1">
                  <a:solidFill>
                    <a:srgbClr val="FF0000"/>
                  </a:solidFill>
                  <a:latin typeface="Times New Roman" pitchFamily="18" charset="0"/>
                  <a:cs typeface="Times New Roman" pitchFamily="18" charset="0"/>
                </a:rPr>
                <a:t>Lưu</a:t>
              </a:r>
              <a:r>
                <a:rPr lang="en-US" sz="2400" dirty="0">
                  <a:solidFill>
                    <a:srgbClr val="FF0000"/>
                  </a:solidFill>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lượng</a:t>
              </a:r>
              <a:r>
                <a:rPr lang="en-US" sz="2400" dirty="0">
                  <a:solidFill>
                    <a:srgbClr val="FF0000"/>
                  </a:solidFill>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khí</a:t>
              </a:r>
              <a:r>
                <a:rPr lang="en-US" sz="2400" dirty="0">
                  <a:solidFill>
                    <a:srgbClr val="FF0000"/>
                  </a:solidFill>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thoát</a:t>
              </a:r>
              <a:r>
                <a:rPr lang="en-US" sz="2400" dirty="0">
                  <a:solidFill>
                    <a:srgbClr val="FF0000"/>
                  </a:solidFill>
                  <a:latin typeface="Times New Roman" pitchFamily="18" charset="0"/>
                  <a:cs typeface="Times New Roman" pitchFamily="18" charset="0"/>
                </a:rPr>
                <a:t>)</a:t>
              </a:r>
            </a:p>
          </p:txBody>
        </p:sp>
        <p:sp>
          <p:nvSpPr>
            <p:cNvPr id="7" name="Down Arrow 6"/>
            <p:cNvSpPr/>
            <p:nvPr/>
          </p:nvSpPr>
          <p:spPr>
            <a:xfrm rot="3132895">
              <a:off x="4109798" y="4793498"/>
              <a:ext cx="334247" cy="1501734"/>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789714" y="4231227"/>
              <a:ext cx="740229" cy="12829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97154311"/>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7718" y="409128"/>
            <a:ext cx="8490857"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Times New Roman" pitchFamily="18" charset="0"/>
                <a:cs typeface="Times New Roman" pitchFamily="18" charset="0"/>
              </a:rPr>
              <a:t>1.3. VÍ DỤ VỀ ĐỊNH LUẬT BẢO TOÀN ĐỘNG LƯỢNG</a:t>
            </a:r>
          </a:p>
        </p:txBody>
      </p:sp>
      <p:sp>
        <p:nvSpPr>
          <p:cNvPr id="14" name="Rectangle 13"/>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1. ĐỊNH LUẬT BIẾN THIÊN VÀ BẢO TOÀN ĐỘNG LƯỢNG</a:t>
            </a:r>
          </a:p>
        </p:txBody>
      </p:sp>
      <p:sp>
        <p:nvSpPr>
          <p:cNvPr id="63" name="Text Box 4"/>
          <p:cNvSpPr txBox="1">
            <a:spLocks noChangeArrowheads="1"/>
          </p:cNvSpPr>
          <p:nvPr/>
        </p:nvSpPr>
        <p:spPr bwMode="auto">
          <a:xfrm>
            <a:off x="217718" y="1041526"/>
            <a:ext cx="892628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marL="457200" indent="-457200" algn="just" eaLnBrk="1" hangingPunct="1">
              <a:spcBef>
                <a:spcPct val="50000"/>
              </a:spcBef>
              <a:buFont typeface="Wingdings" pitchFamily="2" charset="2"/>
              <a:buChar char="v"/>
            </a:pPr>
            <a:r>
              <a:rPr lang="fr-FR" sz="3000" b="0" dirty="0" err="1">
                <a:latin typeface="Times New Roman" pitchFamily="18" charset="0"/>
                <a:cs typeface="Times New Roman" pitchFamily="18" charset="0"/>
              </a:rPr>
              <a:t>Nhiên</a:t>
            </a:r>
            <a:r>
              <a:rPr lang="fr-FR" sz="3000" b="0" dirty="0">
                <a:latin typeface="Times New Roman" pitchFamily="18" charset="0"/>
                <a:cs typeface="Times New Roman" pitchFamily="18" charset="0"/>
              </a:rPr>
              <a:t> </a:t>
            </a:r>
            <a:r>
              <a:rPr lang="fr-FR" sz="3000" b="0" dirty="0" err="1">
                <a:latin typeface="Times New Roman" pitchFamily="18" charset="0"/>
                <a:cs typeface="Times New Roman" pitchFamily="18" charset="0"/>
              </a:rPr>
              <a:t>liệu</a:t>
            </a:r>
            <a:r>
              <a:rPr lang="fr-FR" sz="3000" b="0" dirty="0">
                <a:latin typeface="Times New Roman" pitchFamily="18" charset="0"/>
                <a:cs typeface="Times New Roman" pitchFamily="18" charset="0"/>
              </a:rPr>
              <a:t> </a:t>
            </a:r>
            <a:r>
              <a:rPr lang="fr-FR" sz="3000" b="0" dirty="0" err="1">
                <a:latin typeface="Times New Roman" pitchFamily="18" charset="0"/>
                <a:cs typeface="Times New Roman" pitchFamily="18" charset="0"/>
              </a:rPr>
              <a:t>thoát</a:t>
            </a:r>
            <a:r>
              <a:rPr lang="fr-FR" sz="3000" b="0" dirty="0">
                <a:latin typeface="Times New Roman" pitchFamily="18" charset="0"/>
                <a:cs typeface="Times New Roman" pitchFamily="18" charset="0"/>
              </a:rPr>
              <a:t> ra dm </a:t>
            </a:r>
            <a:r>
              <a:rPr lang="fr-FR" sz="3000" b="0" dirty="0" err="1">
                <a:latin typeface="Times New Roman" pitchFamily="18" charset="0"/>
                <a:cs typeface="Times New Roman" pitchFamily="18" charset="0"/>
              </a:rPr>
              <a:t>có</a:t>
            </a:r>
            <a:r>
              <a:rPr lang="fr-FR" sz="3000" b="0" dirty="0">
                <a:latin typeface="Times New Roman" pitchFamily="18" charset="0"/>
                <a:cs typeface="Times New Roman" pitchFamily="18" charset="0"/>
              </a:rPr>
              <a:t> </a:t>
            </a:r>
            <a:r>
              <a:rPr lang="fr-FR" sz="3000" b="0" dirty="0" err="1">
                <a:latin typeface="Times New Roman" pitchFamily="18" charset="0"/>
                <a:cs typeface="Times New Roman" pitchFamily="18" charset="0"/>
              </a:rPr>
              <a:t>vận</a:t>
            </a:r>
            <a:r>
              <a:rPr lang="fr-FR" sz="3000" b="0" dirty="0">
                <a:latin typeface="Times New Roman" pitchFamily="18" charset="0"/>
                <a:cs typeface="Times New Roman" pitchFamily="18" charset="0"/>
              </a:rPr>
              <a:t> </a:t>
            </a:r>
            <a:r>
              <a:rPr lang="fr-FR" sz="3000" b="0" dirty="0" err="1">
                <a:latin typeface="Times New Roman" pitchFamily="18" charset="0"/>
                <a:cs typeface="Times New Roman" pitchFamily="18" charset="0"/>
              </a:rPr>
              <a:t>tốc</a:t>
            </a:r>
            <a:r>
              <a:rPr lang="fr-FR" sz="3000" b="0" dirty="0">
                <a:latin typeface="Times New Roman" pitchFamily="18" charset="0"/>
                <a:cs typeface="Times New Roman" pitchFamily="18" charset="0"/>
              </a:rPr>
              <a:t> </a:t>
            </a:r>
            <a:r>
              <a:rPr lang="fr-FR" sz="3000" b="0" dirty="0" err="1">
                <a:latin typeface="Times New Roman" pitchFamily="18" charset="0"/>
                <a:cs typeface="Times New Roman" pitchFamily="18" charset="0"/>
              </a:rPr>
              <a:t>tương</a:t>
            </a:r>
            <a:r>
              <a:rPr lang="fr-FR" sz="3000" b="0" dirty="0">
                <a:latin typeface="Times New Roman" pitchFamily="18" charset="0"/>
                <a:cs typeface="Times New Roman" pitchFamily="18" charset="0"/>
              </a:rPr>
              <a:t> </a:t>
            </a:r>
            <a:r>
              <a:rPr lang="fr-FR" sz="3000" b="0" dirty="0" err="1">
                <a:latin typeface="Times New Roman" pitchFamily="18" charset="0"/>
                <a:cs typeface="Times New Roman" pitchFamily="18" charset="0"/>
              </a:rPr>
              <a:t>đối</a:t>
            </a:r>
            <a:r>
              <a:rPr lang="fr-FR" sz="3000" b="0" dirty="0">
                <a:latin typeface="Times New Roman" pitchFamily="18" charset="0"/>
                <a:cs typeface="Times New Roman" pitchFamily="18" charset="0"/>
              </a:rPr>
              <a:t> </a:t>
            </a:r>
            <a:r>
              <a:rPr lang="fr-FR" sz="3000" b="0" dirty="0" err="1">
                <a:latin typeface="Times New Roman" pitchFamily="18" charset="0"/>
                <a:cs typeface="Times New Roman" pitchFamily="18" charset="0"/>
              </a:rPr>
              <a:t>so</a:t>
            </a:r>
            <a:r>
              <a:rPr lang="fr-FR" sz="3000" b="0" dirty="0">
                <a:latin typeface="Times New Roman" pitchFamily="18" charset="0"/>
                <a:cs typeface="Times New Roman" pitchFamily="18" charset="0"/>
              </a:rPr>
              <a:t> </a:t>
            </a:r>
            <a:r>
              <a:rPr lang="fr-FR" sz="3000" b="0" dirty="0" err="1">
                <a:latin typeface="Times New Roman" pitchFamily="18" charset="0"/>
                <a:cs typeface="Times New Roman" pitchFamily="18" charset="0"/>
              </a:rPr>
              <a:t>với</a:t>
            </a:r>
            <a:r>
              <a:rPr lang="fr-FR" sz="3000" b="0" dirty="0">
                <a:latin typeface="Times New Roman" pitchFamily="18" charset="0"/>
                <a:cs typeface="Times New Roman" pitchFamily="18" charset="0"/>
              </a:rPr>
              <a:t> </a:t>
            </a:r>
            <a:r>
              <a:rPr lang="fr-FR" sz="3000" b="0" dirty="0" err="1">
                <a:latin typeface="Times New Roman" pitchFamily="18" charset="0"/>
                <a:cs typeface="Times New Roman" pitchFamily="18" charset="0"/>
              </a:rPr>
              <a:t>tên</a:t>
            </a:r>
            <a:r>
              <a:rPr lang="fr-FR" sz="3000" b="0" dirty="0">
                <a:latin typeface="Times New Roman" pitchFamily="18" charset="0"/>
                <a:cs typeface="Times New Roman" pitchFamily="18" charset="0"/>
              </a:rPr>
              <a:t> </a:t>
            </a:r>
            <a:r>
              <a:rPr lang="fr-FR" sz="3000" b="0" dirty="0" err="1">
                <a:latin typeface="Times New Roman" pitchFamily="18" charset="0"/>
                <a:cs typeface="Times New Roman" pitchFamily="18" charset="0"/>
              </a:rPr>
              <a:t>lửa</a:t>
            </a:r>
            <a:r>
              <a:rPr lang="fr-FR" sz="3000" b="0" dirty="0">
                <a:latin typeface="Times New Roman" pitchFamily="18" charset="0"/>
                <a:cs typeface="Times New Roman" pitchFamily="18" charset="0"/>
              </a:rPr>
              <a:t> là </a:t>
            </a:r>
            <a:r>
              <a:rPr lang="fr-FR" sz="3000" dirty="0">
                <a:latin typeface="Times New Roman" pitchFamily="18" charset="0"/>
                <a:cs typeface="Times New Roman" pitchFamily="18" charset="0"/>
              </a:rPr>
              <a:t>u</a:t>
            </a:r>
            <a:r>
              <a:rPr lang="fr-FR" sz="3000" b="0" dirty="0">
                <a:latin typeface="Times New Roman" pitchFamily="18" charset="0"/>
                <a:cs typeface="Times New Roman" pitchFamily="18" charset="0"/>
              </a:rPr>
              <a:t>, </a:t>
            </a:r>
            <a:r>
              <a:rPr lang="fr-FR" sz="3000" b="0" dirty="0" err="1">
                <a:latin typeface="Times New Roman" pitchFamily="18" charset="0"/>
                <a:cs typeface="Times New Roman" pitchFamily="18" charset="0"/>
              </a:rPr>
              <a:t>nên</a:t>
            </a:r>
            <a:r>
              <a:rPr lang="fr-FR" sz="3000" b="0" dirty="0">
                <a:latin typeface="Times New Roman" pitchFamily="18" charset="0"/>
                <a:cs typeface="Times New Roman" pitchFamily="18" charset="0"/>
              </a:rPr>
              <a:t> </a:t>
            </a:r>
            <a:r>
              <a:rPr lang="fr-FR" sz="3000" dirty="0">
                <a:latin typeface="Times New Roman" pitchFamily="18" charset="0"/>
                <a:cs typeface="Times New Roman" pitchFamily="18" charset="0"/>
              </a:rPr>
              <a:t>V</a:t>
            </a:r>
            <a:r>
              <a:rPr lang="fr-FR" sz="3000" b="0" dirty="0">
                <a:latin typeface="Times New Roman" pitchFamily="18" charset="0"/>
                <a:cs typeface="Times New Roman" pitchFamily="18" charset="0"/>
              </a:rPr>
              <a:t> là </a:t>
            </a:r>
            <a:r>
              <a:rPr lang="fr-FR" sz="3000" b="0" dirty="0" err="1">
                <a:latin typeface="Times New Roman" pitchFamily="18" charset="0"/>
                <a:cs typeface="Times New Roman" pitchFamily="18" charset="0"/>
              </a:rPr>
              <a:t>vận</a:t>
            </a:r>
            <a:r>
              <a:rPr lang="fr-FR" sz="3000" b="0" dirty="0">
                <a:latin typeface="Times New Roman" pitchFamily="18" charset="0"/>
                <a:cs typeface="Times New Roman" pitchFamily="18" charset="0"/>
              </a:rPr>
              <a:t> </a:t>
            </a:r>
            <a:r>
              <a:rPr lang="fr-FR" sz="3000" b="0" dirty="0" err="1">
                <a:latin typeface="Times New Roman" pitchFamily="18" charset="0"/>
                <a:cs typeface="Times New Roman" pitchFamily="18" charset="0"/>
              </a:rPr>
              <a:t>tốc</a:t>
            </a:r>
            <a:r>
              <a:rPr lang="fr-FR" sz="3000" b="0" dirty="0">
                <a:latin typeface="Times New Roman" pitchFamily="18" charset="0"/>
                <a:cs typeface="Times New Roman" pitchFamily="18" charset="0"/>
              </a:rPr>
              <a:t> </a:t>
            </a:r>
            <a:r>
              <a:rPr lang="fr-FR" sz="3000" b="0" dirty="0" err="1">
                <a:latin typeface="Times New Roman" pitchFamily="18" charset="0"/>
                <a:cs typeface="Times New Roman" pitchFamily="18" charset="0"/>
              </a:rPr>
              <a:t>lôi</a:t>
            </a:r>
            <a:r>
              <a:rPr lang="fr-FR" sz="3000" b="0" dirty="0">
                <a:latin typeface="Times New Roman" pitchFamily="18" charset="0"/>
                <a:cs typeface="Times New Roman" pitchFamily="18" charset="0"/>
              </a:rPr>
              <a:t> </a:t>
            </a:r>
            <a:r>
              <a:rPr lang="fr-FR" sz="3000" b="0" dirty="0" err="1">
                <a:latin typeface="Times New Roman" pitchFamily="18" charset="0"/>
                <a:cs typeface="Times New Roman" pitchFamily="18" charset="0"/>
              </a:rPr>
              <a:t>theo</a:t>
            </a:r>
            <a:r>
              <a:rPr lang="fr-FR" sz="3000" b="0" dirty="0">
                <a:latin typeface="Times New Roman" pitchFamily="18" charset="0"/>
                <a:cs typeface="Times New Roman" pitchFamily="18" charset="0"/>
              </a:rPr>
              <a:t>. </a:t>
            </a:r>
            <a:r>
              <a:rPr lang="fr-FR" sz="3000" b="0" dirty="0" err="1">
                <a:latin typeface="Times New Roman" pitchFamily="18" charset="0"/>
                <a:cs typeface="Times New Roman" pitchFamily="18" charset="0"/>
              </a:rPr>
              <a:t>Nên</a:t>
            </a:r>
            <a:r>
              <a:rPr lang="fr-FR" sz="3000" b="0" dirty="0">
                <a:latin typeface="Times New Roman" pitchFamily="18" charset="0"/>
                <a:cs typeface="Times New Roman" pitchFamily="18" charset="0"/>
              </a:rPr>
              <a:t> </a:t>
            </a:r>
            <a:r>
              <a:rPr lang="fr-FR" sz="3000" b="0" dirty="0" err="1">
                <a:latin typeface="Times New Roman" pitchFamily="18" charset="0"/>
                <a:cs typeface="Times New Roman" pitchFamily="18" charset="0"/>
              </a:rPr>
              <a:t>vận</a:t>
            </a:r>
            <a:r>
              <a:rPr lang="fr-FR" sz="3000" b="0" dirty="0">
                <a:latin typeface="Times New Roman" pitchFamily="18" charset="0"/>
                <a:cs typeface="Times New Roman" pitchFamily="18" charset="0"/>
              </a:rPr>
              <a:t> </a:t>
            </a:r>
            <a:r>
              <a:rPr lang="fr-FR" sz="3000" b="0" dirty="0" err="1">
                <a:latin typeface="Times New Roman" pitchFamily="18" charset="0"/>
                <a:cs typeface="Times New Roman" pitchFamily="18" charset="0"/>
              </a:rPr>
              <a:t>tốc</a:t>
            </a:r>
            <a:r>
              <a:rPr lang="fr-FR" sz="3000" b="0" dirty="0">
                <a:latin typeface="Times New Roman" pitchFamily="18" charset="0"/>
                <a:cs typeface="Times New Roman" pitchFamily="18" charset="0"/>
              </a:rPr>
              <a:t> </a:t>
            </a:r>
            <a:r>
              <a:rPr lang="fr-FR" sz="3000" b="0" dirty="0" err="1">
                <a:latin typeface="Times New Roman" pitchFamily="18" charset="0"/>
                <a:cs typeface="Times New Roman" pitchFamily="18" charset="0"/>
              </a:rPr>
              <a:t>tuyệt</a:t>
            </a:r>
            <a:r>
              <a:rPr lang="fr-FR" sz="3000" b="0" dirty="0">
                <a:latin typeface="Times New Roman" pitchFamily="18" charset="0"/>
                <a:cs typeface="Times New Roman" pitchFamily="18" charset="0"/>
              </a:rPr>
              <a:t> </a:t>
            </a:r>
            <a:r>
              <a:rPr lang="fr-FR" sz="3000" b="0" dirty="0" err="1">
                <a:latin typeface="Times New Roman" pitchFamily="18" charset="0"/>
                <a:cs typeface="Times New Roman" pitchFamily="18" charset="0"/>
              </a:rPr>
              <a:t>đối</a:t>
            </a:r>
            <a:r>
              <a:rPr lang="fr-FR" sz="3000" b="0" dirty="0">
                <a:latin typeface="Times New Roman" pitchFamily="18" charset="0"/>
                <a:cs typeface="Times New Roman" pitchFamily="18" charset="0"/>
              </a:rPr>
              <a:t> </a:t>
            </a:r>
            <a:r>
              <a:rPr lang="fr-FR" sz="3000" b="0" dirty="0" err="1">
                <a:latin typeface="Times New Roman" pitchFamily="18" charset="0"/>
                <a:cs typeface="Times New Roman" pitchFamily="18" charset="0"/>
              </a:rPr>
              <a:t>của</a:t>
            </a:r>
            <a:r>
              <a:rPr lang="fr-FR" sz="3000" b="0" dirty="0">
                <a:latin typeface="Times New Roman" pitchFamily="18" charset="0"/>
                <a:cs typeface="Times New Roman" pitchFamily="18" charset="0"/>
              </a:rPr>
              <a:t> dm là:</a:t>
            </a:r>
            <a:endParaRPr lang="en-US" sz="3000" b="0" dirty="0">
              <a:latin typeface="Times New Roman" pitchFamily="18" charset="0"/>
              <a:cs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275523971"/>
              </p:ext>
            </p:extLst>
          </p:nvPr>
        </p:nvGraphicFramePr>
        <p:xfrm>
          <a:off x="2435000" y="2579352"/>
          <a:ext cx="1719262" cy="566738"/>
        </p:xfrm>
        <a:graphic>
          <a:graphicData uri="http://schemas.openxmlformats.org/presentationml/2006/ole">
            <mc:AlternateContent xmlns:mc="http://schemas.openxmlformats.org/markup-compatibility/2006">
              <mc:Choice xmlns:v="urn:schemas-microsoft-com:vml" Requires="v">
                <p:oleObj spid="_x0000_s76077" name="Equation" r:id="rId3" imgW="812520" imgH="266400" progId="Equation.DSMT4">
                  <p:embed/>
                </p:oleObj>
              </mc:Choice>
              <mc:Fallback>
                <p:oleObj name="Equation" r:id="rId3" imgW="812520" imgH="266400" progId="Equation.DSMT4">
                  <p:embed/>
                  <p:pic>
                    <p:nvPicPr>
                      <p:cNvPr id="0" name="Object 2"/>
                      <p:cNvPicPr>
                        <a:picLocks noChangeAspect="1" noChangeArrowheads="1"/>
                      </p:cNvPicPr>
                      <p:nvPr/>
                    </p:nvPicPr>
                    <p:blipFill>
                      <a:blip r:embed="rId4"/>
                      <a:srcRect/>
                      <a:stretch>
                        <a:fillRect/>
                      </a:stretch>
                    </p:blipFill>
                    <p:spPr bwMode="auto">
                      <a:xfrm>
                        <a:off x="2435000" y="2579352"/>
                        <a:ext cx="1719262"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76862728"/>
              </p:ext>
            </p:extLst>
          </p:nvPr>
        </p:nvGraphicFramePr>
        <p:xfrm>
          <a:off x="2340428" y="3509285"/>
          <a:ext cx="3840163" cy="1081088"/>
        </p:xfrm>
        <a:graphic>
          <a:graphicData uri="http://schemas.openxmlformats.org/presentationml/2006/ole">
            <mc:AlternateContent xmlns:mc="http://schemas.openxmlformats.org/markup-compatibility/2006">
              <mc:Choice xmlns:v="urn:schemas-microsoft-com:vml" Requires="v">
                <p:oleObj spid="_x0000_s76078" name="Equation" r:id="rId5" imgW="1815840" imgH="507960" progId="Equation.DSMT4">
                  <p:embed/>
                </p:oleObj>
              </mc:Choice>
              <mc:Fallback>
                <p:oleObj name="Equation" r:id="rId5" imgW="1815840" imgH="507960" progId="Equation.DSMT4">
                  <p:embed/>
                  <p:pic>
                    <p:nvPicPr>
                      <p:cNvPr id="0" name="Object 2"/>
                      <p:cNvPicPr>
                        <a:picLocks noChangeAspect="1" noChangeArrowheads="1"/>
                      </p:cNvPicPr>
                      <p:nvPr/>
                    </p:nvPicPr>
                    <p:blipFill>
                      <a:blip r:embed="rId6"/>
                      <a:srcRect/>
                      <a:stretch>
                        <a:fillRect/>
                      </a:stretch>
                    </p:blipFill>
                    <p:spPr bwMode="auto">
                      <a:xfrm>
                        <a:off x="2340428" y="3509285"/>
                        <a:ext cx="3840163"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 name="Text Box 4"/>
          <p:cNvSpPr txBox="1">
            <a:spLocks noChangeArrowheads="1"/>
          </p:cNvSpPr>
          <p:nvPr/>
        </p:nvSpPr>
        <p:spPr bwMode="auto">
          <a:xfrm>
            <a:off x="703933" y="3117062"/>
            <a:ext cx="800464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just" eaLnBrk="1" hangingPunct="1">
              <a:spcBef>
                <a:spcPct val="50000"/>
              </a:spcBef>
            </a:pPr>
            <a:r>
              <a:rPr lang="en-US" sz="3000" b="0" dirty="0" err="1">
                <a:latin typeface="Times New Roman" pitchFamily="18" charset="0"/>
                <a:cs typeface="Times New Roman" pitchFamily="18" charset="0"/>
              </a:rPr>
              <a:t>Suy</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ra</a:t>
            </a:r>
            <a:r>
              <a:rPr lang="en-US" sz="3000" b="0" dirty="0">
                <a:latin typeface="Times New Roman" pitchFamily="18" charset="0"/>
                <a:cs typeface="Times New Roman" pitchFamily="18" charset="0"/>
              </a:rPr>
              <a:t>:</a:t>
            </a:r>
          </a:p>
        </p:txBody>
      </p:sp>
      <p:sp>
        <p:nvSpPr>
          <p:cNvPr id="65" name="Text Box 4"/>
          <p:cNvSpPr txBox="1">
            <a:spLocks noChangeArrowheads="1"/>
          </p:cNvSpPr>
          <p:nvPr/>
        </p:nvSpPr>
        <p:spPr bwMode="auto">
          <a:xfrm>
            <a:off x="6110506" y="5657117"/>
            <a:ext cx="2888343" cy="1015663"/>
          </a:xfrm>
          <a:prstGeom prst="rect">
            <a:avLst/>
          </a:prstGeom>
          <a:solidFill>
            <a:srgbClr val="00B0F0"/>
          </a:solidFill>
          <a:ln>
            <a:noFill/>
          </a:ln>
          <a:effectLst/>
        </p:spPr>
        <p:txBody>
          <a:bodyPr wrap="squar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spcBef>
                <a:spcPct val="50000"/>
              </a:spcBef>
            </a:pPr>
            <a:r>
              <a:rPr lang="en-US" sz="3000" dirty="0" err="1">
                <a:solidFill>
                  <a:srgbClr val="C00000"/>
                </a:solidFill>
                <a:latin typeface="Times New Roman" pitchFamily="18" charset="0"/>
                <a:cs typeface="Times New Roman" pitchFamily="18" charset="0"/>
              </a:rPr>
              <a:t>Phương</a:t>
            </a:r>
            <a:r>
              <a:rPr lang="en-US" sz="3000" dirty="0">
                <a:solidFill>
                  <a:srgbClr val="C00000"/>
                </a:solidFill>
                <a:latin typeface="Times New Roman" pitchFamily="18" charset="0"/>
                <a:cs typeface="Times New Roman" pitchFamily="18" charset="0"/>
              </a:rPr>
              <a:t> </a:t>
            </a:r>
            <a:r>
              <a:rPr lang="en-US" sz="3000" dirty="0" err="1">
                <a:solidFill>
                  <a:srgbClr val="C00000"/>
                </a:solidFill>
                <a:latin typeface="Times New Roman" pitchFamily="18" charset="0"/>
                <a:cs typeface="Times New Roman" pitchFamily="18" charset="0"/>
              </a:rPr>
              <a:t>trình</a:t>
            </a:r>
            <a:r>
              <a:rPr lang="en-US" sz="3000" dirty="0">
                <a:solidFill>
                  <a:srgbClr val="C00000"/>
                </a:solidFill>
                <a:latin typeface="Times New Roman" pitchFamily="18" charset="0"/>
                <a:cs typeface="Times New Roman" pitchFamily="18" charset="0"/>
              </a:rPr>
              <a:t> </a:t>
            </a:r>
            <a:r>
              <a:rPr lang="en-US" sz="3000" dirty="0" err="1">
                <a:solidFill>
                  <a:srgbClr val="C00000"/>
                </a:solidFill>
                <a:latin typeface="Times New Roman" pitchFamily="18" charset="0"/>
                <a:cs typeface="Times New Roman" pitchFamily="18" charset="0"/>
              </a:rPr>
              <a:t>Meshersky</a:t>
            </a:r>
            <a:endParaRPr lang="en-US" sz="3000" dirty="0">
              <a:solidFill>
                <a:srgbClr val="C00000"/>
              </a:solidFill>
              <a:latin typeface="Times New Roman" pitchFamily="18" charset="0"/>
              <a:cs typeface="Times New Roman" pitchFamily="18" charset="0"/>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3595840706"/>
              </p:ext>
            </p:extLst>
          </p:nvPr>
        </p:nvGraphicFramePr>
        <p:xfrm>
          <a:off x="2424113" y="5630863"/>
          <a:ext cx="3409950" cy="1081087"/>
        </p:xfrm>
        <a:graphic>
          <a:graphicData uri="http://schemas.openxmlformats.org/presentationml/2006/ole">
            <mc:AlternateContent xmlns:mc="http://schemas.openxmlformats.org/markup-compatibility/2006">
              <mc:Choice xmlns:v="urn:schemas-microsoft-com:vml" Requires="v">
                <p:oleObj spid="_x0000_s76079" name="Equation" r:id="rId7" imgW="1612800" imgH="507960" progId="Equation.DSMT4">
                  <p:embed/>
                </p:oleObj>
              </mc:Choice>
              <mc:Fallback>
                <p:oleObj name="Equation" r:id="rId7" imgW="1612800" imgH="507960" progId="Equation.DSMT4">
                  <p:embed/>
                  <p:pic>
                    <p:nvPicPr>
                      <p:cNvPr id="0" name=""/>
                      <p:cNvPicPr>
                        <a:picLocks noChangeAspect="1" noChangeArrowheads="1"/>
                      </p:cNvPicPr>
                      <p:nvPr/>
                    </p:nvPicPr>
                    <p:blipFill>
                      <a:blip r:embed="rId8"/>
                      <a:srcRect/>
                      <a:stretch>
                        <a:fillRect/>
                      </a:stretch>
                    </p:blipFill>
                    <p:spPr bwMode="auto">
                      <a:xfrm>
                        <a:off x="2424113" y="5630863"/>
                        <a:ext cx="3409950" cy="1081087"/>
                      </a:xfrm>
                      <a:prstGeom prst="rect">
                        <a:avLst/>
                      </a:prstGeom>
                      <a:noFill/>
                      <a:ln w="19050">
                        <a:solidFill>
                          <a:srgbClr val="FF0000"/>
                        </a:solidFill>
                      </a:ln>
                    </p:spPr>
                  </p:pic>
                </p:oleObj>
              </mc:Fallback>
            </mc:AlternateContent>
          </a:graphicData>
        </a:graphic>
      </p:graphicFrame>
      <p:grpSp>
        <p:nvGrpSpPr>
          <p:cNvPr id="5" name="Group 4"/>
          <p:cNvGrpSpPr/>
          <p:nvPr/>
        </p:nvGrpSpPr>
        <p:grpSpPr>
          <a:xfrm>
            <a:off x="703933" y="4788354"/>
            <a:ext cx="8178810" cy="580878"/>
            <a:chOff x="703933" y="4788354"/>
            <a:chExt cx="8178810" cy="580878"/>
          </a:xfrm>
        </p:grpSpPr>
        <p:sp>
          <p:nvSpPr>
            <p:cNvPr id="11" name="Text Box 4"/>
            <p:cNvSpPr txBox="1">
              <a:spLocks noChangeArrowheads="1"/>
            </p:cNvSpPr>
            <p:nvPr/>
          </p:nvSpPr>
          <p:spPr bwMode="auto">
            <a:xfrm>
              <a:off x="703933" y="4815234"/>
              <a:ext cx="817881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just" eaLnBrk="1" hangingPunct="1">
                <a:spcBef>
                  <a:spcPct val="50000"/>
                </a:spcBef>
              </a:pPr>
              <a:r>
                <a:rPr lang="en-US" sz="3000" b="0" dirty="0" err="1">
                  <a:latin typeface="Times New Roman" pitchFamily="18" charset="0"/>
                  <a:cs typeface="Times New Roman" pitchFamily="18" charset="0"/>
                </a:rPr>
                <a:t>Vì</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dm</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và</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nhỏ</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nên</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có</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thể</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bỏ</a:t>
              </a:r>
              <a:r>
                <a:rPr lang="en-US" sz="3000" b="0" dirty="0">
                  <a:latin typeface="Times New Roman" pitchFamily="18" charset="0"/>
                  <a:cs typeface="Times New Roman" pitchFamily="18" charset="0"/>
                </a:rPr>
                <a:t> qua.</a:t>
              </a:r>
            </a:p>
          </p:txBody>
        </p:sp>
        <p:graphicFrame>
          <p:nvGraphicFramePr>
            <p:cNvPr id="3" name="Object 2"/>
            <p:cNvGraphicFramePr>
              <a:graphicFrameLocks noChangeAspect="1"/>
            </p:cNvGraphicFramePr>
            <p:nvPr>
              <p:extLst>
                <p:ext uri="{D42A27DB-BD31-4B8C-83A1-F6EECF244321}">
                  <p14:modId xmlns:p14="http://schemas.microsoft.com/office/powerpoint/2010/main" val="1381959022"/>
                </p:ext>
              </p:extLst>
            </p:nvPr>
          </p:nvGraphicFramePr>
          <p:xfrm>
            <a:off x="4101859" y="4788354"/>
            <a:ext cx="2282825" cy="541338"/>
          </p:xfrm>
          <a:graphic>
            <a:graphicData uri="http://schemas.openxmlformats.org/presentationml/2006/ole">
              <mc:AlternateContent xmlns:mc="http://schemas.openxmlformats.org/markup-compatibility/2006">
                <mc:Choice xmlns:v="urn:schemas-microsoft-com:vml" Requires="v">
                  <p:oleObj spid="_x0000_s76080" name="Equation" r:id="rId9" imgW="1079280" imgH="253800" progId="Equation.DSMT4">
                    <p:embed/>
                  </p:oleObj>
                </mc:Choice>
                <mc:Fallback>
                  <p:oleObj name="Equation" r:id="rId9" imgW="1079280" imgH="253800" progId="Equation.DSMT4">
                    <p:embed/>
                    <p:pic>
                      <p:nvPicPr>
                        <p:cNvPr id="0" name="Object 5"/>
                        <p:cNvPicPr>
                          <a:picLocks noChangeAspect="1" noChangeArrowheads="1"/>
                        </p:cNvPicPr>
                        <p:nvPr/>
                      </p:nvPicPr>
                      <p:blipFill>
                        <a:blip r:embed="rId10"/>
                        <a:srcRect/>
                        <a:stretch>
                          <a:fillRect/>
                        </a:stretch>
                      </p:blipFill>
                      <p:spPr bwMode="auto">
                        <a:xfrm>
                          <a:off x="4101859" y="4788354"/>
                          <a:ext cx="2282825"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867593211"/>
                </p:ext>
              </p:extLst>
            </p:nvPr>
          </p:nvGraphicFramePr>
          <p:xfrm>
            <a:off x="2216150" y="4862045"/>
            <a:ext cx="511175" cy="460375"/>
          </p:xfrm>
          <a:graphic>
            <a:graphicData uri="http://schemas.openxmlformats.org/presentationml/2006/ole">
              <mc:AlternateContent xmlns:mc="http://schemas.openxmlformats.org/markup-compatibility/2006">
                <mc:Choice xmlns:v="urn:schemas-microsoft-com:vml" Requires="v">
                  <p:oleObj spid="_x0000_s76081" name="Equation" r:id="rId11" imgW="241200" imgH="215640" progId="Equation.DSMT4">
                    <p:embed/>
                  </p:oleObj>
                </mc:Choice>
                <mc:Fallback>
                  <p:oleObj name="Equation" r:id="rId11" imgW="241200" imgH="215640" progId="Equation.DSMT4">
                    <p:embed/>
                    <p:pic>
                      <p:nvPicPr>
                        <p:cNvPr id="0" name=""/>
                        <p:cNvPicPr>
                          <a:picLocks noChangeAspect="1" noChangeArrowheads="1"/>
                        </p:cNvPicPr>
                        <p:nvPr/>
                      </p:nvPicPr>
                      <p:blipFill>
                        <a:blip r:embed="rId12"/>
                        <a:srcRect/>
                        <a:stretch>
                          <a:fillRect/>
                        </a:stretch>
                      </p:blipFill>
                      <p:spPr bwMode="auto">
                        <a:xfrm>
                          <a:off x="2216150" y="4862045"/>
                          <a:ext cx="5111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747772588"/>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randombar(horizontal)">
                                      <p:cBhvr>
                                        <p:cTn id="1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7718" y="409128"/>
            <a:ext cx="8490857"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Times New Roman" pitchFamily="18" charset="0"/>
                <a:cs typeface="Times New Roman" pitchFamily="18" charset="0"/>
              </a:rPr>
              <a:t>1.3. VÍ DỤ VỀ ĐỊNH LUẬT BẢO TOÀN ĐỘNG LƯỢNG</a:t>
            </a:r>
          </a:p>
        </p:txBody>
      </p:sp>
      <p:sp>
        <p:nvSpPr>
          <p:cNvPr id="14" name="Rectangle 13"/>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1. ĐỊNH LUẬT BIẾN THIÊN VÀ BẢO TOÀN ĐỘNG LƯỢNG</a:t>
            </a:r>
          </a:p>
        </p:txBody>
      </p:sp>
      <p:sp>
        <p:nvSpPr>
          <p:cNvPr id="65" name="Text Box 4"/>
          <p:cNvSpPr txBox="1">
            <a:spLocks noChangeArrowheads="1"/>
          </p:cNvSpPr>
          <p:nvPr/>
        </p:nvSpPr>
        <p:spPr bwMode="auto">
          <a:xfrm>
            <a:off x="5675086" y="1322616"/>
            <a:ext cx="2888343" cy="1015663"/>
          </a:xfrm>
          <a:prstGeom prst="rect">
            <a:avLst/>
          </a:prstGeom>
          <a:solidFill>
            <a:srgbClr val="00B0F0"/>
          </a:solidFill>
          <a:ln>
            <a:noFill/>
          </a:ln>
          <a:effectLst/>
        </p:spPr>
        <p:txBody>
          <a:bodyPr wrap="squar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spcBef>
                <a:spcPct val="50000"/>
              </a:spcBef>
            </a:pPr>
            <a:r>
              <a:rPr lang="en-US" sz="3000" dirty="0" err="1">
                <a:solidFill>
                  <a:srgbClr val="C00000"/>
                </a:solidFill>
                <a:latin typeface="Times New Roman" pitchFamily="18" charset="0"/>
                <a:cs typeface="Times New Roman" pitchFamily="18" charset="0"/>
              </a:rPr>
              <a:t>Phương</a:t>
            </a:r>
            <a:r>
              <a:rPr lang="en-US" sz="3000" dirty="0">
                <a:solidFill>
                  <a:srgbClr val="C00000"/>
                </a:solidFill>
                <a:latin typeface="Times New Roman" pitchFamily="18" charset="0"/>
                <a:cs typeface="Times New Roman" pitchFamily="18" charset="0"/>
              </a:rPr>
              <a:t> </a:t>
            </a:r>
            <a:r>
              <a:rPr lang="en-US" sz="3000" dirty="0" err="1">
                <a:solidFill>
                  <a:srgbClr val="C00000"/>
                </a:solidFill>
                <a:latin typeface="Times New Roman" pitchFamily="18" charset="0"/>
                <a:cs typeface="Times New Roman" pitchFamily="18" charset="0"/>
              </a:rPr>
              <a:t>trình</a:t>
            </a:r>
            <a:r>
              <a:rPr lang="en-US" sz="3000" dirty="0">
                <a:solidFill>
                  <a:srgbClr val="C00000"/>
                </a:solidFill>
                <a:latin typeface="Times New Roman" pitchFamily="18" charset="0"/>
                <a:cs typeface="Times New Roman" pitchFamily="18" charset="0"/>
              </a:rPr>
              <a:t> </a:t>
            </a:r>
            <a:r>
              <a:rPr lang="en-US" sz="3000" dirty="0" err="1">
                <a:solidFill>
                  <a:srgbClr val="C00000"/>
                </a:solidFill>
                <a:latin typeface="Times New Roman" pitchFamily="18" charset="0"/>
                <a:cs typeface="Times New Roman" pitchFamily="18" charset="0"/>
              </a:rPr>
              <a:t>Meshersky</a:t>
            </a:r>
            <a:endParaRPr lang="en-US" sz="3000" dirty="0">
              <a:solidFill>
                <a:srgbClr val="C00000"/>
              </a:solidFill>
              <a:latin typeface="Times New Roman" pitchFamily="18" charset="0"/>
              <a:cs typeface="Times New Roman" pitchFamily="18" charset="0"/>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2973273700"/>
              </p:ext>
            </p:extLst>
          </p:nvPr>
        </p:nvGraphicFramePr>
        <p:xfrm>
          <a:off x="2520944" y="1296988"/>
          <a:ext cx="2954338" cy="1081087"/>
        </p:xfrm>
        <a:graphic>
          <a:graphicData uri="http://schemas.openxmlformats.org/presentationml/2006/ole">
            <mc:AlternateContent xmlns:mc="http://schemas.openxmlformats.org/markup-compatibility/2006">
              <mc:Choice xmlns:v="urn:schemas-microsoft-com:vml" Requires="v">
                <p:oleObj spid="_x0000_s76860" name="Equation" r:id="rId3" imgW="1396800" imgH="507960" progId="Equation.DSMT4">
                  <p:embed/>
                </p:oleObj>
              </mc:Choice>
              <mc:Fallback>
                <p:oleObj name="Equation" r:id="rId3" imgW="1396800" imgH="507960" progId="Equation.DSMT4">
                  <p:embed/>
                  <p:pic>
                    <p:nvPicPr>
                      <p:cNvPr id="0" name=""/>
                      <p:cNvPicPr>
                        <a:picLocks noChangeAspect="1" noChangeArrowheads="1"/>
                      </p:cNvPicPr>
                      <p:nvPr/>
                    </p:nvPicPr>
                    <p:blipFill>
                      <a:blip r:embed="rId4"/>
                      <a:srcRect/>
                      <a:stretch>
                        <a:fillRect/>
                      </a:stretch>
                    </p:blipFill>
                    <p:spPr bwMode="auto">
                      <a:xfrm>
                        <a:off x="2520944" y="1296988"/>
                        <a:ext cx="2954338" cy="1081087"/>
                      </a:xfrm>
                      <a:prstGeom prst="rect">
                        <a:avLst/>
                      </a:prstGeom>
                      <a:noFill/>
                      <a:ln w="19050">
                        <a:solidFill>
                          <a:srgbClr val="FF0000"/>
                        </a:solidFill>
                      </a:ln>
                    </p:spPr>
                  </p:pic>
                </p:oleObj>
              </mc:Fallback>
            </mc:AlternateContent>
          </a:graphicData>
        </a:graphic>
      </p:graphicFrame>
      <p:grpSp>
        <p:nvGrpSpPr>
          <p:cNvPr id="18" name="Group 17"/>
          <p:cNvGrpSpPr/>
          <p:nvPr/>
        </p:nvGrpSpPr>
        <p:grpSpPr>
          <a:xfrm>
            <a:off x="4441381" y="1221018"/>
            <a:ext cx="3439885" cy="2401834"/>
            <a:chOff x="4876801" y="974280"/>
            <a:chExt cx="3439885" cy="2401834"/>
          </a:xfrm>
        </p:grpSpPr>
        <p:grpSp>
          <p:nvGrpSpPr>
            <p:cNvPr id="10" name="Group 9"/>
            <p:cNvGrpSpPr/>
            <p:nvPr/>
          </p:nvGrpSpPr>
          <p:grpSpPr>
            <a:xfrm>
              <a:off x="5043706" y="1944133"/>
              <a:ext cx="3272980" cy="1431981"/>
              <a:chOff x="5043706" y="1944133"/>
              <a:chExt cx="3272980" cy="1431981"/>
            </a:xfrm>
          </p:grpSpPr>
          <p:sp>
            <p:nvSpPr>
              <p:cNvPr id="15" name="Rectangle 14"/>
              <p:cNvSpPr/>
              <p:nvPr/>
            </p:nvSpPr>
            <p:spPr>
              <a:xfrm>
                <a:off x="5043706" y="2656114"/>
                <a:ext cx="3272980" cy="720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err="1">
                    <a:solidFill>
                      <a:srgbClr val="FF0000"/>
                    </a:solidFill>
                    <a:latin typeface="Times New Roman" pitchFamily="18" charset="0"/>
                    <a:cs typeface="Times New Roman" pitchFamily="18" charset="0"/>
                  </a:rPr>
                  <a:t>Lực</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đẩy</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của</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khí</a:t>
                </a:r>
                <a:endParaRPr lang="en-US" sz="3000" dirty="0">
                  <a:solidFill>
                    <a:srgbClr val="FF0000"/>
                  </a:solidFill>
                  <a:latin typeface="Times New Roman" pitchFamily="18" charset="0"/>
                  <a:cs typeface="Times New Roman" pitchFamily="18" charset="0"/>
                </a:endParaRPr>
              </a:p>
            </p:txBody>
          </p:sp>
          <p:sp>
            <p:nvSpPr>
              <p:cNvPr id="16" name="Down Arrow 15"/>
              <p:cNvSpPr/>
              <p:nvPr/>
            </p:nvSpPr>
            <p:spPr>
              <a:xfrm rot="19192579">
                <a:off x="5921821" y="1944133"/>
                <a:ext cx="377371" cy="8563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Oval 12"/>
            <p:cNvSpPr/>
            <p:nvPr/>
          </p:nvSpPr>
          <p:spPr>
            <a:xfrm>
              <a:off x="4876801" y="974280"/>
              <a:ext cx="1175649" cy="12964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1965964" y="1147664"/>
            <a:ext cx="2359298" cy="2475188"/>
            <a:chOff x="2401384" y="900926"/>
            <a:chExt cx="2359298" cy="2475188"/>
          </a:xfrm>
        </p:grpSpPr>
        <p:grpSp>
          <p:nvGrpSpPr>
            <p:cNvPr id="8" name="Group 7"/>
            <p:cNvGrpSpPr/>
            <p:nvPr/>
          </p:nvGrpSpPr>
          <p:grpSpPr>
            <a:xfrm>
              <a:off x="2401384" y="1791734"/>
              <a:ext cx="2133600" cy="1584380"/>
              <a:chOff x="2401384" y="1791734"/>
              <a:chExt cx="2133600" cy="1584380"/>
            </a:xfrm>
          </p:grpSpPr>
          <p:sp>
            <p:nvSpPr>
              <p:cNvPr id="5" name="Rectangle 4"/>
              <p:cNvSpPr/>
              <p:nvPr/>
            </p:nvSpPr>
            <p:spPr>
              <a:xfrm>
                <a:off x="2401384" y="2656114"/>
                <a:ext cx="2133600" cy="720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err="1">
                    <a:solidFill>
                      <a:srgbClr val="FF0000"/>
                    </a:solidFill>
                    <a:latin typeface="Times New Roman" pitchFamily="18" charset="0"/>
                    <a:cs typeface="Times New Roman" pitchFamily="18" charset="0"/>
                  </a:rPr>
                  <a:t>Ngoại</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lực</a:t>
                </a:r>
                <a:endParaRPr lang="en-US" sz="3000" dirty="0">
                  <a:solidFill>
                    <a:srgbClr val="FF0000"/>
                  </a:solidFill>
                  <a:latin typeface="Times New Roman" pitchFamily="18" charset="0"/>
                  <a:cs typeface="Times New Roman" pitchFamily="18" charset="0"/>
                </a:endParaRPr>
              </a:p>
            </p:txBody>
          </p:sp>
          <p:sp>
            <p:nvSpPr>
              <p:cNvPr id="7" name="Down Arrow 6"/>
              <p:cNvSpPr/>
              <p:nvPr/>
            </p:nvSpPr>
            <p:spPr>
              <a:xfrm rot="1706991">
                <a:off x="3940867" y="1791734"/>
                <a:ext cx="377371" cy="8563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Oval 19"/>
            <p:cNvSpPr/>
            <p:nvPr/>
          </p:nvSpPr>
          <p:spPr>
            <a:xfrm>
              <a:off x="4135841" y="900926"/>
              <a:ext cx="624841" cy="12964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 Box 19"/>
          <p:cNvSpPr txBox="1">
            <a:spLocks noChangeArrowheads="1"/>
          </p:cNvSpPr>
          <p:nvPr/>
        </p:nvSpPr>
        <p:spPr bwMode="auto">
          <a:xfrm>
            <a:off x="383467" y="4000717"/>
            <a:ext cx="8615382"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buFont typeface="Wingdings" pitchFamily="2" charset="2"/>
              <a:buChar char="v"/>
              <a:defRPr/>
            </a:pPr>
            <a:r>
              <a:rPr lang="fr-FR" sz="3000" b="0" dirty="0">
                <a:effectLst>
                  <a:outerShdw blurRad="38100" dist="38100" dir="2700000" algn="tl">
                    <a:srgbClr val="C0C0C0"/>
                  </a:outerShdw>
                </a:effectLst>
                <a:latin typeface="Times New Roman" pitchFamily="18" charset="0"/>
                <a:cs typeface="Times New Roman" pitchFamily="18" charset="0"/>
              </a:rPr>
              <a:t>Khi </a:t>
            </a:r>
            <a:r>
              <a:rPr lang="fr-FR" sz="3000" b="0" dirty="0" err="1">
                <a:effectLst>
                  <a:outerShdw blurRad="38100" dist="38100" dir="2700000" algn="tl">
                    <a:srgbClr val="C0C0C0"/>
                  </a:outerShdw>
                </a:effectLst>
                <a:latin typeface="Times New Roman" pitchFamily="18" charset="0"/>
                <a:cs typeface="Times New Roman" pitchFamily="18" charset="0"/>
              </a:rPr>
              <a:t>lưu</a:t>
            </a:r>
            <a:r>
              <a:rPr lang="fr-FR" sz="3000" b="0" dirty="0">
                <a:effectLst>
                  <a:outerShdw blurRad="38100" dist="38100" dir="2700000" algn="tl">
                    <a:srgbClr val="C0C0C0"/>
                  </a:outerShdw>
                </a:effectLst>
                <a:latin typeface="Times New Roman" pitchFamily="18" charset="0"/>
                <a:cs typeface="Times New Roman" pitchFamily="18" charset="0"/>
              </a:rPr>
              <a:t> </a:t>
            </a:r>
            <a:r>
              <a:rPr lang="fr-FR" sz="3000" b="0" dirty="0" err="1">
                <a:effectLst>
                  <a:outerShdw blurRad="38100" dist="38100" dir="2700000" algn="tl">
                    <a:srgbClr val="C0C0C0"/>
                  </a:outerShdw>
                </a:effectLst>
                <a:latin typeface="Times New Roman" pitchFamily="18" charset="0"/>
                <a:cs typeface="Times New Roman" pitchFamily="18" charset="0"/>
              </a:rPr>
              <a:t>lượng</a:t>
            </a:r>
            <a:r>
              <a:rPr lang="fr-FR" sz="3000" b="0" dirty="0">
                <a:effectLst>
                  <a:outerShdw blurRad="38100" dist="38100" dir="2700000" algn="tl">
                    <a:srgbClr val="C0C0C0"/>
                  </a:outerShdw>
                </a:effectLst>
                <a:latin typeface="Times New Roman" pitchFamily="18" charset="0"/>
                <a:cs typeface="Times New Roman" pitchFamily="18" charset="0"/>
              </a:rPr>
              <a:t> </a:t>
            </a:r>
            <a:r>
              <a:rPr lang="fr-FR" sz="3000" b="0" dirty="0" err="1">
                <a:effectLst>
                  <a:outerShdw blurRad="38100" dist="38100" dir="2700000" algn="tl">
                    <a:srgbClr val="C0C0C0"/>
                  </a:outerShdw>
                </a:effectLst>
                <a:latin typeface="Times New Roman" pitchFamily="18" charset="0"/>
                <a:cs typeface="Times New Roman" pitchFamily="18" charset="0"/>
              </a:rPr>
              <a:t>thoát</a:t>
            </a:r>
            <a:r>
              <a:rPr lang="fr-FR" sz="3000" b="0" dirty="0">
                <a:effectLst>
                  <a:outerShdw blurRad="38100" dist="38100" dir="2700000" algn="tl">
                    <a:srgbClr val="C0C0C0"/>
                  </a:outerShdw>
                </a:effectLst>
                <a:latin typeface="Times New Roman" pitchFamily="18" charset="0"/>
                <a:cs typeface="Times New Roman" pitchFamily="18" charset="0"/>
              </a:rPr>
              <a:t> </a:t>
            </a:r>
            <a:r>
              <a:rPr lang="fr-FR" sz="3000" b="0" dirty="0" err="1">
                <a:effectLst>
                  <a:outerShdw blurRad="38100" dist="38100" dir="2700000" algn="tl">
                    <a:srgbClr val="C0C0C0"/>
                  </a:outerShdw>
                </a:effectLst>
                <a:latin typeface="Times New Roman" pitchFamily="18" charset="0"/>
                <a:cs typeface="Times New Roman" pitchFamily="18" charset="0"/>
              </a:rPr>
              <a:t>khí</a:t>
            </a:r>
            <a:r>
              <a:rPr lang="fr-FR" sz="3000" b="0" dirty="0">
                <a:effectLst>
                  <a:outerShdw blurRad="38100" dist="38100" dir="2700000" algn="tl">
                    <a:srgbClr val="C0C0C0"/>
                  </a:outerShdw>
                </a:effectLst>
                <a:latin typeface="Times New Roman" pitchFamily="18" charset="0"/>
                <a:cs typeface="Times New Roman" pitchFamily="18" charset="0"/>
              </a:rPr>
              <a:t> </a:t>
            </a:r>
            <a:r>
              <a:rPr lang="fr-FR" sz="3000" b="0" dirty="0" err="1">
                <a:effectLst>
                  <a:outerShdw blurRad="38100" dist="38100" dir="2700000" algn="tl">
                    <a:srgbClr val="C0C0C0"/>
                  </a:outerShdw>
                </a:effectLst>
                <a:latin typeface="Times New Roman" pitchFamily="18" charset="0"/>
                <a:cs typeface="Times New Roman" pitchFamily="18" charset="0"/>
              </a:rPr>
              <a:t>trong</a:t>
            </a:r>
            <a:r>
              <a:rPr lang="fr-FR" sz="3000" b="0" dirty="0">
                <a:effectLst>
                  <a:outerShdw blurRad="38100" dist="38100" dir="2700000" algn="tl">
                    <a:srgbClr val="C0C0C0"/>
                  </a:outerShdw>
                </a:effectLst>
                <a:latin typeface="Times New Roman" pitchFamily="18" charset="0"/>
                <a:cs typeface="Times New Roman" pitchFamily="18" charset="0"/>
              </a:rPr>
              <a:t> 1 </a:t>
            </a:r>
            <a:r>
              <a:rPr lang="fr-FR" sz="3000" b="0" dirty="0" err="1">
                <a:effectLst>
                  <a:outerShdw blurRad="38100" dist="38100" dir="2700000" algn="tl">
                    <a:srgbClr val="C0C0C0"/>
                  </a:outerShdw>
                </a:effectLst>
                <a:latin typeface="Times New Roman" pitchFamily="18" charset="0"/>
                <a:cs typeface="Times New Roman" pitchFamily="18" charset="0"/>
              </a:rPr>
              <a:t>giây</a:t>
            </a:r>
            <a:r>
              <a:rPr lang="fr-FR" sz="3000" b="0" dirty="0">
                <a:effectLst>
                  <a:outerShdw blurRad="38100" dist="38100" dir="2700000" algn="tl">
                    <a:srgbClr val="C0C0C0"/>
                  </a:outerShdw>
                </a:effectLst>
                <a:latin typeface="Times New Roman" pitchFamily="18" charset="0"/>
                <a:cs typeface="Times New Roman" pitchFamily="18" charset="0"/>
              </a:rPr>
              <a:t> </a:t>
            </a:r>
            <a:r>
              <a:rPr lang="fr-FR" sz="3000" b="0" dirty="0" err="1">
                <a:effectLst>
                  <a:outerShdw blurRad="38100" dist="38100" dir="2700000" algn="tl">
                    <a:srgbClr val="C0C0C0"/>
                  </a:outerShdw>
                </a:effectLst>
                <a:latin typeface="Times New Roman" pitchFamily="18" charset="0"/>
                <a:cs typeface="Times New Roman" pitchFamily="18" charset="0"/>
              </a:rPr>
              <a:t>không</a:t>
            </a:r>
            <a:r>
              <a:rPr lang="fr-FR" sz="3000" b="0" dirty="0">
                <a:effectLst>
                  <a:outerShdw blurRad="38100" dist="38100" dir="2700000" algn="tl">
                    <a:srgbClr val="C0C0C0"/>
                  </a:outerShdw>
                </a:effectLst>
                <a:latin typeface="Times New Roman" pitchFamily="18" charset="0"/>
                <a:cs typeface="Times New Roman" pitchFamily="18" charset="0"/>
              </a:rPr>
              <a:t> </a:t>
            </a:r>
            <a:r>
              <a:rPr lang="fr-FR" sz="3000" b="0" dirty="0" err="1">
                <a:effectLst>
                  <a:outerShdw blurRad="38100" dist="38100" dir="2700000" algn="tl">
                    <a:srgbClr val="C0C0C0"/>
                  </a:outerShdw>
                </a:effectLst>
                <a:latin typeface="Times New Roman" pitchFamily="18" charset="0"/>
                <a:cs typeface="Times New Roman" pitchFamily="18" charset="0"/>
              </a:rPr>
              <a:t>đổi</a:t>
            </a:r>
            <a:r>
              <a:rPr lang="fr-FR" sz="3000" b="0" dirty="0">
                <a:effectLst>
                  <a:outerShdw blurRad="38100" dist="38100" dir="2700000" algn="tl">
                    <a:srgbClr val="C0C0C0"/>
                  </a:outerShdw>
                </a:effectLst>
                <a:latin typeface="Times New Roman" pitchFamily="18" charset="0"/>
                <a:cs typeface="Times New Roman" pitchFamily="18" charset="0"/>
              </a:rPr>
              <a:t> </a:t>
            </a:r>
            <a:r>
              <a:rPr lang="fr-FR" sz="3000" b="0" dirty="0" err="1">
                <a:effectLst>
                  <a:outerShdw blurRad="38100" dist="38100" dir="2700000" algn="tl">
                    <a:srgbClr val="C0C0C0"/>
                  </a:outerShdw>
                </a:effectLst>
                <a:latin typeface="Times New Roman" pitchFamily="18" charset="0"/>
                <a:cs typeface="Times New Roman" pitchFamily="18" charset="0"/>
              </a:rPr>
              <a:t>thì</a:t>
            </a:r>
            <a:r>
              <a:rPr lang="fr-FR" sz="3000" b="0" dirty="0">
                <a:effectLst>
                  <a:outerShdw blurRad="38100" dist="38100" dir="2700000" algn="tl">
                    <a:srgbClr val="C0C0C0"/>
                  </a:outerShdw>
                </a:effectLst>
                <a:latin typeface="Times New Roman" pitchFamily="18" charset="0"/>
                <a:cs typeface="Times New Roman" pitchFamily="18" charset="0"/>
              </a:rPr>
              <a:t>:</a:t>
            </a:r>
          </a:p>
          <a:p>
            <a:pPr algn="ctr">
              <a:defRPr/>
            </a:pPr>
            <a:r>
              <a:rPr lang="fr-FR" sz="3000" dirty="0">
                <a:solidFill>
                  <a:srgbClr val="C00000"/>
                </a:solidFill>
                <a:effectLst>
                  <a:outerShdw blurRad="38100" dist="38100" dir="2700000" algn="tl">
                    <a:srgbClr val="C0C0C0"/>
                  </a:outerShdw>
                </a:effectLst>
                <a:latin typeface="Times New Roman" pitchFamily="18" charset="0"/>
                <a:cs typeface="Times New Roman" pitchFamily="18" charset="0"/>
              </a:rPr>
              <a:t>dm/</a:t>
            </a:r>
            <a:r>
              <a:rPr lang="fr-FR" sz="3000" dirty="0" err="1">
                <a:solidFill>
                  <a:srgbClr val="C00000"/>
                </a:solidFill>
                <a:effectLst>
                  <a:outerShdw blurRad="38100" dist="38100" dir="2700000" algn="tl">
                    <a:srgbClr val="C0C0C0"/>
                  </a:outerShdw>
                </a:effectLst>
                <a:latin typeface="Times New Roman" pitchFamily="18" charset="0"/>
                <a:cs typeface="Times New Roman" pitchFamily="18" charset="0"/>
              </a:rPr>
              <a:t>dt</a:t>
            </a:r>
            <a:r>
              <a:rPr lang="fr-FR" sz="3000" dirty="0">
                <a:solidFill>
                  <a:srgbClr val="C00000"/>
                </a:solidFill>
                <a:effectLst>
                  <a:outerShdw blurRad="38100" dist="38100" dir="2700000" algn="tl">
                    <a:srgbClr val="C0C0C0"/>
                  </a:outerShdw>
                </a:effectLst>
                <a:latin typeface="Times New Roman" pitchFamily="18" charset="0"/>
                <a:cs typeface="Times New Roman" pitchFamily="18" charset="0"/>
              </a:rPr>
              <a:t> = </a:t>
            </a:r>
            <a:r>
              <a:rPr lang="fr-FR" sz="3000" dirty="0">
                <a:solidFill>
                  <a:srgbClr val="C00000"/>
                </a:solidFill>
                <a:effectLst>
                  <a:outerShdw blurRad="38100" dist="38100" dir="2700000" algn="tl">
                    <a:srgbClr val="C0C0C0"/>
                  </a:outerShdw>
                </a:effectLst>
                <a:latin typeface="Times New Roman" pitchFamily="18" charset="0"/>
                <a:cs typeface="Times New Roman" pitchFamily="18" charset="0"/>
                <a:sym typeface="Symbol" pitchFamily="18" charset="2"/>
              </a:rPr>
              <a:t></a:t>
            </a:r>
            <a:r>
              <a:rPr lang="fr-FR" sz="3000" dirty="0">
                <a:effectLst>
                  <a:outerShdw blurRad="38100" dist="38100" dir="2700000" algn="tl">
                    <a:srgbClr val="C0C0C0"/>
                  </a:outerShdw>
                </a:effectLst>
                <a:latin typeface="Times New Roman" pitchFamily="18" charset="0"/>
                <a:cs typeface="Times New Roman" pitchFamily="18" charset="0"/>
              </a:rPr>
              <a:t> </a:t>
            </a:r>
            <a:r>
              <a:rPr lang="fr-FR" sz="3000" dirty="0" err="1">
                <a:effectLst>
                  <a:outerShdw blurRad="38100" dist="38100" dir="2700000" algn="tl">
                    <a:srgbClr val="C0C0C0"/>
                  </a:outerShdw>
                </a:effectLst>
                <a:latin typeface="Times New Roman" pitchFamily="18" charset="0"/>
                <a:cs typeface="Times New Roman" pitchFamily="18" charset="0"/>
              </a:rPr>
              <a:t>hay</a:t>
            </a:r>
            <a:r>
              <a:rPr lang="fr-FR" sz="3000" dirty="0">
                <a:effectLst>
                  <a:outerShdw blurRad="38100" dist="38100" dir="2700000" algn="tl">
                    <a:srgbClr val="C0C0C0"/>
                  </a:outerShdw>
                </a:effectLst>
                <a:latin typeface="Times New Roman" pitchFamily="18" charset="0"/>
                <a:cs typeface="Times New Roman" pitchFamily="18" charset="0"/>
              </a:rPr>
              <a:t> </a:t>
            </a:r>
            <a:r>
              <a:rPr lang="fr-FR" sz="3000" dirty="0">
                <a:solidFill>
                  <a:srgbClr val="C00000"/>
                </a:solidFill>
                <a:effectLst>
                  <a:outerShdw blurRad="38100" dist="38100" dir="2700000" algn="tl">
                    <a:srgbClr val="C0C0C0"/>
                  </a:outerShdw>
                </a:effectLst>
                <a:latin typeface="Times New Roman" pitchFamily="18" charset="0"/>
                <a:cs typeface="Times New Roman" pitchFamily="18" charset="0"/>
              </a:rPr>
              <a:t>dm = </a:t>
            </a:r>
            <a:r>
              <a:rPr lang="fr-FR" sz="3000" dirty="0">
                <a:solidFill>
                  <a:srgbClr val="C00000"/>
                </a:solidFill>
                <a:effectLst>
                  <a:outerShdw blurRad="38100" dist="38100" dir="2700000" algn="tl">
                    <a:srgbClr val="C0C0C0"/>
                  </a:outerShdw>
                </a:effectLst>
                <a:latin typeface="Times New Roman" pitchFamily="18" charset="0"/>
                <a:cs typeface="Times New Roman" pitchFamily="18" charset="0"/>
                <a:sym typeface="Symbol" pitchFamily="18" charset="2"/>
              </a:rPr>
              <a:t></a:t>
            </a:r>
            <a:r>
              <a:rPr lang="fr-FR" sz="3000" dirty="0" err="1">
                <a:solidFill>
                  <a:srgbClr val="C00000"/>
                </a:solidFill>
                <a:effectLst>
                  <a:outerShdw blurRad="38100" dist="38100" dir="2700000" algn="tl">
                    <a:srgbClr val="C0C0C0"/>
                  </a:outerShdw>
                </a:effectLst>
                <a:latin typeface="Times New Roman" pitchFamily="18" charset="0"/>
                <a:cs typeface="Times New Roman" pitchFamily="18" charset="0"/>
              </a:rPr>
              <a:t>dt</a:t>
            </a:r>
            <a:r>
              <a:rPr lang="fr-FR" sz="3000" dirty="0">
                <a:solidFill>
                  <a:srgbClr val="C00000"/>
                </a:solidFill>
                <a:effectLst>
                  <a:outerShdw blurRad="38100" dist="38100" dir="2700000" algn="tl">
                    <a:srgbClr val="C0C0C0"/>
                  </a:outerShdw>
                </a:effectLst>
                <a:latin typeface="Times New Roman" pitchFamily="18" charset="0"/>
                <a:cs typeface="Times New Roman" pitchFamily="18" charset="0"/>
              </a:rPr>
              <a:t> </a:t>
            </a:r>
            <a:r>
              <a:rPr lang="fr-FR" sz="3000" dirty="0">
                <a:effectLst>
                  <a:outerShdw blurRad="38100" dist="38100" dir="2700000" algn="tl">
                    <a:srgbClr val="C0C0C0"/>
                  </a:outerShdw>
                </a:effectLst>
                <a:latin typeface="Times New Roman" pitchFamily="18" charset="0"/>
                <a:cs typeface="Times New Roman" pitchFamily="18" charset="0"/>
              </a:rPr>
              <a:t>(</a:t>
            </a:r>
            <a:r>
              <a:rPr lang="fr-FR" sz="3000" dirty="0">
                <a:effectLst>
                  <a:outerShdw blurRad="38100" dist="38100" dir="2700000" algn="tl">
                    <a:srgbClr val="C0C0C0"/>
                  </a:outerShdw>
                </a:effectLst>
                <a:latin typeface="Times New Roman" pitchFamily="18" charset="0"/>
                <a:cs typeface="Times New Roman" pitchFamily="18" charset="0"/>
                <a:sym typeface="Symbol" pitchFamily="18" charset="2"/>
              </a:rPr>
              <a:t></a:t>
            </a:r>
            <a:r>
              <a:rPr lang="fr-FR" sz="3000" dirty="0">
                <a:effectLst>
                  <a:outerShdw blurRad="38100" dist="38100" dir="2700000" algn="tl">
                    <a:srgbClr val="C0C0C0"/>
                  </a:outerShdw>
                </a:effectLst>
                <a:latin typeface="Times New Roman" pitchFamily="18" charset="0"/>
                <a:cs typeface="Times New Roman" pitchFamily="18" charset="0"/>
              </a:rPr>
              <a:t>: </a:t>
            </a:r>
            <a:r>
              <a:rPr lang="fr-FR" sz="3000" dirty="0" err="1">
                <a:effectLst>
                  <a:outerShdw blurRad="38100" dist="38100" dir="2700000" algn="tl">
                    <a:srgbClr val="C0C0C0"/>
                  </a:outerShdw>
                </a:effectLst>
                <a:latin typeface="Times New Roman" pitchFamily="18" charset="0"/>
                <a:cs typeface="Times New Roman" pitchFamily="18" charset="0"/>
              </a:rPr>
              <a:t>hằng</a:t>
            </a:r>
            <a:r>
              <a:rPr lang="fr-FR" sz="3000" dirty="0">
                <a:effectLst>
                  <a:outerShdw blurRad="38100" dist="38100" dir="2700000" algn="tl">
                    <a:srgbClr val="C0C0C0"/>
                  </a:outerShdw>
                </a:effectLst>
                <a:latin typeface="Times New Roman" pitchFamily="18" charset="0"/>
                <a:cs typeface="Times New Roman" pitchFamily="18" charset="0"/>
              </a:rPr>
              <a:t> </a:t>
            </a:r>
            <a:r>
              <a:rPr lang="fr-FR" sz="3000" dirty="0" err="1">
                <a:effectLst>
                  <a:outerShdw blurRad="38100" dist="38100" dir="2700000" algn="tl">
                    <a:srgbClr val="C0C0C0"/>
                  </a:outerShdw>
                </a:effectLst>
                <a:latin typeface="Times New Roman" pitchFamily="18" charset="0"/>
                <a:cs typeface="Times New Roman" pitchFamily="18" charset="0"/>
              </a:rPr>
              <a:t>số</a:t>
            </a:r>
            <a:r>
              <a:rPr lang="fr-FR" sz="3000" dirty="0">
                <a:effectLst>
                  <a:outerShdw blurRad="38100" dist="38100" dir="2700000" algn="tl">
                    <a:srgbClr val="C0C0C0"/>
                  </a:outerShdw>
                </a:effectLst>
                <a:latin typeface="Times New Roman" pitchFamily="18" charset="0"/>
                <a:cs typeface="Times New Roman" pitchFamily="18" charset="0"/>
              </a:rPr>
              <a:t> </a:t>
            </a:r>
            <a:r>
              <a:rPr lang="fr-FR" sz="3000" dirty="0" err="1">
                <a:effectLst>
                  <a:outerShdw blurRad="38100" dist="38100" dir="2700000" algn="tl">
                    <a:srgbClr val="C0C0C0"/>
                  </a:outerShdw>
                </a:effectLst>
                <a:latin typeface="Times New Roman" pitchFamily="18" charset="0"/>
                <a:cs typeface="Times New Roman" pitchFamily="18" charset="0"/>
              </a:rPr>
              <a:t>dương</a:t>
            </a:r>
            <a:r>
              <a:rPr lang="fr-FR" sz="3000" dirty="0">
                <a:effectLst>
                  <a:outerShdw blurRad="38100" dist="38100" dir="2700000" algn="tl">
                    <a:srgbClr val="C0C0C0"/>
                  </a:outerShdw>
                </a:effectLst>
                <a:latin typeface="Times New Roman" pitchFamily="18" charset="0"/>
                <a:cs typeface="Times New Roman" pitchFamily="18" charset="0"/>
              </a:rPr>
              <a:t>)</a:t>
            </a:r>
          </a:p>
          <a:p>
            <a:pPr algn="just">
              <a:defRPr/>
            </a:pPr>
            <a:r>
              <a:rPr lang="fr-FR" sz="3000" b="0" dirty="0">
                <a:effectLst>
                  <a:outerShdw blurRad="38100" dist="38100" dir="2700000" algn="tl">
                    <a:srgbClr val="C0C0C0"/>
                  </a:outerShdw>
                </a:effectLst>
                <a:latin typeface="Times New Roman" pitchFamily="18" charset="0"/>
                <a:cs typeface="Times New Roman" pitchFamily="18" charset="0"/>
              </a:rPr>
              <a:t>     </a:t>
            </a:r>
            <a:r>
              <a:rPr lang="fr-FR" sz="3000" b="0" dirty="0" err="1">
                <a:effectLst>
                  <a:outerShdw blurRad="38100" dist="38100" dir="2700000" algn="tl">
                    <a:srgbClr val="C0C0C0"/>
                  </a:outerShdw>
                </a:effectLst>
                <a:latin typeface="Times New Roman" pitchFamily="18" charset="0"/>
                <a:cs typeface="Times New Roman" pitchFamily="18" charset="0"/>
              </a:rPr>
              <a:t>Tính</a:t>
            </a:r>
            <a:r>
              <a:rPr lang="fr-FR" sz="3000" b="0" dirty="0">
                <a:effectLst>
                  <a:outerShdw blurRad="38100" dist="38100" dir="2700000" algn="tl">
                    <a:srgbClr val="C0C0C0"/>
                  </a:outerShdw>
                </a:effectLst>
                <a:latin typeface="Times New Roman" pitchFamily="18" charset="0"/>
                <a:cs typeface="Times New Roman" pitchFamily="18" charset="0"/>
              </a:rPr>
              <a:t> </a:t>
            </a:r>
            <a:r>
              <a:rPr lang="fr-FR" sz="3000" b="0" dirty="0" err="1">
                <a:effectLst>
                  <a:outerShdw blurRad="38100" dist="38100" dir="2700000" algn="tl">
                    <a:srgbClr val="C0C0C0"/>
                  </a:outerShdw>
                </a:effectLst>
                <a:latin typeface="Times New Roman" pitchFamily="18" charset="0"/>
                <a:cs typeface="Times New Roman" pitchFamily="18" charset="0"/>
              </a:rPr>
              <a:t>tích</a:t>
            </a:r>
            <a:r>
              <a:rPr lang="fr-FR" sz="3000" b="0" dirty="0">
                <a:effectLst>
                  <a:outerShdw blurRad="38100" dist="38100" dir="2700000" algn="tl">
                    <a:srgbClr val="C0C0C0"/>
                  </a:outerShdw>
                </a:effectLst>
                <a:latin typeface="Times New Roman" pitchFamily="18" charset="0"/>
                <a:cs typeface="Times New Roman" pitchFamily="18" charset="0"/>
              </a:rPr>
              <a:t> </a:t>
            </a:r>
            <a:r>
              <a:rPr lang="fr-FR" sz="3000" b="0" dirty="0" err="1">
                <a:effectLst>
                  <a:outerShdw blurRad="38100" dist="38100" dir="2700000" algn="tl">
                    <a:srgbClr val="C0C0C0"/>
                  </a:outerShdw>
                </a:effectLst>
                <a:latin typeface="Times New Roman" pitchFamily="18" charset="0"/>
                <a:cs typeface="Times New Roman" pitchFamily="18" charset="0"/>
              </a:rPr>
              <a:t>phân</a:t>
            </a:r>
            <a:r>
              <a:rPr lang="fr-FR" sz="3000" b="0" dirty="0">
                <a:effectLst>
                  <a:outerShdw blurRad="38100" dist="38100" dir="2700000" algn="tl">
                    <a:srgbClr val="C0C0C0"/>
                  </a:outerShdw>
                </a:effectLst>
                <a:latin typeface="Times New Roman" pitchFamily="18" charset="0"/>
                <a:cs typeface="Times New Roman" pitchFamily="18" charset="0"/>
              </a:rPr>
              <a:t> ta </a:t>
            </a:r>
            <a:r>
              <a:rPr lang="fr-FR" sz="3000" b="0" dirty="0" err="1">
                <a:effectLst>
                  <a:outerShdw blurRad="38100" dist="38100" dir="2700000" algn="tl">
                    <a:srgbClr val="C0C0C0"/>
                  </a:outerShdw>
                </a:effectLst>
                <a:latin typeface="Times New Roman" pitchFamily="18" charset="0"/>
                <a:cs typeface="Times New Roman" pitchFamily="18" charset="0"/>
              </a:rPr>
              <a:t>có</a:t>
            </a:r>
            <a:r>
              <a:rPr lang="fr-FR" sz="3000" b="0" dirty="0">
                <a:effectLst>
                  <a:outerShdw blurRad="38100" dist="38100" dir="2700000" algn="tl">
                    <a:srgbClr val="C0C0C0"/>
                  </a:outerShdw>
                </a:effectLst>
                <a:latin typeface="Times New Roman" pitchFamily="18" charset="0"/>
                <a:cs typeface="Times New Roman" pitchFamily="18" charset="0"/>
              </a:rPr>
              <a:t>:</a:t>
            </a:r>
            <a:endParaRPr lang="fr-FR" sz="3000" b="0" dirty="0">
              <a:solidFill>
                <a:srgbClr val="C00000"/>
              </a:solidFill>
              <a:effectLst>
                <a:outerShdw blurRad="38100" dist="38100" dir="2700000" algn="tl">
                  <a:srgbClr val="C0C0C0"/>
                </a:outerShdw>
              </a:effectLst>
              <a:latin typeface="Times New Roman" pitchFamily="18" charset="0"/>
              <a:cs typeface="Times New Roman" pitchFamily="18" charset="0"/>
            </a:endParaRPr>
          </a:p>
          <a:p>
            <a:pPr algn="just">
              <a:defRPr/>
            </a:pPr>
            <a:r>
              <a:rPr lang="fr-FR" sz="3000" dirty="0">
                <a:solidFill>
                  <a:srgbClr val="C00000"/>
                </a:solidFill>
                <a:effectLst>
                  <a:outerShdw blurRad="38100" dist="38100" dir="2700000" algn="tl">
                    <a:srgbClr val="C0C0C0"/>
                  </a:outerShdw>
                </a:effectLst>
                <a:latin typeface="Times New Roman" pitchFamily="18" charset="0"/>
                <a:cs typeface="Times New Roman" pitchFamily="18" charset="0"/>
              </a:rPr>
              <a:t>			</a:t>
            </a:r>
            <a:r>
              <a:rPr lang="fr-FR" sz="3000" dirty="0">
                <a:effectLst>
                  <a:outerShdw blurRad="38100" dist="38100" dir="2700000" algn="tl">
                    <a:srgbClr val="C0C0C0"/>
                  </a:outerShdw>
                </a:effectLst>
                <a:latin typeface="Times New Roman" pitchFamily="18" charset="0"/>
                <a:cs typeface="Times New Roman" pitchFamily="18" charset="0"/>
              </a:rPr>
              <a:t>m = m</a:t>
            </a:r>
            <a:r>
              <a:rPr lang="fr-FR" sz="3000" baseline="-25000" dirty="0">
                <a:effectLst>
                  <a:outerShdw blurRad="38100" dist="38100" dir="2700000" algn="tl">
                    <a:srgbClr val="C0C0C0"/>
                  </a:outerShdw>
                </a:effectLst>
                <a:latin typeface="Times New Roman" pitchFamily="18" charset="0"/>
                <a:cs typeface="Times New Roman" pitchFamily="18" charset="0"/>
              </a:rPr>
              <a:t>0 </a:t>
            </a:r>
            <a:r>
              <a:rPr lang="fr-FR" sz="3000" dirty="0">
                <a:effectLst>
                  <a:outerShdw blurRad="38100" dist="38100" dir="2700000" algn="tl">
                    <a:srgbClr val="C0C0C0"/>
                  </a:outerShdw>
                </a:effectLst>
                <a:latin typeface="Times New Roman" pitchFamily="18" charset="0"/>
                <a:cs typeface="Times New Roman" pitchFamily="18" charset="0"/>
                <a:sym typeface="Symbol" pitchFamily="18" charset="2"/>
              </a:rPr>
              <a:t></a:t>
            </a:r>
            <a:r>
              <a:rPr lang="fr-FR" sz="3000" dirty="0">
                <a:effectLst>
                  <a:outerShdw blurRad="38100" dist="38100" dir="2700000" algn="tl">
                    <a:srgbClr val="C0C0C0"/>
                  </a:outerShdw>
                </a:effectLst>
                <a:latin typeface="Times New Roman" pitchFamily="18" charset="0"/>
                <a:cs typeface="Times New Roman" pitchFamily="18" charset="0"/>
              </a:rPr>
              <a:t> </a:t>
            </a:r>
            <a:r>
              <a:rPr lang="en-US" sz="3000" dirty="0">
                <a:effectLst>
                  <a:outerShdw blurRad="38100" dist="38100" dir="2700000" algn="tl">
                    <a:srgbClr val="C0C0C0"/>
                  </a:outerShdw>
                </a:effectLst>
                <a:latin typeface="Times New Roman" pitchFamily="18" charset="0"/>
                <a:cs typeface="Times New Roman" pitchFamily="18" charset="0"/>
                <a:sym typeface="Symbol" pitchFamily="18" charset="2"/>
              </a:rPr>
              <a:t></a:t>
            </a:r>
            <a:r>
              <a:rPr lang="fr-FR" sz="3000" dirty="0">
                <a:effectLst>
                  <a:outerShdw blurRad="38100" dist="38100" dir="2700000" algn="tl">
                    <a:srgbClr val="C0C0C0"/>
                  </a:outerShdw>
                </a:effectLst>
                <a:latin typeface="Times New Roman" pitchFamily="18" charset="0"/>
                <a:cs typeface="Times New Roman" pitchFamily="18" charset="0"/>
              </a:rPr>
              <a:t>t</a:t>
            </a:r>
          </a:p>
          <a:p>
            <a:pPr algn="just">
              <a:defRPr/>
            </a:pPr>
            <a:r>
              <a:rPr lang="fr-FR" sz="3000" dirty="0">
                <a:effectLst>
                  <a:outerShdw blurRad="38100" dist="38100" dir="2700000" algn="tl">
                    <a:srgbClr val="C0C0C0"/>
                  </a:outerShdw>
                </a:effectLst>
                <a:latin typeface="Times New Roman" pitchFamily="18" charset="0"/>
                <a:cs typeface="Times New Roman" pitchFamily="18" charset="0"/>
              </a:rPr>
              <a:t>     </a:t>
            </a:r>
            <a:r>
              <a:rPr lang="fr-FR" sz="3000" dirty="0" err="1">
                <a:effectLst>
                  <a:outerShdw blurRad="38100" dist="38100" dir="2700000" algn="tl">
                    <a:srgbClr val="C0C0C0"/>
                  </a:outerShdw>
                </a:effectLst>
                <a:latin typeface="Times New Roman" pitchFamily="18" charset="0"/>
                <a:cs typeface="Times New Roman" pitchFamily="18" charset="0"/>
              </a:rPr>
              <a:t>Trong</a:t>
            </a:r>
            <a:r>
              <a:rPr lang="fr-FR" sz="3000" dirty="0">
                <a:effectLst>
                  <a:outerShdw blurRad="38100" dist="38100" dir="2700000" algn="tl">
                    <a:srgbClr val="C0C0C0"/>
                  </a:outerShdw>
                </a:effectLst>
                <a:latin typeface="Times New Roman" pitchFamily="18" charset="0"/>
                <a:cs typeface="Times New Roman" pitchFamily="18" charset="0"/>
              </a:rPr>
              <a:t> </a:t>
            </a:r>
            <a:r>
              <a:rPr lang="fr-FR" sz="3000" dirty="0" err="1">
                <a:effectLst>
                  <a:outerShdw blurRad="38100" dist="38100" dir="2700000" algn="tl">
                    <a:srgbClr val="C0C0C0"/>
                  </a:outerShdw>
                </a:effectLst>
                <a:latin typeface="Times New Roman" pitchFamily="18" charset="0"/>
                <a:cs typeface="Times New Roman" pitchFamily="18" charset="0"/>
              </a:rPr>
              <a:t>đó</a:t>
            </a:r>
            <a:r>
              <a:rPr lang="fr-FR" sz="3000" dirty="0">
                <a:effectLst>
                  <a:outerShdw blurRad="38100" dist="38100" dir="2700000" algn="tl">
                    <a:srgbClr val="C0C0C0"/>
                  </a:outerShdw>
                </a:effectLst>
                <a:latin typeface="Times New Roman" pitchFamily="18" charset="0"/>
                <a:cs typeface="Times New Roman" pitchFamily="18" charset="0"/>
              </a:rPr>
              <a:t>: </a:t>
            </a:r>
            <a:r>
              <a:rPr lang="fr-FR" sz="3000" b="0" dirty="0">
                <a:effectLst>
                  <a:outerShdw blurRad="38100" dist="38100" dir="2700000" algn="tl">
                    <a:srgbClr val="C0C0C0"/>
                  </a:outerShdw>
                </a:effectLst>
                <a:latin typeface="Times New Roman" pitchFamily="18" charset="0"/>
                <a:cs typeface="Times New Roman" pitchFamily="18" charset="0"/>
              </a:rPr>
              <a:t>m</a:t>
            </a:r>
            <a:r>
              <a:rPr lang="fr-FR" sz="3000" b="0" baseline="-25000" dirty="0">
                <a:effectLst>
                  <a:outerShdw blurRad="38100" dist="38100" dir="2700000" algn="tl">
                    <a:srgbClr val="C0C0C0"/>
                  </a:outerShdw>
                </a:effectLst>
                <a:latin typeface="Times New Roman" pitchFamily="18" charset="0"/>
                <a:cs typeface="Times New Roman" pitchFamily="18" charset="0"/>
              </a:rPr>
              <a:t>0 </a:t>
            </a:r>
            <a:r>
              <a:rPr lang="fr-FR" sz="3000" b="0" dirty="0">
                <a:effectLst>
                  <a:outerShdw blurRad="38100" dist="38100" dir="2700000" algn="tl">
                    <a:srgbClr val="C0C0C0"/>
                  </a:outerShdw>
                </a:effectLst>
                <a:latin typeface="Times New Roman" pitchFamily="18" charset="0"/>
                <a:cs typeface="Times New Roman" pitchFamily="18" charset="0"/>
              </a:rPr>
              <a:t>là </a:t>
            </a:r>
            <a:r>
              <a:rPr lang="fr-FR" sz="3000" b="0" dirty="0" err="1">
                <a:effectLst>
                  <a:outerShdw blurRad="38100" dist="38100" dir="2700000" algn="tl">
                    <a:srgbClr val="C0C0C0"/>
                  </a:outerShdw>
                </a:effectLst>
                <a:latin typeface="Times New Roman" pitchFamily="18" charset="0"/>
                <a:cs typeface="Times New Roman" pitchFamily="18" charset="0"/>
              </a:rPr>
              <a:t>khối</a:t>
            </a:r>
            <a:r>
              <a:rPr lang="fr-FR" sz="3000" b="0" dirty="0">
                <a:effectLst>
                  <a:outerShdw blurRad="38100" dist="38100" dir="2700000" algn="tl">
                    <a:srgbClr val="C0C0C0"/>
                  </a:outerShdw>
                </a:effectLst>
                <a:latin typeface="Times New Roman" pitchFamily="18" charset="0"/>
                <a:cs typeface="Times New Roman" pitchFamily="18" charset="0"/>
              </a:rPr>
              <a:t> </a:t>
            </a:r>
            <a:r>
              <a:rPr lang="fr-FR" sz="3000" b="0" dirty="0" err="1">
                <a:effectLst>
                  <a:outerShdw blurRad="38100" dist="38100" dir="2700000" algn="tl">
                    <a:srgbClr val="C0C0C0"/>
                  </a:outerShdw>
                </a:effectLst>
                <a:latin typeface="Times New Roman" pitchFamily="18" charset="0"/>
                <a:cs typeface="Times New Roman" pitchFamily="18" charset="0"/>
              </a:rPr>
              <a:t>lượng</a:t>
            </a:r>
            <a:r>
              <a:rPr lang="fr-FR" sz="3000" b="0" dirty="0">
                <a:effectLst>
                  <a:outerShdw blurRad="38100" dist="38100" dir="2700000" algn="tl">
                    <a:srgbClr val="C0C0C0"/>
                  </a:outerShdw>
                </a:effectLst>
                <a:latin typeface="Times New Roman" pitchFamily="18" charset="0"/>
                <a:cs typeface="Times New Roman" pitchFamily="18" charset="0"/>
              </a:rPr>
              <a:t> </a:t>
            </a:r>
            <a:r>
              <a:rPr lang="fr-FR" sz="3000" b="0" dirty="0" err="1">
                <a:effectLst>
                  <a:outerShdw blurRad="38100" dist="38100" dir="2700000" algn="tl">
                    <a:srgbClr val="C0C0C0"/>
                  </a:outerShdw>
                </a:effectLst>
                <a:latin typeface="Times New Roman" pitchFamily="18" charset="0"/>
                <a:cs typeface="Times New Roman" pitchFamily="18" charset="0"/>
              </a:rPr>
              <a:t>của</a:t>
            </a:r>
            <a:r>
              <a:rPr lang="fr-FR" sz="3000" b="0" dirty="0">
                <a:effectLst>
                  <a:outerShdw blurRad="38100" dist="38100" dir="2700000" algn="tl">
                    <a:srgbClr val="C0C0C0"/>
                  </a:outerShdw>
                </a:effectLst>
                <a:latin typeface="Times New Roman" pitchFamily="18" charset="0"/>
                <a:cs typeface="Times New Roman" pitchFamily="18" charset="0"/>
              </a:rPr>
              <a:t> </a:t>
            </a:r>
            <a:r>
              <a:rPr lang="fr-FR" sz="3000" b="0" dirty="0" err="1">
                <a:effectLst>
                  <a:outerShdw blurRad="38100" dist="38100" dir="2700000" algn="tl">
                    <a:srgbClr val="C0C0C0"/>
                  </a:outerShdw>
                </a:effectLst>
                <a:latin typeface="Times New Roman" pitchFamily="18" charset="0"/>
                <a:cs typeface="Times New Roman" pitchFamily="18" charset="0"/>
              </a:rPr>
              <a:t>tên</a:t>
            </a:r>
            <a:r>
              <a:rPr lang="fr-FR" sz="3000" b="0" dirty="0">
                <a:effectLst>
                  <a:outerShdw blurRad="38100" dist="38100" dir="2700000" algn="tl">
                    <a:srgbClr val="C0C0C0"/>
                  </a:outerShdw>
                </a:effectLst>
                <a:latin typeface="Times New Roman" pitchFamily="18" charset="0"/>
                <a:cs typeface="Times New Roman" pitchFamily="18" charset="0"/>
              </a:rPr>
              <a:t> </a:t>
            </a:r>
            <a:r>
              <a:rPr lang="fr-FR" sz="3000" b="0" dirty="0" err="1">
                <a:effectLst>
                  <a:outerShdw blurRad="38100" dist="38100" dir="2700000" algn="tl">
                    <a:srgbClr val="C0C0C0"/>
                  </a:outerShdw>
                </a:effectLst>
                <a:latin typeface="Times New Roman" pitchFamily="18" charset="0"/>
                <a:cs typeface="Times New Roman" pitchFamily="18" charset="0"/>
              </a:rPr>
              <a:t>lửa</a:t>
            </a:r>
            <a:r>
              <a:rPr lang="fr-FR" sz="3000" b="0" dirty="0">
                <a:effectLst>
                  <a:outerShdw blurRad="38100" dist="38100" dir="2700000" algn="tl">
                    <a:srgbClr val="C0C0C0"/>
                  </a:outerShdw>
                </a:effectLst>
                <a:latin typeface="Times New Roman" pitchFamily="18" charset="0"/>
                <a:cs typeface="Times New Roman" pitchFamily="18" charset="0"/>
              </a:rPr>
              <a:t> </a:t>
            </a:r>
            <a:r>
              <a:rPr lang="fr-FR" sz="3000" b="0" dirty="0" err="1">
                <a:effectLst>
                  <a:outerShdw blurRad="38100" dist="38100" dir="2700000" algn="tl">
                    <a:srgbClr val="C0C0C0"/>
                  </a:outerShdw>
                </a:effectLst>
                <a:latin typeface="Times New Roman" pitchFamily="18" charset="0"/>
                <a:cs typeface="Times New Roman" pitchFamily="18" charset="0"/>
              </a:rPr>
              <a:t>lúc</a:t>
            </a:r>
            <a:r>
              <a:rPr lang="fr-FR" sz="3000" b="0" dirty="0">
                <a:effectLst>
                  <a:outerShdw blurRad="38100" dist="38100" dir="2700000" algn="tl">
                    <a:srgbClr val="C0C0C0"/>
                  </a:outerShdw>
                </a:effectLst>
                <a:latin typeface="Times New Roman" pitchFamily="18" charset="0"/>
                <a:cs typeface="Times New Roman" pitchFamily="18" charset="0"/>
              </a:rPr>
              <a:t> ban </a:t>
            </a:r>
            <a:r>
              <a:rPr lang="fr-FR" sz="3000" b="0" dirty="0" err="1">
                <a:effectLst>
                  <a:outerShdw blurRad="38100" dist="38100" dir="2700000" algn="tl">
                    <a:srgbClr val="C0C0C0"/>
                  </a:outerShdw>
                </a:effectLst>
                <a:latin typeface="Times New Roman" pitchFamily="18" charset="0"/>
                <a:cs typeface="Times New Roman" pitchFamily="18" charset="0"/>
              </a:rPr>
              <a:t>đầu</a:t>
            </a:r>
            <a:r>
              <a:rPr lang="fr-FR" sz="3000" b="0" dirty="0">
                <a:effectLst>
                  <a:outerShdw blurRad="38100" dist="38100" dir="2700000" algn="tl">
                    <a:srgbClr val="C0C0C0"/>
                  </a:outerShdw>
                </a:effectLst>
                <a:latin typeface="Times New Roman" pitchFamily="18" charset="0"/>
                <a:cs typeface="Times New Roman" pitchFamily="18" charset="0"/>
              </a:rPr>
              <a:t>.</a:t>
            </a:r>
          </a:p>
        </p:txBody>
      </p:sp>
    </p:spTree>
    <p:extLst>
      <p:ext uri="{BB962C8B-B14F-4D97-AF65-F5344CB8AC3E}">
        <p14:creationId xmlns:p14="http://schemas.microsoft.com/office/powerpoint/2010/main" val="3424290517"/>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anim calcmode="lin" valueType="num">
                                      <p:cBhvr>
                                        <p:cTn id="15" dur="1000" fill="hold"/>
                                        <p:tgtEl>
                                          <p:spTgt spid="18"/>
                                        </p:tgtEl>
                                        <p:attrNameLst>
                                          <p:attrName>ppt_x</p:attrName>
                                        </p:attrNameLst>
                                      </p:cBhvr>
                                      <p:tavLst>
                                        <p:tav tm="0">
                                          <p:val>
                                            <p:strVal val="#ppt_x"/>
                                          </p:val>
                                        </p:tav>
                                        <p:tav tm="100000">
                                          <p:val>
                                            <p:strVal val="#ppt_x"/>
                                          </p:val>
                                        </p:tav>
                                      </p:tavLst>
                                    </p:anim>
                                    <p:anim calcmode="lin" valueType="num">
                                      <p:cBhvr>
                                        <p:cTn id="1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barn(inVertical)">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7718" y="409128"/>
            <a:ext cx="8490857"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Times New Roman" pitchFamily="18" charset="0"/>
                <a:cs typeface="Times New Roman" pitchFamily="18" charset="0"/>
              </a:rPr>
              <a:t>1.3. VÍ DỤ VỀ ĐỊNH LUẬT BẢO TOÀN ĐỘNG LƯỢNG</a:t>
            </a:r>
          </a:p>
        </p:txBody>
      </p:sp>
      <p:sp>
        <p:nvSpPr>
          <p:cNvPr id="14" name="Rectangle 13"/>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1. ĐỊNH LUẬT BIẾN THIÊN VÀ BẢO TOÀN ĐỘNG LƯỢNG</a:t>
            </a:r>
          </a:p>
        </p:txBody>
      </p:sp>
      <p:sp>
        <p:nvSpPr>
          <p:cNvPr id="23" name="Text Box 19"/>
          <p:cNvSpPr txBox="1">
            <a:spLocks noChangeArrowheads="1"/>
          </p:cNvSpPr>
          <p:nvPr/>
        </p:nvSpPr>
        <p:spPr bwMode="auto">
          <a:xfrm>
            <a:off x="375756" y="1208182"/>
            <a:ext cx="861538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buFont typeface="Wingdings" pitchFamily="2" charset="2"/>
              <a:buChar char="v"/>
              <a:defRPr/>
            </a:pPr>
            <a:r>
              <a:rPr lang="en-US" sz="3000" b="0" dirty="0" err="1">
                <a:latin typeface="Times New Roman" pitchFamily="18" charset="0"/>
                <a:cs typeface="Times New Roman" pitchFamily="18" charset="0"/>
              </a:rPr>
              <a:t>Bỏ</a:t>
            </a:r>
            <a:r>
              <a:rPr lang="en-US" sz="3000" b="0" dirty="0">
                <a:latin typeface="Times New Roman" pitchFamily="18" charset="0"/>
                <a:cs typeface="Times New Roman" pitchFamily="18" charset="0"/>
              </a:rPr>
              <a:t> qua </a:t>
            </a:r>
            <a:r>
              <a:rPr lang="en-US" sz="3000" b="0" dirty="0" err="1">
                <a:latin typeface="Times New Roman" pitchFamily="18" charset="0"/>
                <a:cs typeface="Times New Roman" pitchFamily="18" charset="0"/>
              </a:rPr>
              <a:t>sức</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cản</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không</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khí</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chỉ</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xét</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đến</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trọng</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lực</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thì</a:t>
            </a:r>
            <a:r>
              <a:rPr lang="en-US" sz="3000" b="0" dirty="0">
                <a:latin typeface="Times New Roman" pitchFamily="18" charset="0"/>
                <a:cs typeface="Times New Roman" pitchFamily="18" charset="0"/>
              </a:rPr>
              <a:t>:</a:t>
            </a:r>
            <a:endParaRPr lang="fr-FR" sz="3000" b="0" dirty="0">
              <a:latin typeface="Times New Roman" pitchFamily="18" charset="0"/>
              <a:cs typeface="Times New Roman" pitchFamily="18" charset="0"/>
            </a:endParaRPr>
          </a:p>
        </p:txBody>
      </p:sp>
      <p:pic>
        <p:nvPicPr>
          <p:cNvPr id="24"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5218" y="1877329"/>
            <a:ext cx="1322388" cy="644525"/>
          </a:xfrm>
          <a:prstGeom prst="rect">
            <a:avLst/>
          </a:prstGeom>
          <a:noFill/>
          <a:ln w="76200" cmpd="tri">
            <a:noFill/>
            <a:miter lim="800000"/>
            <a:headEnd/>
            <a:tailEnd/>
          </a:ln>
        </p:spPr>
      </p:pic>
      <p:sp>
        <p:nvSpPr>
          <p:cNvPr id="22" name="Text Box 19"/>
          <p:cNvSpPr txBox="1">
            <a:spLocks noChangeArrowheads="1"/>
          </p:cNvSpPr>
          <p:nvPr/>
        </p:nvSpPr>
        <p:spPr bwMode="auto">
          <a:xfrm>
            <a:off x="772299" y="2616070"/>
            <a:ext cx="780563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defRPr/>
            </a:pPr>
            <a:r>
              <a:rPr lang="en-US" sz="3000" b="0" dirty="0" err="1">
                <a:latin typeface="Times New Roman" pitchFamily="18" charset="0"/>
                <a:cs typeface="Times New Roman" pitchFamily="18" charset="0"/>
              </a:rPr>
              <a:t>Thay</a:t>
            </a:r>
            <a:r>
              <a:rPr lang="en-US" sz="3000" b="0" dirty="0">
                <a:latin typeface="Times New Roman" pitchFamily="18" charset="0"/>
                <a:cs typeface="Times New Roman" pitchFamily="18" charset="0"/>
              </a:rPr>
              <a:t> </a:t>
            </a:r>
            <a:r>
              <a:rPr lang="en-US" sz="3000" dirty="0">
                <a:latin typeface="Times New Roman" pitchFamily="18" charset="0"/>
                <a:cs typeface="Times New Roman" pitchFamily="18" charset="0"/>
              </a:rPr>
              <a:t>F</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và</a:t>
            </a:r>
            <a:r>
              <a:rPr lang="en-US" sz="3000" b="0" dirty="0">
                <a:latin typeface="Times New Roman" pitchFamily="18" charset="0"/>
                <a:cs typeface="Times New Roman" pitchFamily="18" charset="0"/>
              </a:rPr>
              <a:t> m </a:t>
            </a:r>
            <a:r>
              <a:rPr lang="en-US" sz="3000" b="0" dirty="0" err="1">
                <a:latin typeface="Times New Roman" pitchFamily="18" charset="0"/>
                <a:cs typeface="Times New Roman" pitchFamily="18" charset="0"/>
              </a:rPr>
              <a:t>vào</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phương</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trình</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Meshersky</a:t>
            </a:r>
            <a:r>
              <a:rPr lang="en-US" sz="3000" b="0" dirty="0">
                <a:latin typeface="Times New Roman" pitchFamily="18" charset="0"/>
                <a:cs typeface="Times New Roman" pitchFamily="18" charset="0"/>
              </a:rPr>
              <a:t>: </a:t>
            </a:r>
            <a:endParaRPr lang="fr-FR" sz="3000" b="0" dirty="0">
              <a:latin typeface="Times New Roman" pitchFamily="18" charset="0"/>
              <a:cs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501691465"/>
              </p:ext>
            </p:extLst>
          </p:nvPr>
        </p:nvGraphicFramePr>
        <p:xfrm>
          <a:off x="3259138" y="3256420"/>
          <a:ext cx="2846387" cy="1081087"/>
        </p:xfrm>
        <a:graphic>
          <a:graphicData uri="http://schemas.openxmlformats.org/presentationml/2006/ole">
            <mc:AlternateContent xmlns:mc="http://schemas.openxmlformats.org/markup-compatibility/2006">
              <mc:Choice xmlns:v="urn:schemas-microsoft-com:vml" Requires="v">
                <p:oleObj spid="_x0000_s77999" name="Equation" r:id="rId4" imgW="1346040" imgH="507960" progId="Equation.DSMT4">
                  <p:embed/>
                </p:oleObj>
              </mc:Choice>
              <mc:Fallback>
                <p:oleObj name="Equation" r:id="rId4" imgW="1346040" imgH="507960" progId="Equation.DSMT4">
                  <p:embed/>
                  <p:pic>
                    <p:nvPicPr>
                      <p:cNvPr id="0" name="Object 8"/>
                      <p:cNvPicPr>
                        <a:picLocks noChangeAspect="1" noChangeArrowheads="1"/>
                      </p:cNvPicPr>
                      <p:nvPr/>
                    </p:nvPicPr>
                    <p:blipFill>
                      <a:blip r:embed="rId5"/>
                      <a:srcRect/>
                      <a:stretch>
                        <a:fillRect/>
                      </a:stretch>
                    </p:blipFill>
                    <p:spPr bwMode="auto">
                      <a:xfrm>
                        <a:off x="3259138" y="3256420"/>
                        <a:ext cx="2846387" cy="1081087"/>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Text Box 19"/>
          <p:cNvSpPr txBox="1">
            <a:spLocks noChangeArrowheads="1"/>
          </p:cNvSpPr>
          <p:nvPr/>
        </p:nvSpPr>
        <p:spPr bwMode="auto">
          <a:xfrm>
            <a:off x="618385" y="4633556"/>
            <a:ext cx="780563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defRPr/>
            </a:pPr>
            <a:r>
              <a:rPr lang="en-US" sz="3000" b="0" dirty="0" err="1">
                <a:latin typeface="Times New Roman" pitchFamily="18" charset="0"/>
                <a:cs typeface="Times New Roman" pitchFamily="18" charset="0"/>
              </a:rPr>
              <a:t>Chiếu</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lên</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chiều</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dương</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hướng</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chuyển</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động</a:t>
            </a:r>
            <a:r>
              <a:rPr lang="en-US" sz="3000" b="0" dirty="0">
                <a:latin typeface="Times New Roman" pitchFamily="18" charset="0"/>
                <a:cs typeface="Times New Roman" pitchFamily="18" charset="0"/>
              </a:rPr>
              <a:t>)</a:t>
            </a:r>
            <a:endParaRPr lang="fr-FR" sz="3000" b="0" dirty="0">
              <a:latin typeface="Times New Roman" pitchFamily="18" charset="0"/>
              <a:cs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735737250"/>
              </p:ext>
            </p:extLst>
          </p:nvPr>
        </p:nvGraphicFramePr>
        <p:xfrm>
          <a:off x="217718" y="5457373"/>
          <a:ext cx="3544888" cy="1108075"/>
        </p:xfrm>
        <a:graphic>
          <a:graphicData uri="http://schemas.openxmlformats.org/presentationml/2006/ole">
            <mc:AlternateContent xmlns:mc="http://schemas.openxmlformats.org/markup-compatibility/2006">
              <mc:Choice xmlns:v="urn:schemas-microsoft-com:vml" Requires="v">
                <p:oleObj spid="_x0000_s78000" name="Equation" r:id="rId6" imgW="1676160" imgH="520560" progId="Equation.DSMT4">
                  <p:embed/>
                </p:oleObj>
              </mc:Choice>
              <mc:Fallback>
                <p:oleObj name="Equation" r:id="rId6" imgW="1676160" imgH="520560" progId="Equation.DSMT4">
                  <p:embed/>
                  <p:pic>
                    <p:nvPicPr>
                      <p:cNvPr id="0" name="Object 1"/>
                      <p:cNvPicPr>
                        <a:picLocks noChangeAspect="1" noChangeArrowheads="1"/>
                      </p:cNvPicPr>
                      <p:nvPr/>
                    </p:nvPicPr>
                    <p:blipFill>
                      <a:blip r:embed="rId7"/>
                      <a:srcRect/>
                      <a:stretch>
                        <a:fillRect/>
                      </a:stretch>
                    </p:blipFill>
                    <p:spPr bwMode="auto">
                      <a:xfrm>
                        <a:off x="217718" y="5457373"/>
                        <a:ext cx="3544888" cy="110807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673016145"/>
              </p:ext>
            </p:extLst>
          </p:nvPr>
        </p:nvGraphicFramePr>
        <p:xfrm>
          <a:off x="5261419" y="5438324"/>
          <a:ext cx="3787775" cy="1135063"/>
        </p:xfrm>
        <a:graphic>
          <a:graphicData uri="http://schemas.openxmlformats.org/presentationml/2006/ole">
            <mc:AlternateContent xmlns:mc="http://schemas.openxmlformats.org/markup-compatibility/2006">
              <mc:Choice xmlns:v="urn:schemas-microsoft-com:vml" Requires="v">
                <p:oleObj spid="_x0000_s78001" name="Equation" r:id="rId8" imgW="1790640" imgH="533160" progId="Equation.DSMT4">
                  <p:embed/>
                </p:oleObj>
              </mc:Choice>
              <mc:Fallback>
                <p:oleObj name="Equation" r:id="rId8" imgW="1790640" imgH="533160" progId="Equation.DSMT4">
                  <p:embed/>
                  <p:pic>
                    <p:nvPicPr>
                      <p:cNvPr id="0" name="Object 2"/>
                      <p:cNvPicPr>
                        <a:picLocks noChangeAspect="1" noChangeArrowheads="1"/>
                      </p:cNvPicPr>
                      <p:nvPr/>
                    </p:nvPicPr>
                    <p:blipFill>
                      <a:blip r:embed="rId9"/>
                      <a:srcRect/>
                      <a:stretch>
                        <a:fillRect/>
                      </a:stretch>
                    </p:blipFill>
                    <p:spPr bwMode="auto">
                      <a:xfrm>
                        <a:off x="5261419" y="5438324"/>
                        <a:ext cx="3787775" cy="1135063"/>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9" name="Group 18"/>
          <p:cNvGrpSpPr/>
          <p:nvPr/>
        </p:nvGrpSpPr>
        <p:grpSpPr>
          <a:xfrm>
            <a:off x="3788229" y="5289152"/>
            <a:ext cx="1433601" cy="1387419"/>
            <a:chOff x="3788229" y="5289152"/>
            <a:chExt cx="1433601" cy="1387419"/>
          </a:xfrm>
        </p:grpSpPr>
        <p:sp>
          <p:nvSpPr>
            <p:cNvPr id="11" name="Right Arrow 10"/>
            <p:cNvSpPr/>
            <p:nvPr/>
          </p:nvSpPr>
          <p:spPr>
            <a:xfrm>
              <a:off x="3788229" y="5863773"/>
              <a:ext cx="1423533" cy="275772"/>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889830" y="5289152"/>
              <a:ext cx="1332000" cy="13874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0" dirty="0">
                  <a:solidFill>
                    <a:schemeClr val="tx1"/>
                  </a:solidFill>
                  <a:latin typeface="Times New Roman" pitchFamily="18" charset="0"/>
                  <a:cs typeface="Times New Roman" pitchFamily="18" charset="0"/>
                </a:rPr>
                <a:t>t</a:t>
              </a:r>
              <a:r>
                <a:rPr lang="en-US" sz="2800" b="0" baseline="-25000" dirty="0">
                  <a:solidFill>
                    <a:schemeClr val="tx1"/>
                  </a:solidFill>
                  <a:latin typeface="Times New Roman" pitchFamily="18" charset="0"/>
                  <a:cs typeface="Times New Roman" pitchFamily="18" charset="0"/>
                </a:rPr>
                <a:t>0</a:t>
              </a:r>
              <a:r>
                <a:rPr lang="en-US" sz="2800" b="0" dirty="0">
                  <a:solidFill>
                    <a:schemeClr val="tx1"/>
                  </a:solidFill>
                  <a:latin typeface="Times New Roman" pitchFamily="18" charset="0"/>
                  <a:cs typeface="Times New Roman" pitchFamily="18" charset="0"/>
                </a:rPr>
                <a:t> = 0</a:t>
              </a:r>
            </a:p>
            <a:p>
              <a:pPr algn="ctr"/>
              <a:endParaRPr lang="en-US" sz="1600" b="0" dirty="0">
                <a:solidFill>
                  <a:schemeClr val="tx1"/>
                </a:solidFill>
                <a:latin typeface="Times New Roman" pitchFamily="18" charset="0"/>
                <a:cs typeface="Times New Roman" pitchFamily="18" charset="0"/>
              </a:endParaRPr>
            </a:p>
            <a:p>
              <a:pPr algn="ctr"/>
              <a:r>
                <a:rPr lang="en-US" sz="2800" b="0" dirty="0">
                  <a:solidFill>
                    <a:schemeClr val="tx1"/>
                  </a:solidFill>
                  <a:latin typeface="Times New Roman" pitchFamily="18" charset="0"/>
                  <a:cs typeface="Times New Roman" pitchFamily="18" charset="0"/>
                </a:rPr>
                <a:t>V</a:t>
              </a:r>
              <a:r>
                <a:rPr lang="en-US" sz="2800" b="0" baseline="-25000" dirty="0">
                  <a:solidFill>
                    <a:schemeClr val="tx1"/>
                  </a:solidFill>
                  <a:latin typeface="Times New Roman" pitchFamily="18" charset="0"/>
                  <a:cs typeface="Times New Roman" pitchFamily="18" charset="0"/>
                </a:rPr>
                <a:t>0</a:t>
              </a:r>
              <a:r>
                <a:rPr lang="en-US" sz="2800" b="0" dirty="0">
                  <a:solidFill>
                    <a:schemeClr val="tx1"/>
                  </a:solidFill>
                  <a:latin typeface="Times New Roman" pitchFamily="18" charset="0"/>
                  <a:cs typeface="Times New Roman" pitchFamily="18" charset="0"/>
                </a:rPr>
                <a:t> = 0</a:t>
              </a:r>
            </a:p>
          </p:txBody>
        </p:sp>
      </p:grpSp>
    </p:spTree>
    <p:extLst>
      <p:ext uri="{BB962C8B-B14F-4D97-AF65-F5344CB8AC3E}">
        <p14:creationId xmlns:p14="http://schemas.microsoft.com/office/powerpoint/2010/main" val="2931274846"/>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randombar(horizontal)">
                                      <p:cBhvr>
                                        <p:cTn id="7" dur="500"/>
                                        <p:tgtEl>
                                          <p:spTgt spid="22"/>
                                        </p:tgtEl>
                                      </p:cBhvr>
                                    </p:animEffect>
                                  </p:childTnLst>
                                </p:cTn>
                              </p:par>
                              <p:par>
                                <p:cTn id="8" presetID="14"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1000"/>
                                        <p:tgtEl>
                                          <p:spTgt spid="29"/>
                                        </p:tgtEl>
                                      </p:cBhvr>
                                    </p:animEffect>
                                    <p:anim calcmode="lin" valueType="num">
                                      <p:cBhvr>
                                        <p:cTn id="16" dur="1000" fill="hold"/>
                                        <p:tgtEl>
                                          <p:spTgt spid="29"/>
                                        </p:tgtEl>
                                        <p:attrNameLst>
                                          <p:attrName>ppt_x</p:attrName>
                                        </p:attrNameLst>
                                      </p:cBhvr>
                                      <p:tavLst>
                                        <p:tav tm="0">
                                          <p:val>
                                            <p:strVal val="#ppt_x"/>
                                          </p:val>
                                        </p:tav>
                                        <p:tav tm="100000">
                                          <p:val>
                                            <p:strVal val="#ppt_x"/>
                                          </p:val>
                                        </p:tav>
                                      </p:tavLst>
                                    </p:anim>
                                    <p:anim calcmode="lin" valueType="num">
                                      <p:cBhvr>
                                        <p:cTn id="17"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p:cTn id="26" dur="500" fill="hold"/>
                                        <p:tgtEl>
                                          <p:spTgt spid="19"/>
                                        </p:tgtEl>
                                        <p:attrNameLst>
                                          <p:attrName>ppt_w</p:attrName>
                                        </p:attrNameLst>
                                      </p:cBhvr>
                                      <p:tavLst>
                                        <p:tav tm="0">
                                          <p:val>
                                            <p:fltVal val="0"/>
                                          </p:val>
                                        </p:tav>
                                        <p:tav tm="100000">
                                          <p:val>
                                            <p:strVal val="#ppt_w"/>
                                          </p:val>
                                        </p:tav>
                                      </p:tavLst>
                                    </p:anim>
                                    <p:anim calcmode="lin" valueType="num">
                                      <p:cBhvr>
                                        <p:cTn id="27" dur="500" fill="hold"/>
                                        <p:tgtEl>
                                          <p:spTgt spid="19"/>
                                        </p:tgtEl>
                                        <p:attrNameLst>
                                          <p:attrName>ppt_h</p:attrName>
                                        </p:attrNameLst>
                                      </p:cBhvr>
                                      <p:tavLst>
                                        <p:tav tm="0">
                                          <p:val>
                                            <p:fltVal val="0"/>
                                          </p:val>
                                        </p:tav>
                                        <p:tav tm="100000">
                                          <p:val>
                                            <p:strVal val="#ppt_h"/>
                                          </p:val>
                                        </p:tav>
                                      </p:tavLst>
                                    </p:anim>
                                    <p:animEffect transition="in" filter="fade">
                                      <p:cBhvr>
                                        <p:cTn id="28" dur="500"/>
                                        <p:tgtEl>
                                          <p:spTgt spid="19"/>
                                        </p:tgtEl>
                                      </p:cBhvr>
                                    </p:animEffect>
                                  </p:childTnLst>
                                </p:cTn>
                              </p:par>
                              <p:par>
                                <p:cTn id="29" presetID="53" presetClass="entr" presetSubtype="16"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fltVal val="0"/>
                                          </p:val>
                                        </p:tav>
                                        <p:tav tm="100000">
                                          <p:val>
                                            <p:strVal val="#ppt_w"/>
                                          </p:val>
                                        </p:tav>
                                      </p:tavLst>
                                    </p:anim>
                                    <p:anim calcmode="lin" valueType="num">
                                      <p:cBhvr>
                                        <p:cTn id="32" dur="500" fill="hold"/>
                                        <p:tgtEl>
                                          <p:spTgt spid="6"/>
                                        </p:tgtEl>
                                        <p:attrNameLst>
                                          <p:attrName>ppt_h</p:attrName>
                                        </p:attrNameLst>
                                      </p:cBhvr>
                                      <p:tavLst>
                                        <p:tav tm="0">
                                          <p:val>
                                            <p:fltVal val="0"/>
                                          </p:val>
                                        </p:tav>
                                        <p:tav tm="100000">
                                          <p:val>
                                            <p:strVal val="#ppt_h"/>
                                          </p:val>
                                        </p:tav>
                                      </p:tavLst>
                                    </p:anim>
                                    <p:animEffect transition="in" filter="fade">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idx="1"/>
          </p:nvPr>
        </p:nvSpPr>
        <p:spPr>
          <a:xfrm>
            <a:off x="728670" y="1409700"/>
            <a:ext cx="8154073" cy="1376363"/>
          </a:xfrm>
        </p:spPr>
        <p:txBody>
          <a:bodyPr>
            <a:noAutofit/>
          </a:bodyPr>
          <a:lstStyle/>
          <a:p>
            <a:pPr algn="just">
              <a:buFont typeface="Wingdings" pitchFamily="2" charset="2"/>
              <a:buChar char="v"/>
            </a:pPr>
            <a:r>
              <a:rPr lang="en-US" dirty="0">
                <a:latin typeface="Times New Roman" pitchFamily="18" charset="0"/>
                <a:cs typeface="Times New Roman" pitchFamily="18" charset="0"/>
              </a:rPr>
              <a:t> </a:t>
            </a:r>
            <a:r>
              <a:rPr lang="fr-FR" dirty="0" err="1">
                <a:latin typeface="Times New Roman" pitchFamily="18" charset="0"/>
                <a:cs typeface="Times New Roman" pitchFamily="18" charset="0"/>
              </a:rPr>
              <a:t>Mômen</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của</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lực</a:t>
            </a:r>
            <a:r>
              <a:rPr lang="fr-FR" dirty="0">
                <a:latin typeface="Times New Roman" pitchFamily="18" charset="0"/>
                <a:cs typeface="Times New Roman" pitchFamily="18" charset="0"/>
              </a:rPr>
              <a:t> </a:t>
            </a:r>
            <a:r>
              <a:rPr lang="fr-FR" b="1" dirty="0">
                <a:latin typeface="Times New Roman" pitchFamily="18" charset="0"/>
                <a:cs typeface="Times New Roman" pitchFamily="18" charset="0"/>
              </a:rPr>
              <a:t>F</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đối</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với</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một</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điểm</a:t>
            </a:r>
            <a:r>
              <a:rPr lang="fr-FR" dirty="0">
                <a:latin typeface="Times New Roman" pitchFamily="18" charset="0"/>
                <a:cs typeface="Times New Roman" pitchFamily="18" charset="0"/>
              </a:rPr>
              <a:t> P </a:t>
            </a:r>
            <a:r>
              <a:rPr lang="fr-FR" dirty="0" err="1">
                <a:latin typeface="Times New Roman" pitchFamily="18" charset="0"/>
                <a:cs typeface="Times New Roman" pitchFamily="18" charset="0"/>
              </a:rPr>
              <a:t>nào</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đó</a:t>
            </a:r>
            <a:r>
              <a:rPr lang="fr-FR" dirty="0">
                <a:latin typeface="Times New Roman" pitchFamily="18" charset="0"/>
                <a:cs typeface="Times New Roman" pitchFamily="18" charset="0"/>
              </a:rPr>
              <a:t> là </a:t>
            </a:r>
            <a:r>
              <a:rPr lang="fr-FR" dirty="0" err="1">
                <a:latin typeface="Times New Roman" pitchFamily="18" charset="0"/>
                <a:cs typeface="Times New Roman" pitchFamily="18" charset="0"/>
              </a:rPr>
              <a:t>một</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vector</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gốc</a:t>
            </a:r>
            <a:r>
              <a:rPr lang="fr-FR" dirty="0">
                <a:latin typeface="Times New Roman" pitchFamily="18" charset="0"/>
                <a:cs typeface="Times New Roman" pitchFamily="18" charset="0"/>
              </a:rPr>
              <a:t> O, </a:t>
            </a:r>
            <a:r>
              <a:rPr lang="fr-FR" dirty="0" err="1">
                <a:latin typeface="Times New Roman" pitchFamily="18" charset="0"/>
                <a:cs typeface="Times New Roman" pitchFamily="18" charset="0"/>
              </a:rPr>
              <a:t>được</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xác</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định</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bởi</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tích</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hữu</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hướng</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của</a:t>
            </a:r>
            <a:r>
              <a:rPr lang="fr-FR" dirty="0">
                <a:latin typeface="Times New Roman" pitchFamily="18" charset="0"/>
                <a:cs typeface="Times New Roman" pitchFamily="18" charset="0"/>
              </a:rPr>
              <a:t> r </a:t>
            </a:r>
            <a:r>
              <a:rPr lang="fr-FR" dirty="0" err="1">
                <a:latin typeface="Times New Roman" pitchFamily="18" charset="0"/>
                <a:cs typeface="Times New Roman" pitchFamily="18" charset="0"/>
              </a:rPr>
              <a:t>và</a:t>
            </a:r>
            <a:r>
              <a:rPr lang="fr-FR" dirty="0">
                <a:latin typeface="Times New Roman" pitchFamily="18" charset="0"/>
                <a:cs typeface="Times New Roman" pitchFamily="18" charset="0"/>
              </a:rPr>
              <a:t> F :</a:t>
            </a:r>
            <a:endParaRPr lang="en-US" dirty="0">
              <a:latin typeface="Times New Roman" pitchFamily="18" charset="0"/>
              <a:cs typeface="Times New Roman" pitchFamily="18" charset="0"/>
            </a:endParaRPr>
          </a:p>
        </p:txBody>
      </p:sp>
      <p:sp>
        <p:nvSpPr>
          <p:cNvPr id="3" name="Rectangle 2"/>
          <p:cNvSpPr/>
          <p:nvPr/>
        </p:nvSpPr>
        <p:spPr>
          <a:xfrm>
            <a:off x="0" y="0"/>
            <a:ext cx="9144000" cy="742950"/>
          </a:xfrm>
          <a:prstGeom prst="rect">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Times New Roman" pitchFamily="18" charset="0"/>
                <a:cs typeface="Times New Roman" pitchFamily="18" charset="0"/>
              </a:rPr>
              <a:t>2. ĐỊNH LUẬT BIẾN THIÊN VÀ BẢO TOÀN MÔMEN ĐỘNG LƯỢNG</a:t>
            </a:r>
          </a:p>
        </p:txBody>
      </p:sp>
      <p:sp>
        <p:nvSpPr>
          <p:cNvPr id="4" name="Rectangle 3"/>
          <p:cNvSpPr/>
          <p:nvPr/>
        </p:nvSpPr>
        <p:spPr>
          <a:xfrm>
            <a:off x="391886" y="742950"/>
            <a:ext cx="8490857"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chemeClr val="tx1"/>
                </a:solidFill>
                <a:latin typeface="Times New Roman" pitchFamily="18" charset="0"/>
                <a:cs typeface="Times New Roman" pitchFamily="18" charset="0"/>
              </a:rPr>
              <a:t>2.1. MÔMEN LỰC</a:t>
            </a:r>
          </a:p>
        </p:txBody>
      </p:sp>
      <p:grpSp>
        <p:nvGrpSpPr>
          <p:cNvPr id="14" name="Group 6"/>
          <p:cNvGrpSpPr>
            <a:grpSpLocks/>
          </p:cNvGrpSpPr>
          <p:nvPr/>
        </p:nvGrpSpPr>
        <p:grpSpPr bwMode="auto">
          <a:xfrm>
            <a:off x="3971065" y="3024168"/>
            <a:ext cx="4659313" cy="3551872"/>
            <a:chOff x="1708" y="1082"/>
            <a:chExt cx="7337" cy="5593"/>
          </a:xfrm>
        </p:grpSpPr>
        <p:sp>
          <p:nvSpPr>
            <p:cNvPr id="16" name="Rectangle 7"/>
            <p:cNvSpPr>
              <a:spLocks noChangeArrowheads="1"/>
            </p:cNvSpPr>
            <p:nvPr/>
          </p:nvSpPr>
          <p:spPr bwMode="auto">
            <a:xfrm>
              <a:off x="2303" y="1314"/>
              <a:ext cx="105"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b="0">
                  <a:solidFill>
                    <a:srgbClr val="000000"/>
                  </a:solidFill>
                  <a:latin typeface="VNI-Times" pitchFamily="2" charset="0"/>
                </a:rPr>
                <a:t> </a:t>
              </a:r>
              <a:endParaRPr lang="en-US" b="0"/>
            </a:p>
          </p:txBody>
        </p:sp>
        <p:grpSp>
          <p:nvGrpSpPr>
            <p:cNvPr id="17" name="Group 8"/>
            <p:cNvGrpSpPr>
              <a:grpSpLocks/>
            </p:cNvGrpSpPr>
            <p:nvPr/>
          </p:nvGrpSpPr>
          <p:grpSpPr bwMode="auto">
            <a:xfrm>
              <a:off x="2744" y="2511"/>
              <a:ext cx="5789" cy="3169"/>
              <a:chOff x="2744" y="2511"/>
              <a:chExt cx="5789" cy="3169"/>
            </a:xfrm>
          </p:grpSpPr>
          <p:sp>
            <p:nvSpPr>
              <p:cNvPr id="72" name="Freeform 9"/>
              <p:cNvSpPr>
                <a:spLocks/>
              </p:cNvSpPr>
              <p:nvPr/>
            </p:nvSpPr>
            <p:spPr bwMode="auto">
              <a:xfrm>
                <a:off x="2744" y="2511"/>
                <a:ext cx="5789" cy="3169"/>
              </a:xfrm>
              <a:custGeom>
                <a:avLst/>
                <a:gdLst>
                  <a:gd name="T0" fmla="*/ 1050 w 5789"/>
                  <a:gd name="T1" fmla="*/ 0 h 3169"/>
                  <a:gd name="T2" fmla="*/ 0 w 5789"/>
                  <a:gd name="T3" fmla="*/ 3169 h 3169"/>
                  <a:gd name="T4" fmla="*/ 4739 w 5789"/>
                  <a:gd name="T5" fmla="*/ 3169 h 3169"/>
                  <a:gd name="T6" fmla="*/ 5789 w 5789"/>
                  <a:gd name="T7" fmla="*/ 0 h 3169"/>
                  <a:gd name="T8" fmla="*/ 1050 w 5789"/>
                  <a:gd name="T9" fmla="*/ 0 h 31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89" h="3169">
                    <a:moveTo>
                      <a:pt x="1050" y="0"/>
                    </a:moveTo>
                    <a:lnTo>
                      <a:pt x="0" y="3169"/>
                    </a:lnTo>
                    <a:lnTo>
                      <a:pt x="4739" y="3169"/>
                    </a:lnTo>
                    <a:lnTo>
                      <a:pt x="5789" y="0"/>
                    </a:lnTo>
                    <a:lnTo>
                      <a:pt x="1050" y="0"/>
                    </a:lnTo>
                    <a:close/>
                  </a:path>
                </a:pathLst>
              </a:custGeom>
              <a:solidFill>
                <a:srgbClr val="FFFF99"/>
              </a:solidFill>
              <a:ln w="9525">
                <a:solidFill>
                  <a:srgbClr val="FF99CC"/>
                </a:solidFill>
                <a:round/>
                <a:headEnd/>
                <a:tailEnd/>
              </a:ln>
            </p:spPr>
            <p:txBody>
              <a:bodyPr/>
              <a:lstStyle/>
              <a:p>
                <a:endParaRPr lang="en-US"/>
              </a:p>
            </p:txBody>
          </p:sp>
          <p:sp>
            <p:nvSpPr>
              <p:cNvPr id="73" name="Freeform 10"/>
              <p:cNvSpPr>
                <a:spLocks/>
              </p:cNvSpPr>
              <p:nvPr/>
            </p:nvSpPr>
            <p:spPr bwMode="auto">
              <a:xfrm>
                <a:off x="2744" y="2511"/>
                <a:ext cx="5789" cy="3169"/>
              </a:xfrm>
              <a:custGeom>
                <a:avLst/>
                <a:gdLst>
                  <a:gd name="T0" fmla="*/ 1050 w 5789"/>
                  <a:gd name="T1" fmla="*/ 0 h 3169"/>
                  <a:gd name="T2" fmla="*/ 0 w 5789"/>
                  <a:gd name="T3" fmla="*/ 3169 h 3169"/>
                  <a:gd name="T4" fmla="*/ 4739 w 5789"/>
                  <a:gd name="T5" fmla="*/ 3169 h 3169"/>
                  <a:gd name="T6" fmla="*/ 5789 w 5789"/>
                  <a:gd name="T7" fmla="*/ 0 h 3169"/>
                  <a:gd name="T8" fmla="*/ 1050 w 5789"/>
                  <a:gd name="T9" fmla="*/ 0 h 31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89" h="3169">
                    <a:moveTo>
                      <a:pt x="1050" y="0"/>
                    </a:moveTo>
                    <a:lnTo>
                      <a:pt x="0" y="3169"/>
                    </a:lnTo>
                    <a:lnTo>
                      <a:pt x="4739" y="3169"/>
                    </a:lnTo>
                    <a:lnTo>
                      <a:pt x="5789" y="0"/>
                    </a:lnTo>
                    <a:lnTo>
                      <a:pt x="1050" y="0"/>
                    </a:lnTo>
                    <a:close/>
                  </a:path>
                </a:pathLst>
              </a:custGeom>
              <a:solidFill>
                <a:srgbClr val="FFFF99"/>
              </a:solidFill>
              <a:ln w="16510" cap="rnd">
                <a:solidFill>
                  <a:srgbClr val="FF99CC"/>
                </a:solidFill>
                <a:prstDash val="solid"/>
                <a:round/>
                <a:headEnd/>
                <a:tailEnd/>
              </a:ln>
            </p:spPr>
            <p:txBody>
              <a:bodyPr/>
              <a:lstStyle/>
              <a:p>
                <a:endParaRPr lang="en-US"/>
              </a:p>
            </p:txBody>
          </p:sp>
        </p:grpSp>
        <p:sp>
          <p:nvSpPr>
            <p:cNvPr id="18" name="Freeform 11"/>
            <p:cNvSpPr>
              <a:spLocks noEditPoints="1"/>
            </p:cNvSpPr>
            <p:nvPr/>
          </p:nvSpPr>
          <p:spPr bwMode="auto">
            <a:xfrm>
              <a:off x="4177" y="1484"/>
              <a:ext cx="206" cy="2664"/>
            </a:xfrm>
            <a:custGeom>
              <a:avLst/>
              <a:gdLst>
                <a:gd name="T0" fmla="*/ 90 w 800"/>
                <a:gd name="T1" fmla="*/ 2651 h 10363"/>
                <a:gd name="T2" fmla="*/ 90 w 800"/>
                <a:gd name="T3" fmla="*/ 171 h 10363"/>
                <a:gd name="T4" fmla="*/ 103 w 800"/>
                <a:gd name="T5" fmla="*/ 159 h 10363"/>
                <a:gd name="T6" fmla="*/ 116 w 800"/>
                <a:gd name="T7" fmla="*/ 171 h 10363"/>
                <a:gd name="T8" fmla="*/ 116 w 800"/>
                <a:gd name="T9" fmla="*/ 2651 h 10363"/>
                <a:gd name="T10" fmla="*/ 103 w 800"/>
                <a:gd name="T11" fmla="*/ 2664 h 10363"/>
                <a:gd name="T12" fmla="*/ 90 w 800"/>
                <a:gd name="T13" fmla="*/ 2651 h 10363"/>
                <a:gd name="T14" fmla="*/ 0 w 800"/>
                <a:gd name="T15" fmla="*/ 206 h 10363"/>
                <a:gd name="T16" fmla="*/ 103 w 800"/>
                <a:gd name="T17" fmla="*/ 0 h 10363"/>
                <a:gd name="T18" fmla="*/ 206 w 800"/>
                <a:gd name="T19" fmla="*/ 206 h 10363"/>
                <a:gd name="T20" fmla="*/ 0 w 800"/>
                <a:gd name="T21" fmla="*/ 206 h 103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0" h="10363">
                  <a:moveTo>
                    <a:pt x="350" y="10313"/>
                  </a:moveTo>
                  <a:lnTo>
                    <a:pt x="350" y="667"/>
                  </a:lnTo>
                  <a:cubicBezTo>
                    <a:pt x="350" y="639"/>
                    <a:pt x="373" y="617"/>
                    <a:pt x="400" y="617"/>
                  </a:cubicBezTo>
                  <a:cubicBezTo>
                    <a:pt x="428" y="617"/>
                    <a:pt x="450" y="639"/>
                    <a:pt x="450" y="667"/>
                  </a:cubicBezTo>
                  <a:lnTo>
                    <a:pt x="450" y="10313"/>
                  </a:lnTo>
                  <a:cubicBezTo>
                    <a:pt x="450" y="10341"/>
                    <a:pt x="428" y="10363"/>
                    <a:pt x="400" y="10363"/>
                  </a:cubicBezTo>
                  <a:cubicBezTo>
                    <a:pt x="373" y="10363"/>
                    <a:pt x="350" y="10341"/>
                    <a:pt x="350" y="10313"/>
                  </a:cubicBezTo>
                  <a:close/>
                  <a:moveTo>
                    <a:pt x="0" y="800"/>
                  </a:moveTo>
                  <a:lnTo>
                    <a:pt x="400" y="0"/>
                  </a:lnTo>
                  <a:lnTo>
                    <a:pt x="800" y="800"/>
                  </a:lnTo>
                  <a:lnTo>
                    <a:pt x="0" y="800"/>
                  </a:lnTo>
                  <a:close/>
                </a:path>
              </a:pathLst>
            </a:custGeom>
            <a:solidFill>
              <a:srgbClr val="FF0000"/>
            </a:solidFill>
            <a:ln w="38100" cap="flat" cmpd="sng">
              <a:solidFill>
                <a:srgbClr val="FF0000"/>
              </a:solidFill>
              <a:prstDash val="solid"/>
              <a:bevel/>
              <a:headEnd/>
              <a:tailEnd/>
            </a:ln>
          </p:spPr>
          <p:txBody>
            <a:bodyPr/>
            <a:lstStyle/>
            <a:p>
              <a:endParaRPr lang="en-US"/>
            </a:p>
          </p:txBody>
        </p:sp>
        <p:sp>
          <p:nvSpPr>
            <p:cNvPr id="19" name="Freeform 12"/>
            <p:cNvSpPr>
              <a:spLocks noEditPoints="1"/>
            </p:cNvSpPr>
            <p:nvPr/>
          </p:nvSpPr>
          <p:spPr bwMode="auto">
            <a:xfrm>
              <a:off x="4265" y="4121"/>
              <a:ext cx="1138" cy="775"/>
            </a:xfrm>
            <a:custGeom>
              <a:avLst/>
              <a:gdLst>
                <a:gd name="T0" fmla="*/ 22 w 4417"/>
                <a:gd name="T1" fmla="*/ 4 h 3016"/>
                <a:gd name="T2" fmla="*/ 1060 w 4417"/>
                <a:gd name="T3" fmla="*/ 707 h 3016"/>
                <a:gd name="T4" fmla="*/ 1064 w 4417"/>
                <a:gd name="T5" fmla="*/ 725 h 3016"/>
                <a:gd name="T6" fmla="*/ 1046 w 4417"/>
                <a:gd name="T7" fmla="*/ 728 h 3016"/>
                <a:gd name="T8" fmla="*/ 7 w 4417"/>
                <a:gd name="T9" fmla="*/ 25 h 3016"/>
                <a:gd name="T10" fmla="*/ 4 w 4417"/>
                <a:gd name="T11" fmla="*/ 7 h 3016"/>
                <a:gd name="T12" fmla="*/ 22 w 4417"/>
                <a:gd name="T13" fmla="*/ 4 h 3016"/>
                <a:gd name="T14" fmla="*/ 1063 w 4417"/>
                <a:gd name="T15" fmla="*/ 641 h 3016"/>
                <a:gd name="T16" fmla="*/ 1138 w 4417"/>
                <a:gd name="T17" fmla="*/ 775 h 3016"/>
                <a:gd name="T18" fmla="*/ 986 w 4417"/>
                <a:gd name="T19" fmla="*/ 755 h 3016"/>
                <a:gd name="T20" fmla="*/ 1063 w 4417"/>
                <a:gd name="T21" fmla="*/ 641 h 30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417" h="3016">
                  <a:moveTo>
                    <a:pt x="85" y="15"/>
                  </a:moveTo>
                  <a:lnTo>
                    <a:pt x="4114" y="2750"/>
                  </a:lnTo>
                  <a:cubicBezTo>
                    <a:pt x="4137" y="2766"/>
                    <a:pt x="4143" y="2797"/>
                    <a:pt x="4128" y="2820"/>
                  </a:cubicBezTo>
                  <a:cubicBezTo>
                    <a:pt x="4112" y="2843"/>
                    <a:pt x="4081" y="2849"/>
                    <a:pt x="4058" y="2833"/>
                  </a:cubicBezTo>
                  <a:lnTo>
                    <a:pt x="29" y="98"/>
                  </a:lnTo>
                  <a:cubicBezTo>
                    <a:pt x="6" y="82"/>
                    <a:pt x="0" y="51"/>
                    <a:pt x="16" y="28"/>
                  </a:cubicBezTo>
                  <a:cubicBezTo>
                    <a:pt x="31" y="6"/>
                    <a:pt x="62" y="0"/>
                    <a:pt x="85" y="15"/>
                  </a:cubicBezTo>
                  <a:close/>
                  <a:moveTo>
                    <a:pt x="4126" y="2496"/>
                  </a:moveTo>
                  <a:lnTo>
                    <a:pt x="4417" y="3016"/>
                  </a:lnTo>
                  <a:lnTo>
                    <a:pt x="3826" y="2938"/>
                  </a:lnTo>
                  <a:lnTo>
                    <a:pt x="4126" y="2496"/>
                  </a:lnTo>
                  <a:close/>
                </a:path>
              </a:pathLst>
            </a:custGeom>
            <a:solidFill>
              <a:srgbClr val="00FF00"/>
            </a:solidFill>
            <a:ln w="38100" cap="flat" cmpd="sng">
              <a:solidFill>
                <a:srgbClr val="00FF00"/>
              </a:solidFill>
              <a:prstDash val="solid"/>
              <a:bevel/>
              <a:headEnd/>
              <a:tailEnd/>
            </a:ln>
          </p:spPr>
          <p:txBody>
            <a:bodyPr/>
            <a:lstStyle/>
            <a:p>
              <a:endParaRPr lang="en-US"/>
            </a:p>
          </p:txBody>
        </p:sp>
        <p:sp>
          <p:nvSpPr>
            <p:cNvPr id="20" name="Freeform 13"/>
            <p:cNvSpPr>
              <a:spLocks noEditPoints="1"/>
            </p:cNvSpPr>
            <p:nvPr/>
          </p:nvSpPr>
          <p:spPr bwMode="auto">
            <a:xfrm>
              <a:off x="5388" y="4130"/>
              <a:ext cx="1698" cy="781"/>
            </a:xfrm>
            <a:custGeom>
              <a:avLst/>
              <a:gdLst>
                <a:gd name="T0" fmla="*/ 10 w 6597"/>
                <a:gd name="T1" fmla="*/ 755 h 3040"/>
                <a:gd name="T2" fmla="*/ 1599 w 6597"/>
                <a:gd name="T3" fmla="*/ 37 h 3040"/>
                <a:gd name="T4" fmla="*/ 1616 w 6597"/>
                <a:gd name="T5" fmla="*/ 43 h 3040"/>
                <a:gd name="T6" fmla="*/ 1609 w 6597"/>
                <a:gd name="T7" fmla="*/ 60 h 3040"/>
                <a:gd name="T8" fmla="*/ 20 w 6597"/>
                <a:gd name="T9" fmla="*/ 778 h 3040"/>
                <a:gd name="T10" fmla="*/ 3 w 6597"/>
                <a:gd name="T11" fmla="*/ 772 h 3040"/>
                <a:gd name="T12" fmla="*/ 10 w 6597"/>
                <a:gd name="T13" fmla="*/ 755 h 3040"/>
                <a:gd name="T14" fmla="*/ 1545 w 6597"/>
                <a:gd name="T15" fmla="*/ 0 h 3040"/>
                <a:gd name="T16" fmla="*/ 1698 w 6597"/>
                <a:gd name="T17" fmla="*/ 6 h 3040"/>
                <a:gd name="T18" fmla="*/ 1601 w 6597"/>
                <a:gd name="T19" fmla="*/ 125 h 3040"/>
                <a:gd name="T20" fmla="*/ 1545 w 6597"/>
                <a:gd name="T21" fmla="*/ 0 h 30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97" h="3040">
                  <a:moveTo>
                    <a:pt x="37" y="2938"/>
                  </a:moveTo>
                  <a:lnTo>
                    <a:pt x="6212" y="143"/>
                  </a:lnTo>
                  <a:cubicBezTo>
                    <a:pt x="6237" y="131"/>
                    <a:pt x="6267" y="143"/>
                    <a:pt x="6278" y="168"/>
                  </a:cubicBezTo>
                  <a:cubicBezTo>
                    <a:pt x="6290" y="193"/>
                    <a:pt x="6278" y="223"/>
                    <a:pt x="6253" y="234"/>
                  </a:cubicBezTo>
                  <a:lnTo>
                    <a:pt x="78" y="3029"/>
                  </a:lnTo>
                  <a:cubicBezTo>
                    <a:pt x="53" y="3040"/>
                    <a:pt x="23" y="3029"/>
                    <a:pt x="12" y="3004"/>
                  </a:cubicBezTo>
                  <a:cubicBezTo>
                    <a:pt x="0" y="2979"/>
                    <a:pt x="11" y="2949"/>
                    <a:pt x="37" y="2938"/>
                  </a:cubicBezTo>
                  <a:close/>
                  <a:moveTo>
                    <a:pt x="6001" y="0"/>
                  </a:moveTo>
                  <a:lnTo>
                    <a:pt x="6597" y="23"/>
                  </a:lnTo>
                  <a:lnTo>
                    <a:pt x="6221" y="486"/>
                  </a:lnTo>
                  <a:lnTo>
                    <a:pt x="6001" y="0"/>
                  </a:lnTo>
                  <a:close/>
                </a:path>
              </a:pathLst>
            </a:custGeom>
            <a:solidFill>
              <a:srgbClr val="993366"/>
            </a:solidFill>
            <a:ln w="38100" cap="flat" cmpd="sng">
              <a:solidFill>
                <a:srgbClr val="993366"/>
              </a:solidFill>
              <a:prstDash val="solid"/>
              <a:bevel/>
              <a:headEnd/>
              <a:tailEnd/>
            </a:ln>
          </p:spPr>
          <p:txBody>
            <a:bodyPr/>
            <a:lstStyle/>
            <a:p>
              <a:endParaRPr lang="en-US"/>
            </a:p>
          </p:txBody>
        </p:sp>
        <p:sp>
          <p:nvSpPr>
            <p:cNvPr id="21" name="Freeform 14"/>
            <p:cNvSpPr>
              <a:spLocks noEditPoints="1"/>
            </p:cNvSpPr>
            <p:nvPr/>
          </p:nvSpPr>
          <p:spPr bwMode="auto">
            <a:xfrm>
              <a:off x="4571" y="4047"/>
              <a:ext cx="205" cy="291"/>
            </a:xfrm>
            <a:custGeom>
              <a:avLst/>
              <a:gdLst>
                <a:gd name="T0" fmla="*/ 6 w 795"/>
                <a:gd name="T1" fmla="*/ 267 h 1134"/>
                <a:gd name="T2" fmla="*/ 20 w 795"/>
                <a:gd name="T3" fmla="*/ 255 h 1134"/>
                <a:gd name="T4" fmla="*/ 32 w 795"/>
                <a:gd name="T5" fmla="*/ 241 h 1134"/>
                <a:gd name="T6" fmla="*/ 41 w 795"/>
                <a:gd name="T7" fmla="*/ 227 h 1134"/>
                <a:gd name="T8" fmla="*/ 49 w 795"/>
                <a:gd name="T9" fmla="*/ 211 h 1134"/>
                <a:gd name="T10" fmla="*/ 55 w 795"/>
                <a:gd name="T11" fmla="*/ 194 h 1134"/>
                <a:gd name="T12" fmla="*/ 59 w 795"/>
                <a:gd name="T13" fmla="*/ 176 h 1134"/>
                <a:gd name="T14" fmla="*/ 61 w 795"/>
                <a:gd name="T15" fmla="*/ 157 h 1134"/>
                <a:gd name="T16" fmla="*/ 62 w 795"/>
                <a:gd name="T17" fmla="*/ 138 h 1134"/>
                <a:gd name="T18" fmla="*/ 61 w 795"/>
                <a:gd name="T19" fmla="*/ 117 h 1134"/>
                <a:gd name="T20" fmla="*/ 57 w 795"/>
                <a:gd name="T21" fmla="*/ 96 h 1134"/>
                <a:gd name="T22" fmla="*/ 52 w 795"/>
                <a:gd name="T23" fmla="*/ 75 h 1134"/>
                <a:gd name="T24" fmla="*/ 45 w 795"/>
                <a:gd name="T25" fmla="*/ 54 h 1134"/>
                <a:gd name="T26" fmla="*/ 37 w 795"/>
                <a:gd name="T27" fmla="*/ 32 h 1134"/>
                <a:gd name="T28" fmla="*/ 34 w 795"/>
                <a:gd name="T29" fmla="*/ 26 h 1134"/>
                <a:gd name="T30" fmla="*/ 39 w 795"/>
                <a:gd name="T31" fmla="*/ 9 h 1134"/>
                <a:gd name="T32" fmla="*/ 57 w 795"/>
                <a:gd name="T33" fmla="*/ 15 h 1134"/>
                <a:gd name="T34" fmla="*/ 61 w 795"/>
                <a:gd name="T35" fmla="*/ 23 h 1134"/>
                <a:gd name="T36" fmla="*/ 70 w 795"/>
                <a:gd name="T37" fmla="*/ 46 h 1134"/>
                <a:gd name="T38" fmla="*/ 77 w 795"/>
                <a:gd name="T39" fmla="*/ 69 h 1134"/>
                <a:gd name="T40" fmla="*/ 83 w 795"/>
                <a:gd name="T41" fmla="*/ 92 h 1134"/>
                <a:gd name="T42" fmla="*/ 86 w 795"/>
                <a:gd name="T43" fmla="*/ 115 h 1134"/>
                <a:gd name="T44" fmla="*/ 87 w 795"/>
                <a:gd name="T45" fmla="*/ 138 h 1134"/>
                <a:gd name="T46" fmla="*/ 87 w 795"/>
                <a:gd name="T47" fmla="*/ 161 h 1134"/>
                <a:gd name="T48" fmla="*/ 84 w 795"/>
                <a:gd name="T49" fmla="*/ 182 h 1134"/>
                <a:gd name="T50" fmla="*/ 79 w 795"/>
                <a:gd name="T51" fmla="*/ 203 h 1134"/>
                <a:gd name="T52" fmla="*/ 72 w 795"/>
                <a:gd name="T53" fmla="*/ 223 h 1134"/>
                <a:gd name="T54" fmla="*/ 62 w 795"/>
                <a:gd name="T55" fmla="*/ 241 h 1134"/>
                <a:gd name="T56" fmla="*/ 51 w 795"/>
                <a:gd name="T57" fmla="*/ 258 h 1134"/>
                <a:gd name="T58" fmla="*/ 37 w 795"/>
                <a:gd name="T59" fmla="*/ 274 h 1134"/>
                <a:gd name="T60" fmla="*/ 23 w 795"/>
                <a:gd name="T61" fmla="*/ 286 h 1134"/>
                <a:gd name="T62" fmla="*/ 5 w 795"/>
                <a:gd name="T63" fmla="*/ 285 h 1134"/>
                <a:gd name="T64" fmla="*/ 6 w 795"/>
                <a:gd name="T65" fmla="*/ 267 h 1134"/>
                <a:gd name="T66" fmla="*/ 31 w 795"/>
                <a:gd name="T67" fmla="*/ 182 h 1134"/>
                <a:gd name="T68" fmla="*/ 32 w 795"/>
                <a:gd name="T69" fmla="*/ 0 h 1134"/>
                <a:gd name="T70" fmla="*/ 196 w 795"/>
                <a:gd name="T71" fmla="*/ 81 h 1134"/>
                <a:gd name="T72" fmla="*/ 202 w 795"/>
                <a:gd name="T73" fmla="*/ 99 h 1134"/>
                <a:gd name="T74" fmla="*/ 185 w 795"/>
                <a:gd name="T75" fmla="*/ 104 h 1134"/>
                <a:gd name="T76" fmla="*/ 39 w 795"/>
                <a:gd name="T77" fmla="*/ 32 h 1134"/>
                <a:gd name="T78" fmla="*/ 58 w 795"/>
                <a:gd name="T79" fmla="*/ 21 h 1134"/>
                <a:gd name="T80" fmla="*/ 57 w 795"/>
                <a:gd name="T81" fmla="*/ 182 h 1134"/>
                <a:gd name="T82" fmla="*/ 44 w 795"/>
                <a:gd name="T83" fmla="*/ 195 h 1134"/>
                <a:gd name="T84" fmla="*/ 31 w 795"/>
                <a:gd name="T85" fmla="*/ 182 h 11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95" h="1134">
                  <a:moveTo>
                    <a:pt x="23" y="1041"/>
                  </a:moveTo>
                  <a:lnTo>
                    <a:pt x="79" y="992"/>
                  </a:lnTo>
                  <a:lnTo>
                    <a:pt x="123" y="941"/>
                  </a:lnTo>
                  <a:lnTo>
                    <a:pt x="159" y="885"/>
                  </a:lnTo>
                  <a:lnTo>
                    <a:pt x="189" y="823"/>
                  </a:lnTo>
                  <a:lnTo>
                    <a:pt x="213" y="757"/>
                  </a:lnTo>
                  <a:lnTo>
                    <a:pt x="229" y="687"/>
                  </a:lnTo>
                  <a:lnTo>
                    <a:pt x="238" y="613"/>
                  </a:lnTo>
                  <a:lnTo>
                    <a:pt x="239" y="536"/>
                  </a:lnTo>
                  <a:lnTo>
                    <a:pt x="235" y="456"/>
                  </a:lnTo>
                  <a:lnTo>
                    <a:pt x="222" y="375"/>
                  </a:lnTo>
                  <a:lnTo>
                    <a:pt x="203" y="292"/>
                  </a:lnTo>
                  <a:lnTo>
                    <a:pt x="176" y="209"/>
                  </a:lnTo>
                  <a:lnTo>
                    <a:pt x="142" y="125"/>
                  </a:lnTo>
                  <a:lnTo>
                    <a:pt x="131" y="103"/>
                  </a:lnTo>
                  <a:cubicBezTo>
                    <a:pt x="119" y="79"/>
                    <a:pt x="129" y="49"/>
                    <a:pt x="153" y="36"/>
                  </a:cubicBezTo>
                  <a:cubicBezTo>
                    <a:pt x="178" y="24"/>
                    <a:pt x="208" y="34"/>
                    <a:pt x="220" y="59"/>
                  </a:cubicBezTo>
                  <a:lnTo>
                    <a:pt x="235" y="88"/>
                  </a:lnTo>
                  <a:lnTo>
                    <a:pt x="271" y="178"/>
                  </a:lnTo>
                  <a:lnTo>
                    <a:pt x="300" y="269"/>
                  </a:lnTo>
                  <a:lnTo>
                    <a:pt x="321" y="360"/>
                  </a:lnTo>
                  <a:lnTo>
                    <a:pt x="334" y="450"/>
                  </a:lnTo>
                  <a:lnTo>
                    <a:pt x="339" y="539"/>
                  </a:lnTo>
                  <a:lnTo>
                    <a:pt x="337" y="626"/>
                  </a:lnTo>
                  <a:lnTo>
                    <a:pt x="326" y="710"/>
                  </a:lnTo>
                  <a:lnTo>
                    <a:pt x="306" y="792"/>
                  </a:lnTo>
                  <a:lnTo>
                    <a:pt x="278" y="868"/>
                  </a:lnTo>
                  <a:lnTo>
                    <a:pt x="242" y="940"/>
                  </a:lnTo>
                  <a:lnTo>
                    <a:pt x="198" y="1006"/>
                  </a:lnTo>
                  <a:lnTo>
                    <a:pt x="144" y="1067"/>
                  </a:lnTo>
                  <a:lnTo>
                    <a:pt x="88" y="1116"/>
                  </a:lnTo>
                  <a:cubicBezTo>
                    <a:pt x="68" y="1134"/>
                    <a:pt x="36" y="1132"/>
                    <a:pt x="18" y="1111"/>
                  </a:cubicBezTo>
                  <a:cubicBezTo>
                    <a:pt x="0" y="1091"/>
                    <a:pt x="2" y="1059"/>
                    <a:pt x="23" y="1041"/>
                  </a:cubicBezTo>
                  <a:close/>
                  <a:moveTo>
                    <a:pt x="120" y="709"/>
                  </a:moveTo>
                  <a:lnTo>
                    <a:pt x="126" y="0"/>
                  </a:lnTo>
                  <a:lnTo>
                    <a:pt x="761" y="317"/>
                  </a:lnTo>
                  <a:cubicBezTo>
                    <a:pt x="785" y="329"/>
                    <a:pt x="795" y="359"/>
                    <a:pt x="783" y="384"/>
                  </a:cubicBezTo>
                  <a:cubicBezTo>
                    <a:pt x="771" y="409"/>
                    <a:pt x="741" y="419"/>
                    <a:pt x="716" y="407"/>
                  </a:cubicBezTo>
                  <a:lnTo>
                    <a:pt x="153" y="126"/>
                  </a:lnTo>
                  <a:lnTo>
                    <a:pt x="226" y="81"/>
                  </a:lnTo>
                  <a:lnTo>
                    <a:pt x="220" y="710"/>
                  </a:lnTo>
                  <a:cubicBezTo>
                    <a:pt x="220" y="738"/>
                    <a:pt x="197" y="760"/>
                    <a:pt x="169" y="760"/>
                  </a:cubicBezTo>
                  <a:cubicBezTo>
                    <a:pt x="142" y="760"/>
                    <a:pt x="120" y="737"/>
                    <a:pt x="120" y="709"/>
                  </a:cubicBezTo>
                  <a:close/>
                </a:path>
              </a:pathLst>
            </a:custGeom>
            <a:solidFill>
              <a:srgbClr val="008080"/>
            </a:solidFill>
            <a:ln w="2540" cap="flat">
              <a:solidFill>
                <a:srgbClr val="0000FF"/>
              </a:solidFill>
              <a:prstDash val="solid"/>
              <a:bevel/>
              <a:headEnd/>
              <a:tailEnd/>
            </a:ln>
          </p:spPr>
          <p:txBody>
            <a:bodyPr/>
            <a:lstStyle/>
            <a:p>
              <a:endParaRPr lang="en-US"/>
            </a:p>
          </p:txBody>
        </p:sp>
        <p:grpSp>
          <p:nvGrpSpPr>
            <p:cNvPr id="22" name="Group 15"/>
            <p:cNvGrpSpPr>
              <a:grpSpLocks/>
            </p:cNvGrpSpPr>
            <p:nvPr/>
          </p:nvGrpSpPr>
          <p:grpSpPr bwMode="auto">
            <a:xfrm>
              <a:off x="5403" y="3594"/>
              <a:ext cx="274" cy="252"/>
              <a:chOff x="5403" y="3594"/>
              <a:chExt cx="274" cy="252"/>
            </a:xfrm>
          </p:grpSpPr>
          <p:sp>
            <p:nvSpPr>
              <p:cNvPr id="70" name="Oval 16"/>
              <p:cNvSpPr>
                <a:spLocks noChangeArrowheads="1"/>
              </p:cNvSpPr>
              <p:nvPr/>
            </p:nvSpPr>
            <p:spPr bwMode="auto">
              <a:xfrm>
                <a:off x="5403" y="3594"/>
                <a:ext cx="274" cy="252"/>
              </a:xfrm>
              <a:prstGeom prst="ellipse">
                <a:avLst/>
              </a:prstGeom>
              <a:solidFill>
                <a:srgbClr val="FFFF99"/>
              </a:solidFill>
              <a:ln w="0">
                <a:solidFill>
                  <a:srgbClr val="FF0000"/>
                </a:solidFill>
                <a:round/>
                <a:headEnd/>
                <a:tailEnd/>
              </a:ln>
            </p:spPr>
            <p:txBody>
              <a:bodyPr/>
              <a:lstStyle/>
              <a:p>
                <a:endParaRPr lang="en-US"/>
              </a:p>
            </p:txBody>
          </p:sp>
          <p:sp>
            <p:nvSpPr>
              <p:cNvPr id="71" name="Oval 17"/>
              <p:cNvSpPr>
                <a:spLocks noChangeArrowheads="1"/>
              </p:cNvSpPr>
              <p:nvPr/>
            </p:nvSpPr>
            <p:spPr bwMode="auto">
              <a:xfrm>
                <a:off x="5403" y="3594"/>
                <a:ext cx="274" cy="252"/>
              </a:xfrm>
              <a:prstGeom prst="ellipse">
                <a:avLst/>
              </a:prstGeom>
              <a:solidFill>
                <a:srgbClr val="FFFF99"/>
              </a:solidFill>
              <a:ln w="16510" cap="rnd">
                <a:solidFill>
                  <a:srgbClr val="FF0000"/>
                </a:solidFill>
                <a:round/>
                <a:headEnd/>
                <a:tailEnd/>
              </a:ln>
            </p:spPr>
            <p:txBody>
              <a:bodyPr/>
              <a:lstStyle/>
              <a:p>
                <a:endParaRPr lang="en-US"/>
              </a:p>
            </p:txBody>
          </p:sp>
        </p:grpSp>
        <p:grpSp>
          <p:nvGrpSpPr>
            <p:cNvPr id="23" name="Group 18"/>
            <p:cNvGrpSpPr>
              <a:grpSpLocks/>
            </p:cNvGrpSpPr>
            <p:nvPr/>
          </p:nvGrpSpPr>
          <p:grpSpPr bwMode="auto">
            <a:xfrm>
              <a:off x="5397" y="3203"/>
              <a:ext cx="275" cy="252"/>
              <a:chOff x="5397" y="3203"/>
              <a:chExt cx="275" cy="252"/>
            </a:xfrm>
          </p:grpSpPr>
          <p:sp>
            <p:nvSpPr>
              <p:cNvPr id="68" name="Oval 19"/>
              <p:cNvSpPr>
                <a:spLocks noChangeArrowheads="1"/>
              </p:cNvSpPr>
              <p:nvPr/>
            </p:nvSpPr>
            <p:spPr bwMode="auto">
              <a:xfrm>
                <a:off x="5397" y="3203"/>
                <a:ext cx="275" cy="252"/>
              </a:xfrm>
              <a:prstGeom prst="ellipse">
                <a:avLst/>
              </a:prstGeom>
              <a:solidFill>
                <a:srgbClr val="FFFF99"/>
              </a:solidFill>
              <a:ln w="0">
                <a:solidFill>
                  <a:srgbClr val="FF0000"/>
                </a:solidFill>
                <a:round/>
                <a:headEnd/>
                <a:tailEnd/>
              </a:ln>
            </p:spPr>
            <p:txBody>
              <a:bodyPr/>
              <a:lstStyle/>
              <a:p>
                <a:endParaRPr lang="en-US"/>
              </a:p>
            </p:txBody>
          </p:sp>
          <p:sp>
            <p:nvSpPr>
              <p:cNvPr id="69" name="Oval 20"/>
              <p:cNvSpPr>
                <a:spLocks noChangeArrowheads="1"/>
              </p:cNvSpPr>
              <p:nvPr/>
            </p:nvSpPr>
            <p:spPr bwMode="auto">
              <a:xfrm>
                <a:off x="5397" y="3203"/>
                <a:ext cx="275" cy="252"/>
              </a:xfrm>
              <a:prstGeom prst="ellipse">
                <a:avLst/>
              </a:prstGeom>
              <a:solidFill>
                <a:srgbClr val="FFFF99"/>
              </a:solidFill>
              <a:ln w="16510" cap="rnd">
                <a:solidFill>
                  <a:srgbClr val="FF0000"/>
                </a:solidFill>
                <a:round/>
                <a:headEnd/>
                <a:tailEnd/>
              </a:ln>
            </p:spPr>
            <p:txBody>
              <a:bodyPr/>
              <a:lstStyle/>
              <a:p>
                <a:endParaRPr lang="en-US"/>
              </a:p>
            </p:txBody>
          </p:sp>
        </p:grpSp>
        <p:sp>
          <p:nvSpPr>
            <p:cNvPr id="24" name="Oval 21"/>
            <p:cNvSpPr>
              <a:spLocks noChangeArrowheads="1"/>
            </p:cNvSpPr>
            <p:nvPr/>
          </p:nvSpPr>
          <p:spPr bwMode="auto">
            <a:xfrm>
              <a:off x="5403" y="3402"/>
              <a:ext cx="274" cy="252"/>
            </a:xfrm>
            <a:prstGeom prst="ellipse">
              <a:avLst/>
            </a:prstGeom>
            <a:noFill/>
            <a:ln w="16510" cap="rnd">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Rectangle 22"/>
            <p:cNvSpPr>
              <a:spLocks noChangeArrowheads="1"/>
            </p:cNvSpPr>
            <p:nvPr/>
          </p:nvSpPr>
          <p:spPr bwMode="auto">
            <a:xfrm>
              <a:off x="5631" y="3018"/>
              <a:ext cx="561" cy="101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 name="Freeform 23"/>
            <p:cNvSpPr>
              <a:spLocks noEditPoints="1"/>
            </p:cNvSpPr>
            <p:nvPr/>
          </p:nvSpPr>
          <p:spPr bwMode="auto">
            <a:xfrm>
              <a:off x="5466" y="2696"/>
              <a:ext cx="137" cy="520"/>
            </a:xfrm>
            <a:custGeom>
              <a:avLst/>
              <a:gdLst>
                <a:gd name="T0" fmla="*/ 56 w 533"/>
                <a:gd name="T1" fmla="*/ 507 h 2024"/>
                <a:gd name="T2" fmla="*/ 56 w 533"/>
                <a:gd name="T3" fmla="*/ 103 h 2024"/>
                <a:gd name="T4" fmla="*/ 68 w 533"/>
                <a:gd name="T5" fmla="*/ 90 h 2024"/>
                <a:gd name="T6" fmla="*/ 81 w 533"/>
                <a:gd name="T7" fmla="*/ 103 h 2024"/>
                <a:gd name="T8" fmla="*/ 81 w 533"/>
                <a:gd name="T9" fmla="*/ 507 h 2024"/>
                <a:gd name="T10" fmla="*/ 68 w 533"/>
                <a:gd name="T11" fmla="*/ 520 h 2024"/>
                <a:gd name="T12" fmla="*/ 56 w 533"/>
                <a:gd name="T13" fmla="*/ 507 h 2024"/>
                <a:gd name="T14" fmla="*/ 0 w 533"/>
                <a:gd name="T15" fmla="*/ 137 h 2024"/>
                <a:gd name="T16" fmla="*/ 68 w 533"/>
                <a:gd name="T17" fmla="*/ 0 h 2024"/>
                <a:gd name="T18" fmla="*/ 137 w 533"/>
                <a:gd name="T19" fmla="*/ 137 h 2024"/>
                <a:gd name="T20" fmla="*/ 0 w 533"/>
                <a:gd name="T21" fmla="*/ 137 h 20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33" h="2024">
                  <a:moveTo>
                    <a:pt x="216" y="1974"/>
                  </a:moveTo>
                  <a:lnTo>
                    <a:pt x="216" y="400"/>
                  </a:lnTo>
                  <a:cubicBezTo>
                    <a:pt x="216" y="373"/>
                    <a:pt x="239" y="350"/>
                    <a:pt x="266" y="350"/>
                  </a:cubicBezTo>
                  <a:cubicBezTo>
                    <a:pt x="294" y="350"/>
                    <a:pt x="316" y="373"/>
                    <a:pt x="316" y="400"/>
                  </a:cubicBezTo>
                  <a:lnTo>
                    <a:pt x="316" y="1974"/>
                  </a:lnTo>
                  <a:cubicBezTo>
                    <a:pt x="316" y="2001"/>
                    <a:pt x="294" y="2024"/>
                    <a:pt x="266" y="2024"/>
                  </a:cubicBezTo>
                  <a:cubicBezTo>
                    <a:pt x="239" y="2024"/>
                    <a:pt x="216" y="2001"/>
                    <a:pt x="216" y="1974"/>
                  </a:cubicBezTo>
                  <a:close/>
                  <a:moveTo>
                    <a:pt x="0" y="534"/>
                  </a:moveTo>
                  <a:lnTo>
                    <a:pt x="266" y="0"/>
                  </a:lnTo>
                  <a:lnTo>
                    <a:pt x="533" y="534"/>
                  </a:lnTo>
                  <a:lnTo>
                    <a:pt x="0" y="534"/>
                  </a:lnTo>
                  <a:close/>
                </a:path>
              </a:pathLst>
            </a:custGeom>
            <a:solidFill>
              <a:srgbClr val="FF0000"/>
            </a:solidFill>
            <a:ln w="2540" cap="flat">
              <a:solidFill>
                <a:srgbClr val="FF0000"/>
              </a:solidFill>
              <a:prstDash val="solid"/>
              <a:bevel/>
              <a:headEnd/>
              <a:tailEnd/>
            </a:ln>
          </p:spPr>
          <p:txBody>
            <a:bodyPr/>
            <a:lstStyle/>
            <a:p>
              <a:endParaRPr lang="en-US"/>
            </a:p>
          </p:txBody>
        </p:sp>
        <p:sp>
          <p:nvSpPr>
            <p:cNvPr id="27" name="Line 24"/>
            <p:cNvSpPr>
              <a:spLocks noChangeShapeType="1"/>
            </p:cNvSpPr>
            <p:nvPr/>
          </p:nvSpPr>
          <p:spPr bwMode="auto">
            <a:xfrm>
              <a:off x="5549" y="3834"/>
              <a:ext cx="1" cy="249"/>
            </a:xfrm>
            <a:prstGeom prst="line">
              <a:avLst/>
            </a:prstGeom>
            <a:noFill/>
            <a:ln w="1651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8" name="Group 25"/>
            <p:cNvGrpSpPr>
              <a:grpSpLocks/>
            </p:cNvGrpSpPr>
            <p:nvPr/>
          </p:nvGrpSpPr>
          <p:grpSpPr bwMode="auto">
            <a:xfrm>
              <a:off x="5228" y="3893"/>
              <a:ext cx="713" cy="456"/>
              <a:chOff x="5228" y="3893"/>
              <a:chExt cx="713" cy="456"/>
            </a:xfrm>
          </p:grpSpPr>
          <p:sp>
            <p:nvSpPr>
              <p:cNvPr id="66" name="Freeform 26"/>
              <p:cNvSpPr>
                <a:spLocks/>
              </p:cNvSpPr>
              <p:nvPr/>
            </p:nvSpPr>
            <p:spPr bwMode="auto">
              <a:xfrm>
                <a:off x="5228" y="3893"/>
                <a:ext cx="713" cy="456"/>
              </a:xfrm>
              <a:custGeom>
                <a:avLst/>
                <a:gdLst>
                  <a:gd name="T0" fmla="*/ 675 w 713"/>
                  <a:gd name="T1" fmla="*/ 0 h 456"/>
                  <a:gd name="T2" fmla="*/ 0 w 713"/>
                  <a:gd name="T3" fmla="*/ 389 h 456"/>
                  <a:gd name="T4" fmla="*/ 38 w 713"/>
                  <a:gd name="T5" fmla="*/ 456 h 456"/>
                  <a:gd name="T6" fmla="*/ 713 w 713"/>
                  <a:gd name="T7" fmla="*/ 67 h 456"/>
                  <a:gd name="T8" fmla="*/ 675 w 713"/>
                  <a:gd name="T9" fmla="*/ 0 h 4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3" h="456">
                    <a:moveTo>
                      <a:pt x="675" y="0"/>
                    </a:moveTo>
                    <a:lnTo>
                      <a:pt x="0" y="389"/>
                    </a:lnTo>
                    <a:lnTo>
                      <a:pt x="38" y="456"/>
                    </a:lnTo>
                    <a:lnTo>
                      <a:pt x="713" y="67"/>
                    </a:lnTo>
                    <a:lnTo>
                      <a:pt x="675" y="0"/>
                    </a:lnTo>
                    <a:close/>
                  </a:path>
                </a:pathLst>
              </a:custGeom>
              <a:solidFill>
                <a:srgbClr val="FF6600"/>
              </a:solidFill>
              <a:ln w="9525">
                <a:solidFill>
                  <a:srgbClr val="FF6600"/>
                </a:solidFill>
                <a:round/>
                <a:headEnd/>
                <a:tailEnd/>
              </a:ln>
            </p:spPr>
            <p:txBody>
              <a:bodyPr/>
              <a:lstStyle/>
              <a:p>
                <a:endParaRPr lang="en-US"/>
              </a:p>
            </p:txBody>
          </p:sp>
          <p:sp>
            <p:nvSpPr>
              <p:cNvPr id="67" name="Freeform 27"/>
              <p:cNvSpPr>
                <a:spLocks/>
              </p:cNvSpPr>
              <p:nvPr/>
            </p:nvSpPr>
            <p:spPr bwMode="auto">
              <a:xfrm>
                <a:off x="5228" y="3893"/>
                <a:ext cx="713" cy="456"/>
              </a:xfrm>
              <a:custGeom>
                <a:avLst/>
                <a:gdLst>
                  <a:gd name="T0" fmla="*/ 675 w 713"/>
                  <a:gd name="T1" fmla="*/ 0 h 456"/>
                  <a:gd name="T2" fmla="*/ 0 w 713"/>
                  <a:gd name="T3" fmla="*/ 389 h 456"/>
                  <a:gd name="T4" fmla="*/ 38 w 713"/>
                  <a:gd name="T5" fmla="*/ 456 h 456"/>
                  <a:gd name="T6" fmla="*/ 713 w 713"/>
                  <a:gd name="T7" fmla="*/ 67 h 456"/>
                  <a:gd name="T8" fmla="*/ 675 w 713"/>
                  <a:gd name="T9" fmla="*/ 0 h 4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3" h="456">
                    <a:moveTo>
                      <a:pt x="675" y="0"/>
                    </a:moveTo>
                    <a:lnTo>
                      <a:pt x="0" y="389"/>
                    </a:lnTo>
                    <a:lnTo>
                      <a:pt x="38" y="456"/>
                    </a:lnTo>
                    <a:lnTo>
                      <a:pt x="713" y="67"/>
                    </a:lnTo>
                    <a:lnTo>
                      <a:pt x="675" y="0"/>
                    </a:lnTo>
                    <a:close/>
                  </a:path>
                </a:pathLst>
              </a:custGeom>
              <a:solidFill>
                <a:srgbClr val="FF6600"/>
              </a:solidFill>
              <a:ln w="16510" cap="rnd">
                <a:solidFill>
                  <a:srgbClr val="FF6600"/>
                </a:solidFill>
                <a:prstDash val="solid"/>
                <a:miter lim="800000"/>
                <a:headEnd/>
                <a:tailEnd/>
              </a:ln>
            </p:spPr>
            <p:txBody>
              <a:bodyPr/>
              <a:lstStyle/>
              <a:p>
                <a:endParaRPr lang="en-US"/>
              </a:p>
            </p:txBody>
          </p:sp>
        </p:grpSp>
        <p:sp>
          <p:nvSpPr>
            <p:cNvPr id="29" name="Rectangle 28"/>
            <p:cNvSpPr>
              <a:spLocks noChangeArrowheads="1"/>
            </p:cNvSpPr>
            <p:nvPr/>
          </p:nvSpPr>
          <p:spPr bwMode="auto">
            <a:xfrm>
              <a:off x="5562" y="3738"/>
              <a:ext cx="187" cy="25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 name="Rectangle 29"/>
            <p:cNvSpPr>
              <a:spLocks noChangeArrowheads="1"/>
            </p:cNvSpPr>
            <p:nvPr/>
          </p:nvSpPr>
          <p:spPr bwMode="auto">
            <a:xfrm>
              <a:off x="5549" y="3018"/>
              <a:ext cx="186" cy="25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 name="Freeform 30"/>
            <p:cNvSpPr>
              <a:spLocks noEditPoints="1"/>
            </p:cNvSpPr>
            <p:nvPr/>
          </p:nvSpPr>
          <p:spPr bwMode="auto">
            <a:xfrm>
              <a:off x="5946" y="4010"/>
              <a:ext cx="255" cy="288"/>
            </a:xfrm>
            <a:custGeom>
              <a:avLst/>
              <a:gdLst>
                <a:gd name="T0" fmla="*/ 9 w 991"/>
                <a:gd name="T1" fmla="*/ 262 h 1120"/>
                <a:gd name="T2" fmla="*/ 31 w 991"/>
                <a:gd name="T3" fmla="*/ 250 h 1120"/>
                <a:gd name="T4" fmla="*/ 50 w 991"/>
                <a:gd name="T5" fmla="*/ 238 h 1120"/>
                <a:gd name="T6" fmla="*/ 67 w 991"/>
                <a:gd name="T7" fmla="*/ 224 h 1120"/>
                <a:gd name="T8" fmla="*/ 81 w 991"/>
                <a:gd name="T9" fmla="*/ 209 h 1120"/>
                <a:gd name="T10" fmla="*/ 93 w 991"/>
                <a:gd name="T11" fmla="*/ 193 h 1120"/>
                <a:gd name="T12" fmla="*/ 102 w 991"/>
                <a:gd name="T13" fmla="*/ 176 h 1120"/>
                <a:gd name="T14" fmla="*/ 108 w 991"/>
                <a:gd name="T15" fmla="*/ 158 h 1120"/>
                <a:gd name="T16" fmla="*/ 108 w 991"/>
                <a:gd name="T17" fmla="*/ 160 h 1120"/>
                <a:gd name="T18" fmla="*/ 112 w 991"/>
                <a:gd name="T19" fmla="*/ 140 h 1120"/>
                <a:gd name="T20" fmla="*/ 112 w 991"/>
                <a:gd name="T21" fmla="*/ 142 h 1120"/>
                <a:gd name="T22" fmla="*/ 113 w 991"/>
                <a:gd name="T23" fmla="*/ 118 h 1120"/>
                <a:gd name="T24" fmla="*/ 113 w 991"/>
                <a:gd name="T25" fmla="*/ 120 h 1120"/>
                <a:gd name="T26" fmla="*/ 110 w 991"/>
                <a:gd name="T27" fmla="*/ 97 h 1120"/>
                <a:gd name="T28" fmla="*/ 110 w 991"/>
                <a:gd name="T29" fmla="*/ 99 h 1120"/>
                <a:gd name="T30" fmla="*/ 103 w 991"/>
                <a:gd name="T31" fmla="*/ 75 h 1120"/>
                <a:gd name="T32" fmla="*/ 104 w 991"/>
                <a:gd name="T33" fmla="*/ 77 h 1120"/>
                <a:gd name="T34" fmla="*/ 94 w 991"/>
                <a:gd name="T35" fmla="*/ 55 h 1120"/>
                <a:gd name="T36" fmla="*/ 95 w 991"/>
                <a:gd name="T37" fmla="*/ 57 h 1120"/>
                <a:gd name="T38" fmla="*/ 81 w 991"/>
                <a:gd name="T39" fmla="*/ 35 h 1120"/>
                <a:gd name="T40" fmla="*/ 72 w 991"/>
                <a:gd name="T41" fmla="*/ 24 h 1120"/>
                <a:gd name="T42" fmla="*/ 73 w 991"/>
                <a:gd name="T43" fmla="*/ 6 h 1120"/>
                <a:gd name="T44" fmla="*/ 91 w 991"/>
                <a:gd name="T45" fmla="*/ 7 h 1120"/>
                <a:gd name="T46" fmla="*/ 102 w 991"/>
                <a:gd name="T47" fmla="*/ 21 h 1120"/>
                <a:gd name="T48" fmla="*/ 116 w 991"/>
                <a:gd name="T49" fmla="*/ 42 h 1120"/>
                <a:gd name="T50" fmla="*/ 117 w 991"/>
                <a:gd name="T51" fmla="*/ 44 h 1120"/>
                <a:gd name="T52" fmla="*/ 128 w 991"/>
                <a:gd name="T53" fmla="*/ 67 h 1120"/>
                <a:gd name="T54" fmla="*/ 128 w 991"/>
                <a:gd name="T55" fmla="*/ 68 h 1120"/>
                <a:gd name="T56" fmla="*/ 135 w 991"/>
                <a:gd name="T57" fmla="*/ 92 h 1120"/>
                <a:gd name="T58" fmla="*/ 135 w 991"/>
                <a:gd name="T59" fmla="*/ 94 h 1120"/>
                <a:gd name="T60" fmla="*/ 138 w 991"/>
                <a:gd name="T61" fmla="*/ 118 h 1120"/>
                <a:gd name="T62" fmla="*/ 138 w 991"/>
                <a:gd name="T63" fmla="*/ 120 h 1120"/>
                <a:gd name="T64" fmla="*/ 137 w 991"/>
                <a:gd name="T65" fmla="*/ 143 h 1120"/>
                <a:gd name="T66" fmla="*/ 137 w 991"/>
                <a:gd name="T67" fmla="*/ 145 h 1120"/>
                <a:gd name="T68" fmla="*/ 133 w 991"/>
                <a:gd name="T69" fmla="*/ 165 h 1120"/>
                <a:gd name="T70" fmla="*/ 132 w 991"/>
                <a:gd name="T71" fmla="*/ 167 h 1120"/>
                <a:gd name="T72" fmla="*/ 124 w 991"/>
                <a:gd name="T73" fmla="*/ 188 h 1120"/>
                <a:gd name="T74" fmla="*/ 113 w 991"/>
                <a:gd name="T75" fmla="*/ 208 h 1120"/>
                <a:gd name="T76" fmla="*/ 100 w 991"/>
                <a:gd name="T77" fmla="*/ 227 h 1120"/>
                <a:gd name="T78" fmla="*/ 83 w 991"/>
                <a:gd name="T79" fmla="*/ 244 h 1120"/>
                <a:gd name="T80" fmla="*/ 64 w 991"/>
                <a:gd name="T81" fmla="*/ 259 h 1120"/>
                <a:gd name="T82" fmla="*/ 43 w 991"/>
                <a:gd name="T83" fmla="*/ 273 h 1120"/>
                <a:gd name="T84" fmla="*/ 21 w 991"/>
                <a:gd name="T85" fmla="*/ 285 h 1120"/>
                <a:gd name="T86" fmla="*/ 3 w 991"/>
                <a:gd name="T87" fmla="*/ 279 h 1120"/>
                <a:gd name="T88" fmla="*/ 9 w 991"/>
                <a:gd name="T89" fmla="*/ 262 h 1120"/>
                <a:gd name="T90" fmla="*/ 116 w 991"/>
                <a:gd name="T91" fmla="*/ 174 h 1120"/>
                <a:gd name="T92" fmla="*/ 63 w 991"/>
                <a:gd name="T93" fmla="*/ 0 h 1120"/>
                <a:gd name="T94" fmla="*/ 243 w 991"/>
                <a:gd name="T95" fmla="*/ 29 h 1120"/>
                <a:gd name="T96" fmla="*/ 254 w 991"/>
                <a:gd name="T97" fmla="*/ 43 h 1120"/>
                <a:gd name="T98" fmla="*/ 239 w 991"/>
                <a:gd name="T99" fmla="*/ 54 h 1120"/>
                <a:gd name="T100" fmla="*/ 80 w 991"/>
                <a:gd name="T101" fmla="*/ 29 h 1120"/>
                <a:gd name="T102" fmla="*/ 94 w 991"/>
                <a:gd name="T103" fmla="*/ 12 h 1120"/>
                <a:gd name="T104" fmla="*/ 141 w 991"/>
                <a:gd name="T105" fmla="*/ 167 h 1120"/>
                <a:gd name="T106" fmla="*/ 132 w 991"/>
                <a:gd name="T107" fmla="*/ 183 h 1120"/>
                <a:gd name="T108" fmla="*/ 116 w 991"/>
                <a:gd name="T109" fmla="*/ 174 h 112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91" h="1120">
                  <a:moveTo>
                    <a:pt x="35" y="1018"/>
                  </a:moveTo>
                  <a:lnTo>
                    <a:pt x="122" y="974"/>
                  </a:lnTo>
                  <a:lnTo>
                    <a:pt x="195" y="926"/>
                  </a:lnTo>
                  <a:lnTo>
                    <a:pt x="260" y="872"/>
                  </a:lnTo>
                  <a:lnTo>
                    <a:pt x="314" y="814"/>
                  </a:lnTo>
                  <a:lnTo>
                    <a:pt x="360" y="751"/>
                  </a:lnTo>
                  <a:lnTo>
                    <a:pt x="396" y="685"/>
                  </a:lnTo>
                  <a:lnTo>
                    <a:pt x="421" y="616"/>
                  </a:lnTo>
                  <a:lnTo>
                    <a:pt x="418" y="624"/>
                  </a:lnTo>
                  <a:lnTo>
                    <a:pt x="434" y="545"/>
                  </a:lnTo>
                  <a:lnTo>
                    <a:pt x="434" y="552"/>
                  </a:lnTo>
                  <a:lnTo>
                    <a:pt x="438" y="460"/>
                  </a:lnTo>
                  <a:lnTo>
                    <a:pt x="438" y="468"/>
                  </a:lnTo>
                  <a:lnTo>
                    <a:pt x="427" y="376"/>
                  </a:lnTo>
                  <a:lnTo>
                    <a:pt x="428" y="384"/>
                  </a:lnTo>
                  <a:lnTo>
                    <a:pt x="402" y="293"/>
                  </a:lnTo>
                  <a:lnTo>
                    <a:pt x="405" y="300"/>
                  </a:lnTo>
                  <a:lnTo>
                    <a:pt x="365" y="213"/>
                  </a:lnTo>
                  <a:lnTo>
                    <a:pt x="368" y="220"/>
                  </a:lnTo>
                  <a:lnTo>
                    <a:pt x="313" y="135"/>
                  </a:lnTo>
                  <a:lnTo>
                    <a:pt x="278" y="94"/>
                  </a:lnTo>
                  <a:cubicBezTo>
                    <a:pt x="261" y="73"/>
                    <a:pt x="263" y="41"/>
                    <a:pt x="284" y="23"/>
                  </a:cubicBezTo>
                  <a:cubicBezTo>
                    <a:pt x="305" y="6"/>
                    <a:pt x="337" y="8"/>
                    <a:pt x="355" y="29"/>
                  </a:cubicBezTo>
                  <a:lnTo>
                    <a:pt x="397" y="80"/>
                  </a:lnTo>
                  <a:lnTo>
                    <a:pt x="452" y="165"/>
                  </a:lnTo>
                  <a:cubicBezTo>
                    <a:pt x="454" y="167"/>
                    <a:pt x="455" y="169"/>
                    <a:pt x="456" y="172"/>
                  </a:cubicBezTo>
                  <a:lnTo>
                    <a:pt x="496" y="259"/>
                  </a:lnTo>
                  <a:cubicBezTo>
                    <a:pt x="497" y="261"/>
                    <a:pt x="498" y="263"/>
                    <a:pt x="499" y="266"/>
                  </a:cubicBezTo>
                  <a:lnTo>
                    <a:pt x="525" y="357"/>
                  </a:lnTo>
                  <a:cubicBezTo>
                    <a:pt x="525" y="359"/>
                    <a:pt x="526" y="362"/>
                    <a:pt x="526" y="365"/>
                  </a:cubicBezTo>
                  <a:lnTo>
                    <a:pt x="537" y="457"/>
                  </a:lnTo>
                  <a:cubicBezTo>
                    <a:pt x="537" y="459"/>
                    <a:pt x="538" y="462"/>
                    <a:pt x="537" y="465"/>
                  </a:cubicBezTo>
                  <a:lnTo>
                    <a:pt x="533" y="557"/>
                  </a:lnTo>
                  <a:cubicBezTo>
                    <a:pt x="533" y="559"/>
                    <a:pt x="533" y="562"/>
                    <a:pt x="532" y="564"/>
                  </a:cubicBezTo>
                  <a:lnTo>
                    <a:pt x="516" y="643"/>
                  </a:lnTo>
                  <a:cubicBezTo>
                    <a:pt x="516" y="646"/>
                    <a:pt x="515" y="648"/>
                    <a:pt x="514" y="651"/>
                  </a:cubicBezTo>
                  <a:lnTo>
                    <a:pt x="483" y="732"/>
                  </a:lnTo>
                  <a:lnTo>
                    <a:pt x="441" y="810"/>
                  </a:lnTo>
                  <a:lnTo>
                    <a:pt x="387" y="883"/>
                  </a:lnTo>
                  <a:lnTo>
                    <a:pt x="323" y="949"/>
                  </a:lnTo>
                  <a:lnTo>
                    <a:pt x="250" y="1009"/>
                  </a:lnTo>
                  <a:lnTo>
                    <a:pt x="167" y="1063"/>
                  </a:lnTo>
                  <a:lnTo>
                    <a:pt x="80" y="1107"/>
                  </a:lnTo>
                  <a:cubicBezTo>
                    <a:pt x="55" y="1120"/>
                    <a:pt x="25" y="1110"/>
                    <a:pt x="13" y="1085"/>
                  </a:cubicBezTo>
                  <a:cubicBezTo>
                    <a:pt x="0" y="1060"/>
                    <a:pt x="10" y="1030"/>
                    <a:pt x="35" y="1018"/>
                  </a:cubicBezTo>
                  <a:close/>
                  <a:moveTo>
                    <a:pt x="452" y="678"/>
                  </a:moveTo>
                  <a:lnTo>
                    <a:pt x="245" y="0"/>
                  </a:lnTo>
                  <a:lnTo>
                    <a:pt x="946" y="111"/>
                  </a:lnTo>
                  <a:cubicBezTo>
                    <a:pt x="973" y="115"/>
                    <a:pt x="991" y="141"/>
                    <a:pt x="987" y="168"/>
                  </a:cubicBezTo>
                  <a:cubicBezTo>
                    <a:pt x="983" y="196"/>
                    <a:pt x="957" y="214"/>
                    <a:pt x="930" y="210"/>
                  </a:cubicBezTo>
                  <a:lnTo>
                    <a:pt x="309" y="111"/>
                  </a:lnTo>
                  <a:lnTo>
                    <a:pt x="364" y="47"/>
                  </a:lnTo>
                  <a:lnTo>
                    <a:pt x="548" y="649"/>
                  </a:lnTo>
                  <a:cubicBezTo>
                    <a:pt x="556" y="675"/>
                    <a:pt x="541" y="703"/>
                    <a:pt x="514" y="711"/>
                  </a:cubicBezTo>
                  <a:cubicBezTo>
                    <a:pt x="488" y="719"/>
                    <a:pt x="460" y="704"/>
                    <a:pt x="452" y="678"/>
                  </a:cubicBezTo>
                  <a:close/>
                </a:path>
              </a:pathLst>
            </a:custGeom>
            <a:solidFill>
              <a:srgbClr val="008080"/>
            </a:solidFill>
            <a:ln w="2540" cap="flat">
              <a:solidFill>
                <a:srgbClr val="0000FF"/>
              </a:solidFill>
              <a:prstDash val="solid"/>
              <a:bevel/>
              <a:headEnd/>
              <a:tailEnd/>
            </a:ln>
          </p:spPr>
          <p:txBody>
            <a:bodyPr/>
            <a:lstStyle/>
            <a:p>
              <a:endParaRPr lang="en-US"/>
            </a:p>
          </p:txBody>
        </p:sp>
        <p:sp>
          <p:nvSpPr>
            <p:cNvPr id="32" name="Freeform 31"/>
            <p:cNvSpPr>
              <a:spLocks noEditPoints="1"/>
            </p:cNvSpPr>
            <p:nvPr/>
          </p:nvSpPr>
          <p:spPr bwMode="auto">
            <a:xfrm>
              <a:off x="4872" y="3987"/>
              <a:ext cx="256" cy="288"/>
            </a:xfrm>
            <a:custGeom>
              <a:avLst/>
              <a:gdLst>
                <a:gd name="T0" fmla="*/ 247 w 991"/>
                <a:gd name="T1" fmla="*/ 26 h 1120"/>
                <a:gd name="T2" fmla="*/ 225 w 991"/>
                <a:gd name="T3" fmla="*/ 38 h 1120"/>
                <a:gd name="T4" fmla="*/ 206 w 991"/>
                <a:gd name="T5" fmla="*/ 50 h 1120"/>
                <a:gd name="T6" fmla="*/ 189 w 991"/>
                <a:gd name="T7" fmla="*/ 64 h 1120"/>
                <a:gd name="T8" fmla="*/ 175 w 991"/>
                <a:gd name="T9" fmla="*/ 78 h 1120"/>
                <a:gd name="T10" fmla="*/ 163 w 991"/>
                <a:gd name="T11" fmla="*/ 95 h 1120"/>
                <a:gd name="T12" fmla="*/ 154 w 991"/>
                <a:gd name="T13" fmla="*/ 112 h 1120"/>
                <a:gd name="T14" fmla="*/ 148 w 991"/>
                <a:gd name="T15" fmla="*/ 129 h 1120"/>
                <a:gd name="T16" fmla="*/ 148 w 991"/>
                <a:gd name="T17" fmla="*/ 128 h 1120"/>
                <a:gd name="T18" fmla="*/ 144 w 991"/>
                <a:gd name="T19" fmla="*/ 148 h 1120"/>
                <a:gd name="T20" fmla="*/ 144 w 991"/>
                <a:gd name="T21" fmla="*/ 146 h 1120"/>
                <a:gd name="T22" fmla="*/ 143 w 991"/>
                <a:gd name="T23" fmla="*/ 169 h 1120"/>
                <a:gd name="T24" fmla="*/ 143 w 991"/>
                <a:gd name="T25" fmla="*/ 167 h 1120"/>
                <a:gd name="T26" fmla="*/ 146 w 991"/>
                <a:gd name="T27" fmla="*/ 191 h 1120"/>
                <a:gd name="T28" fmla="*/ 145 w 991"/>
                <a:gd name="T29" fmla="*/ 189 h 1120"/>
                <a:gd name="T30" fmla="*/ 152 w 991"/>
                <a:gd name="T31" fmla="*/ 212 h 1120"/>
                <a:gd name="T32" fmla="*/ 151 w 991"/>
                <a:gd name="T33" fmla="*/ 211 h 1120"/>
                <a:gd name="T34" fmla="*/ 162 w 991"/>
                <a:gd name="T35" fmla="*/ 233 h 1120"/>
                <a:gd name="T36" fmla="*/ 161 w 991"/>
                <a:gd name="T37" fmla="*/ 231 h 1120"/>
                <a:gd name="T38" fmla="*/ 175 w 991"/>
                <a:gd name="T39" fmla="*/ 253 h 1120"/>
                <a:gd name="T40" fmla="*/ 184 w 991"/>
                <a:gd name="T41" fmla="*/ 264 h 1120"/>
                <a:gd name="T42" fmla="*/ 183 w 991"/>
                <a:gd name="T43" fmla="*/ 282 h 1120"/>
                <a:gd name="T44" fmla="*/ 164 w 991"/>
                <a:gd name="T45" fmla="*/ 280 h 1120"/>
                <a:gd name="T46" fmla="*/ 153 w 991"/>
                <a:gd name="T47" fmla="*/ 267 h 1120"/>
                <a:gd name="T48" fmla="*/ 139 w 991"/>
                <a:gd name="T49" fmla="*/ 246 h 1120"/>
                <a:gd name="T50" fmla="*/ 138 w 991"/>
                <a:gd name="T51" fmla="*/ 244 h 1120"/>
                <a:gd name="T52" fmla="*/ 128 w 991"/>
                <a:gd name="T53" fmla="*/ 221 h 1120"/>
                <a:gd name="T54" fmla="*/ 127 w 991"/>
                <a:gd name="T55" fmla="*/ 219 h 1120"/>
                <a:gd name="T56" fmla="*/ 120 w 991"/>
                <a:gd name="T57" fmla="*/ 196 h 1120"/>
                <a:gd name="T58" fmla="*/ 120 w 991"/>
                <a:gd name="T59" fmla="*/ 194 h 1120"/>
                <a:gd name="T60" fmla="*/ 117 w 991"/>
                <a:gd name="T61" fmla="*/ 170 h 1120"/>
                <a:gd name="T62" fmla="*/ 117 w 991"/>
                <a:gd name="T63" fmla="*/ 168 h 1120"/>
                <a:gd name="T64" fmla="*/ 118 w 991"/>
                <a:gd name="T65" fmla="*/ 145 h 1120"/>
                <a:gd name="T66" fmla="*/ 119 w 991"/>
                <a:gd name="T67" fmla="*/ 142 h 1120"/>
                <a:gd name="T68" fmla="*/ 123 w 991"/>
                <a:gd name="T69" fmla="*/ 122 h 1120"/>
                <a:gd name="T70" fmla="*/ 123 w 991"/>
                <a:gd name="T71" fmla="*/ 120 h 1120"/>
                <a:gd name="T72" fmla="*/ 131 w 991"/>
                <a:gd name="T73" fmla="*/ 100 h 1120"/>
                <a:gd name="T74" fmla="*/ 142 w 991"/>
                <a:gd name="T75" fmla="*/ 79 h 1120"/>
                <a:gd name="T76" fmla="*/ 156 w 991"/>
                <a:gd name="T77" fmla="*/ 61 h 1120"/>
                <a:gd name="T78" fmla="*/ 173 w 991"/>
                <a:gd name="T79" fmla="*/ 44 h 1120"/>
                <a:gd name="T80" fmla="*/ 192 w 991"/>
                <a:gd name="T81" fmla="*/ 28 h 1120"/>
                <a:gd name="T82" fmla="*/ 213 w 991"/>
                <a:gd name="T83" fmla="*/ 15 h 1120"/>
                <a:gd name="T84" fmla="*/ 235 w 991"/>
                <a:gd name="T85" fmla="*/ 3 h 1120"/>
                <a:gd name="T86" fmla="*/ 253 w 991"/>
                <a:gd name="T87" fmla="*/ 9 h 1120"/>
                <a:gd name="T88" fmla="*/ 247 w 991"/>
                <a:gd name="T89" fmla="*/ 26 h 1120"/>
                <a:gd name="T90" fmla="*/ 139 w 991"/>
                <a:gd name="T91" fmla="*/ 114 h 1120"/>
                <a:gd name="T92" fmla="*/ 193 w 991"/>
                <a:gd name="T93" fmla="*/ 288 h 1120"/>
                <a:gd name="T94" fmla="*/ 12 w 991"/>
                <a:gd name="T95" fmla="*/ 259 h 1120"/>
                <a:gd name="T96" fmla="*/ 1 w 991"/>
                <a:gd name="T97" fmla="*/ 245 h 1120"/>
                <a:gd name="T98" fmla="*/ 16 w 991"/>
                <a:gd name="T99" fmla="*/ 234 h 1120"/>
                <a:gd name="T100" fmla="*/ 176 w 991"/>
                <a:gd name="T101" fmla="*/ 259 h 1120"/>
                <a:gd name="T102" fmla="*/ 162 w 991"/>
                <a:gd name="T103" fmla="*/ 276 h 1120"/>
                <a:gd name="T104" fmla="*/ 115 w 991"/>
                <a:gd name="T105" fmla="*/ 121 h 1120"/>
                <a:gd name="T106" fmla="*/ 123 w 991"/>
                <a:gd name="T107" fmla="*/ 105 h 1120"/>
                <a:gd name="T108" fmla="*/ 139 w 991"/>
                <a:gd name="T109" fmla="*/ 114 h 112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91" h="1120">
                  <a:moveTo>
                    <a:pt x="956" y="102"/>
                  </a:moveTo>
                  <a:lnTo>
                    <a:pt x="870" y="146"/>
                  </a:lnTo>
                  <a:lnTo>
                    <a:pt x="796" y="194"/>
                  </a:lnTo>
                  <a:lnTo>
                    <a:pt x="732" y="247"/>
                  </a:lnTo>
                  <a:lnTo>
                    <a:pt x="678" y="305"/>
                  </a:lnTo>
                  <a:lnTo>
                    <a:pt x="632" y="368"/>
                  </a:lnTo>
                  <a:lnTo>
                    <a:pt x="596" y="434"/>
                  </a:lnTo>
                  <a:lnTo>
                    <a:pt x="571" y="503"/>
                  </a:lnTo>
                  <a:lnTo>
                    <a:pt x="573" y="496"/>
                  </a:lnTo>
                  <a:lnTo>
                    <a:pt x="556" y="575"/>
                  </a:lnTo>
                  <a:lnTo>
                    <a:pt x="557" y="567"/>
                  </a:lnTo>
                  <a:lnTo>
                    <a:pt x="553" y="659"/>
                  </a:lnTo>
                  <a:lnTo>
                    <a:pt x="553" y="651"/>
                  </a:lnTo>
                  <a:lnTo>
                    <a:pt x="564" y="743"/>
                  </a:lnTo>
                  <a:lnTo>
                    <a:pt x="563" y="735"/>
                  </a:lnTo>
                  <a:lnTo>
                    <a:pt x="589" y="826"/>
                  </a:lnTo>
                  <a:lnTo>
                    <a:pt x="586" y="819"/>
                  </a:lnTo>
                  <a:lnTo>
                    <a:pt x="626" y="907"/>
                  </a:lnTo>
                  <a:lnTo>
                    <a:pt x="622" y="900"/>
                  </a:lnTo>
                  <a:lnTo>
                    <a:pt x="677" y="984"/>
                  </a:lnTo>
                  <a:lnTo>
                    <a:pt x="713" y="1026"/>
                  </a:lnTo>
                  <a:cubicBezTo>
                    <a:pt x="731" y="1047"/>
                    <a:pt x="728" y="1079"/>
                    <a:pt x="707" y="1096"/>
                  </a:cubicBezTo>
                  <a:cubicBezTo>
                    <a:pt x="685" y="1114"/>
                    <a:pt x="654" y="1111"/>
                    <a:pt x="636" y="1090"/>
                  </a:cubicBezTo>
                  <a:lnTo>
                    <a:pt x="594" y="1039"/>
                  </a:lnTo>
                  <a:lnTo>
                    <a:pt x="539" y="955"/>
                  </a:lnTo>
                  <a:cubicBezTo>
                    <a:pt x="537" y="953"/>
                    <a:pt x="536" y="950"/>
                    <a:pt x="535" y="948"/>
                  </a:cubicBezTo>
                  <a:lnTo>
                    <a:pt x="495" y="860"/>
                  </a:lnTo>
                  <a:cubicBezTo>
                    <a:pt x="494" y="858"/>
                    <a:pt x="493" y="856"/>
                    <a:pt x="492" y="853"/>
                  </a:cubicBezTo>
                  <a:lnTo>
                    <a:pt x="466" y="762"/>
                  </a:lnTo>
                  <a:cubicBezTo>
                    <a:pt x="466" y="760"/>
                    <a:pt x="465" y="757"/>
                    <a:pt x="465" y="754"/>
                  </a:cubicBezTo>
                  <a:lnTo>
                    <a:pt x="454" y="662"/>
                  </a:lnTo>
                  <a:cubicBezTo>
                    <a:pt x="454" y="660"/>
                    <a:pt x="453" y="657"/>
                    <a:pt x="454" y="654"/>
                  </a:cubicBezTo>
                  <a:lnTo>
                    <a:pt x="458" y="562"/>
                  </a:lnTo>
                  <a:cubicBezTo>
                    <a:pt x="458" y="559"/>
                    <a:pt x="458" y="557"/>
                    <a:pt x="459" y="554"/>
                  </a:cubicBezTo>
                  <a:lnTo>
                    <a:pt x="476" y="475"/>
                  </a:lnTo>
                  <a:cubicBezTo>
                    <a:pt x="476" y="473"/>
                    <a:pt x="477" y="470"/>
                    <a:pt x="478" y="468"/>
                  </a:cubicBezTo>
                  <a:lnTo>
                    <a:pt x="509" y="387"/>
                  </a:lnTo>
                  <a:lnTo>
                    <a:pt x="551" y="309"/>
                  </a:lnTo>
                  <a:lnTo>
                    <a:pt x="605" y="236"/>
                  </a:lnTo>
                  <a:lnTo>
                    <a:pt x="669" y="170"/>
                  </a:lnTo>
                  <a:lnTo>
                    <a:pt x="742" y="109"/>
                  </a:lnTo>
                  <a:lnTo>
                    <a:pt x="825" y="57"/>
                  </a:lnTo>
                  <a:lnTo>
                    <a:pt x="911" y="13"/>
                  </a:lnTo>
                  <a:cubicBezTo>
                    <a:pt x="935" y="0"/>
                    <a:pt x="965" y="10"/>
                    <a:pt x="978" y="35"/>
                  </a:cubicBezTo>
                  <a:cubicBezTo>
                    <a:pt x="991" y="59"/>
                    <a:pt x="981" y="89"/>
                    <a:pt x="956" y="102"/>
                  </a:cubicBezTo>
                  <a:close/>
                  <a:moveTo>
                    <a:pt x="540" y="442"/>
                  </a:moveTo>
                  <a:lnTo>
                    <a:pt x="746" y="1120"/>
                  </a:lnTo>
                  <a:lnTo>
                    <a:pt x="46" y="1008"/>
                  </a:lnTo>
                  <a:cubicBezTo>
                    <a:pt x="18" y="1004"/>
                    <a:pt x="0" y="978"/>
                    <a:pt x="4" y="951"/>
                  </a:cubicBezTo>
                  <a:cubicBezTo>
                    <a:pt x="9" y="923"/>
                    <a:pt x="34" y="905"/>
                    <a:pt x="61" y="909"/>
                  </a:cubicBezTo>
                  <a:lnTo>
                    <a:pt x="682" y="1009"/>
                  </a:lnTo>
                  <a:lnTo>
                    <a:pt x="627" y="1073"/>
                  </a:lnTo>
                  <a:lnTo>
                    <a:pt x="444" y="471"/>
                  </a:lnTo>
                  <a:cubicBezTo>
                    <a:pt x="436" y="444"/>
                    <a:pt x="451" y="416"/>
                    <a:pt x="477" y="408"/>
                  </a:cubicBezTo>
                  <a:cubicBezTo>
                    <a:pt x="504" y="400"/>
                    <a:pt x="532" y="415"/>
                    <a:pt x="540" y="442"/>
                  </a:cubicBezTo>
                  <a:close/>
                </a:path>
              </a:pathLst>
            </a:custGeom>
            <a:solidFill>
              <a:srgbClr val="008080"/>
            </a:solidFill>
            <a:ln w="2540" cap="flat">
              <a:solidFill>
                <a:srgbClr val="0000FF"/>
              </a:solidFill>
              <a:prstDash val="solid"/>
              <a:bevel/>
              <a:headEnd/>
              <a:tailEnd/>
            </a:ln>
          </p:spPr>
          <p:txBody>
            <a:bodyPr/>
            <a:lstStyle/>
            <a:p>
              <a:endParaRPr lang="en-US"/>
            </a:p>
          </p:txBody>
        </p:sp>
        <p:sp>
          <p:nvSpPr>
            <p:cNvPr id="33" name="Freeform 32"/>
            <p:cNvSpPr>
              <a:spLocks noEditPoints="1"/>
            </p:cNvSpPr>
            <p:nvPr/>
          </p:nvSpPr>
          <p:spPr bwMode="auto">
            <a:xfrm>
              <a:off x="4051" y="4757"/>
              <a:ext cx="1672" cy="771"/>
            </a:xfrm>
            <a:custGeom>
              <a:avLst/>
              <a:gdLst>
                <a:gd name="T0" fmla="*/ 20 w 6494"/>
                <a:gd name="T1" fmla="*/ 768 h 3001"/>
                <a:gd name="T2" fmla="*/ 56 w 6494"/>
                <a:gd name="T3" fmla="*/ 724 h 3001"/>
                <a:gd name="T4" fmla="*/ 67 w 6494"/>
                <a:gd name="T5" fmla="*/ 747 h 3001"/>
                <a:gd name="T6" fmla="*/ 103 w 6494"/>
                <a:gd name="T7" fmla="*/ 702 h 3001"/>
                <a:gd name="T8" fmla="*/ 97 w 6494"/>
                <a:gd name="T9" fmla="*/ 719 h 3001"/>
                <a:gd name="T10" fmla="*/ 167 w 6494"/>
                <a:gd name="T11" fmla="*/ 688 h 3001"/>
                <a:gd name="T12" fmla="*/ 150 w 6494"/>
                <a:gd name="T13" fmla="*/ 681 h 3001"/>
                <a:gd name="T14" fmla="*/ 208 w 6494"/>
                <a:gd name="T15" fmla="*/ 683 h 3001"/>
                <a:gd name="T16" fmla="*/ 244 w 6494"/>
                <a:gd name="T17" fmla="*/ 639 h 3001"/>
                <a:gd name="T18" fmla="*/ 255 w 6494"/>
                <a:gd name="T19" fmla="*/ 662 h 3001"/>
                <a:gd name="T20" fmla="*/ 291 w 6494"/>
                <a:gd name="T21" fmla="*/ 618 h 3001"/>
                <a:gd name="T22" fmla="*/ 285 w 6494"/>
                <a:gd name="T23" fmla="*/ 635 h 3001"/>
                <a:gd name="T24" fmla="*/ 355 w 6494"/>
                <a:gd name="T25" fmla="*/ 603 h 3001"/>
                <a:gd name="T26" fmla="*/ 338 w 6494"/>
                <a:gd name="T27" fmla="*/ 597 h 3001"/>
                <a:gd name="T28" fmla="*/ 395 w 6494"/>
                <a:gd name="T29" fmla="*/ 599 h 3001"/>
                <a:gd name="T30" fmla="*/ 432 w 6494"/>
                <a:gd name="T31" fmla="*/ 554 h 3001"/>
                <a:gd name="T32" fmla="*/ 442 w 6494"/>
                <a:gd name="T33" fmla="*/ 577 h 3001"/>
                <a:gd name="T34" fmla="*/ 479 w 6494"/>
                <a:gd name="T35" fmla="*/ 533 h 3001"/>
                <a:gd name="T36" fmla="*/ 472 w 6494"/>
                <a:gd name="T37" fmla="*/ 550 h 3001"/>
                <a:gd name="T38" fmla="*/ 543 w 6494"/>
                <a:gd name="T39" fmla="*/ 518 h 3001"/>
                <a:gd name="T40" fmla="*/ 525 w 6494"/>
                <a:gd name="T41" fmla="*/ 512 h 3001"/>
                <a:gd name="T42" fmla="*/ 583 w 6494"/>
                <a:gd name="T43" fmla="*/ 514 h 3001"/>
                <a:gd name="T44" fmla="*/ 619 w 6494"/>
                <a:gd name="T45" fmla="*/ 469 h 3001"/>
                <a:gd name="T46" fmla="*/ 630 w 6494"/>
                <a:gd name="T47" fmla="*/ 493 h 3001"/>
                <a:gd name="T48" fmla="*/ 666 w 6494"/>
                <a:gd name="T49" fmla="*/ 448 h 3001"/>
                <a:gd name="T50" fmla="*/ 660 w 6494"/>
                <a:gd name="T51" fmla="*/ 465 h 3001"/>
                <a:gd name="T52" fmla="*/ 730 w 6494"/>
                <a:gd name="T53" fmla="*/ 433 h 3001"/>
                <a:gd name="T54" fmla="*/ 713 w 6494"/>
                <a:gd name="T55" fmla="*/ 427 h 3001"/>
                <a:gd name="T56" fmla="*/ 771 w 6494"/>
                <a:gd name="T57" fmla="*/ 429 h 3001"/>
                <a:gd name="T58" fmla="*/ 807 w 6494"/>
                <a:gd name="T59" fmla="*/ 384 h 3001"/>
                <a:gd name="T60" fmla="*/ 818 w 6494"/>
                <a:gd name="T61" fmla="*/ 408 h 3001"/>
                <a:gd name="T62" fmla="*/ 854 w 6494"/>
                <a:gd name="T63" fmla="*/ 363 h 3001"/>
                <a:gd name="T64" fmla="*/ 848 w 6494"/>
                <a:gd name="T65" fmla="*/ 380 h 3001"/>
                <a:gd name="T66" fmla="*/ 918 w 6494"/>
                <a:gd name="T67" fmla="*/ 348 h 3001"/>
                <a:gd name="T68" fmla="*/ 901 w 6494"/>
                <a:gd name="T69" fmla="*/ 342 h 3001"/>
                <a:gd name="T70" fmla="*/ 959 w 6494"/>
                <a:gd name="T71" fmla="*/ 344 h 3001"/>
                <a:gd name="T72" fmla="*/ 995 w 6494"/>
                <a:gd name="T73" fmla="*/ 300 h 3001"/>
                <a:gd name="T74" fmla="*/ 1006 w 6494"/>
                <a:gd name="T75" fmla="*/ 323 h 3001"/>
                <a:gd name="T76" fmla="*/ 1042 w 6494"/>
                <a:gd name="T77" fmla="*/ 278 h 3001"/>
                <a:gd name="T78" fmla="*/ 1036 w 6494"/>
                <a:gd name="T79" fmla="*/ 295 h 3001"/>
                <a:gd name="T80" fmla="*/ 1106 w 6494"/>
                <a:gd name="T81" fmla="*/ 264 h 3001"/>
                <a:gd name="T82" fmla="*/ 1089 w 6494"/>
                <a:gd name="T83" fmla="*/ 257 h 3001"/>
                <a:gd name="T84" fmla="*/ 1147 w 6494"/>
                <a:gd name="T85" fmla="*/ 259 h 3001"/>
                <a:gd name="T86" fmla="*/ 1183 w 6494"/>
                <a:gd name="T87" fmla="*/ 215 h 3001"/>
                <a:gd name="T88" fmla="*/ 1193 w 6494"/>
                <a:gd name="T89" fmla="*/ 238 h 3001"/>
                <a:gd name="T90" fmla="*/ 1230 w 6494"/>
                <a:gd name="T91" fmla="*/ 194 h 3001"/>
                <a:gd name="T92" fmla="*/ 1223 w 6494"/>
                <a:gd name="T93" fmla="*/ 211 h 3001"/>
                <a:gd name="T94" fmla="*/ 1294 w 6494"/>
                <a:gd name="T95" fmla="*/ 179 h 3001"/>
                <a:gd name="T96" fmla="*/ 1277 w 6494"/>
                <a:gd name="T97" fmla="*/ 172 h 3001"/>
                <a:gd name="T98" fmla="*/ 1334 w 6494"/>
                <a:gd name="T99" fmla="*/ 175 h 3001"/>
                <a:gd name="T100" fmla="*/ 1370 w 6494"/>
                <a:gd name="T101" fmla="*/ 130 h 3001"/>
                <a:gd name="T102" fmla="*/ 1381 w 6494"/>
                <a:gd name="T103" fmla="*/ 153 h 3001"/>
                <a:gd name="T104" fmla="*/ 1417 w 6494"/>
                <a:gd name="T105" fmla="*/ 109 h 3001"/>
                <a:gd name="T106" fmla="*/ 1411 w 6494"/>
                <a:gd name="T107" fmla="*/ 126 h 3001"/>
                <a:gd name="T108" fmla="*/ 1481 w 6494"/>
                <a:gd name="T109" fmla="*/ 94 h 3001"/>
                <a:gd name="T110" fmla="*/ 1464 w 6494"/>
                <a:gd name="T111" fmla="*/ 88 h 3001"/>
                <a:gd name="T112" fmla="*/ 1522 w 6494"/>
                <a:gd name="T113" fmla="*/ 90 h 3001"/>
                <a:gd name="T114" fmla="*/ 1558 w 6494"/>
                <a:gd name="T115" fmla="*/ 45 h 3001"/>
                <a:gd name="T116" fmla="*/ 1569 w 6494"/>
                <a:gd name="T117" fmla="*/ 69 h 3001"/>
                <a:gd name="T118" fmla="*/ 1605 w 6494"/>
                <a:gd name="T119" fmla="*/ 24 h 3001"/>
                <a:gd name="T120" fmla="*/ 1599 w 6494"/>
                <a:gd name="T121" fmla="*/ 41 h 3001"/>
                <a:gd name="T122" fmla="*/ 1669 w 6494"/>
                <a:gd name="T123" fmla="*/ 9 h 3001"/>
                <a:gd name="T124" fmla="*/ 1652 w 6494"/>
                <a:gd name="T125" fmla="*/ 3 h 300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6494" h="3001">
                  <a:moveTo>
                    <a:pt x="36" y="2899"/>
                  </a:moveTo>
                  <a:lnTo>
                    <a:pt x="36" y="2899"/>
                  </a:lnTo>
                  <a:cubicBezTo>
                    <a:pt x="61" y="2887"/>
                    <a:pt x="91" y="2898"/>
                    <a:pt x="102" y="2923"/>
                  </a:cubicBezTo>
                  <a:cubicBezTo>
                    <a:pt x="114" y="2949"/>
                    <a:pt x="103" y="2978"/>
                    <a:pt x="78" y="2990"/>
                  </a:cubicBezTo>
                  <a:cubicBezTo>
                    <a:pt x="53" y="3001"/>
                    <a:pt x="23" y="2991"/>
                    <a:pt x="11" y="2965"/>
                  </a:cubicBezTo>
                  <a:cubicBezTo>
                    <a:pt x="0" y="2940"/>
                    <a:pt x="11" y="2911"/>
                    <a:pt x="36" y="2899"/>
                  </a:cubicBezTo>
                  <a:close/>
                  <a:moveTo>
                    <a:pt x="218" y="2817"/>
                  </a:moveTo>
                  <a:lnTo>
                    <a:pt x="218" y="2817"/>
                  </a:lnTo>
                  <a:cubicBezTo>
                    <a:pt x="243" y="2805"/>
                    <a:pt x="273" y="2816"/>
                    <a:pt x="285" y="2841"/>
                  </a:cubicBezTo>
                  <a:cubicBezTo>
                    <a:pt x="296" y="2866"/>
                    <a:pt x="285" y="2896"/>
                    <a:pt x="260" y="2907"/>
                  </a:cubicBezTo>
                  <a:cubicBezTo>
                    <a:pt x="235" y="2919"/>
                    <a:pt x="205" y="2908"/>
                    <a:pt x="194" y="2883"/>
                  </a:cubicBezTo>
                  <a:cubicBezTo>
                    <a:pt x="182" y="2858"/>
                    <a:pt x="193" y="2828"/>
                    <a:pt x="218" y="2817"/>
                  </a:cubicBezTo>
                  <a:close/>
                  <a:moveTo>
                    <a:pt x="400" y="2734"/>
                  </a:moveTo>
                  <a:lnTo>
                    <a:pt x="401" y="2734"/>
                  </a:lnTo>
                  <a:cubicBezTo>
                    <a:pt x="426" y="2722"/>
                    <a:pt x="455" y="2733"/>
                    <a:pt x="467" y="2758"/>
                  </a:cubicBezTo>
                  <a:cubicBezTo>
                    <a:pt x="478" y="2783"/>
                    <a:pt x="468" y="2813"/>
                    <a:pt x="442" y="2825"/>
                  </a:cubicBezTo>
                  <a:cubicBezTo>
                    <a:pt x="417" y="2836"/>
                    <a:pt x="388" y="2825"/>
                    <a:pt x="376" y="2800"/>
                  </a:cubicBezTo>
                  <a:cubicBezTo>
                    <a:pt x="364" y="2775"/>
                    <a:pt x="375" y="2746"/>
                    <a:pt x="400" y="2734"/>
                  </a:cubicBezTo>
                  <a:close/>
                  <a:moveTo>
                    <a:pt x="583" y="2652"/>
                  </a:moveTo>
                  <a:lnTo>
                    <a:pt x="583" y="2652"/>
                  </a:lnTo>
                  <a:cubicBezTo>
                    <a:pt x="608" y="2640"/>
                    <a:pt x="638" y="2651"/>
                    <a:pt x="649" y="2676"/>
                  </a:cubicBezTo>
                  <a:cubicBezTo>
                    <a:pt x="661" y="2701"/>
                    <a:pt x="650" y="2731"/>
                    <a:pt x="625" y="2742"/>
                  </a:cubicBezTo>
                  <a:cubicBezTo>
                    <a:pt x="600" y="2754"/>
                    <a:pt x="570" y="2743"/>
                    <a:pt x="558" y="2718"/>
                  </a:cubicBezTo>
                  <a:cubicBezTo>
                    <a:pt x="547" y="2693"/>
                    <a:pt x="558" y="2663"/>
                    <a:pt x="583" y="2652"/>
                  </a:cubicBezTo>
                  <a:close/>
                  <a:moveTo>
                    <a:pt x="765" y="2569"/>
                  </a:moveTo>
                  <a:lnTo>
                    <a:pt x="765" y="2569"/>
                  </a:lnTo>
                  <a:cubicBezTo>
                    <a:pt x="790" y="2557"/>
                    <a:pt x="820" y="2568"/>
                    <a:pt x="831" y="2593"/>
                  </a:cubicBezTo>
                  <a:cubicBezTo>
                    <a:pt x="843" y="2618"/>
                    <a:pt x="832" y="2648"/>
                    <a:pt x="807" y="2660"/>
                  </a:cubicBezTo>
                  <a:cubicBezTo>
                    <a:pt x="782" y="2671"/>
                    <a:pt x="752" y="2660"/>
                    <a:pt x="741" y="2635"/>
                  </a:cubicBezTo>
                  <a:cubicBezTo>
                    <a:pt x="729" y="2610"/>
                    <a:pt x="740" y="2581"/>
                    <a:pt x="765" y="2569"/>
                  </a:cubicBezTo>
                  <a:close/>
                  <a:moveTo>
                    <a:pt x="947" y="2487"/>
                  </a:moveTo>
                  <a:lnTo>
                    <a:pt x="947" y="2486"/>
                  </a:lnTo>
                  <a:cubicBezTo>
                    <a:pt x="972" y="2475"/>
                    <a:pt x="1002" y="2486"/>
                    <a:pt x="1014" y="2511"/>
                  </a:cubicBezTo>
                  <a:cubicBezTo>
                    <a:pt x="1025" y="2536"/>
                    <a:pt x="1014" y="2566"/>
                    <a:pt x="989" y="2577"/>
                  </a:cubicBezTo>
                  <a:cubicBezTo>
                    <a:pt x="964" y="2589"/>
                    <a:pt x="934" y="2578"/>
                    <a:pt x="923" y="2553"/>
                  </a:cubicBezTo>
                  <a:cubicBezTo>
                    <a:pt x="911" y="2528"/>
                    <a:pt x="922" y="2498"/>
                    <a:pt x="947" y="2487"/>
                  </a:cubicBezTo>
                  <a:close/>
                  <a:moveTo>
                    <a:pt x="1130" y="2404"/>
                  </a:moveTo>
                  <a:lnTo>
                    <a:pt x="1130" y="2404"/>
                  </a:lnTo>
                  <a:cubicBezTo>
                    <a:pt x="1155" y="2392"/>
                    <a:pt x="1184" y="2403"/>
                    <a:pt x="1196" y="2428"/>
                  </a:cubicBezTo>
                  <a:cubicBezTo>
                    <a:pt x="1208" y="2453"/>
                    <a:pt x="1197" y="2483"/>
                    <a:pt x="1172" y="2495"/>
                  </a:cubicBezTo>
                  <a:cubicBezTo>
                    <a:pt x="1147" y="2506"/>
                    <a:pt x="1117" y="2495"/>
                    <a:pt x="1105" y="2470"/>
                  </a:cubicBezTo>
                  <a:cubicBezTo>
                    <a:pt x="1094" y="2445"/>
                    <a:pt x="1105" y="2416"/>
                    <a:pt x="1130" y="2404"/>
                  </a:cubicBezTo>
                  <a:close/>
                  <a:moveTo>
                    <a:pt x="1312" y="2322"/>
                  </a:moveTo>
                  <a:lnTo>
                    <a:pt x="1312" y="2321"/>
                  </a:lnTo>
                  <a:cubicBezTo>
                    <a:pt x="1337" y="2310"/>
                    <a:pt x="1367" y="2321"/>
                    <a:pt x="1378" y="2346"/>
                  </a:cubicBezTo>
                  <a:cubicBezTo>
                    <a:pt x="1390" y="2371"/>
                    <a:pt x="1379" y="2401"/>
                    <a:pt x="1354" y="2412"/>
                  </a:cubicBezTo>
                  <a:cubicBezTo>
                    <a:pt x="1329" y="2424"/>
                    <a:pt x="1299" y="2413"/>
                    <a:pt x="1288" y="2388"/>
                  </a:cubicBezTo>
                  <a:cubicBezTo>
                    <a:pt x="1276" y="2363"/>
                    <a:pt x="1287" y="2333"/>
                    <a:pt x="1312" y="2322"/>
                  </a:cubicBezTo>
                  <a:close/>
                  <a:moveTo>
                    <a:pt x="1494" y="2239"/>
                  </a:moveTo>
                  <a:lnTo>
                    <a:pt x="1494" y="2239"/>
                  </a:lnTo>
                  <a:cubicBezTo>
                    <a:pt x="1519" y="2227"/>
                    <a:pt x="1549" y="2238"/>
                    <a:pt x="1561" y="2263"/>
                  </a:cubicBezTo>
                  <a:cubicBezTo>
                    <a:pt x="1572" y="2288"/>
                    <a:pt x="1561" y="2318"/>
                    <a:pt x="1536" y="2330"/>
                  </a:cubicBezTo>
                  <a:cubicBezTo>
                    <a:pt x="1511" y="2341"/>
                    <a:pt x="1481" y="2330"/>
                    <a:pt x="1470" y="2305"/>
                  </a:cubicBezTo>
                  <a:cubicBezTo>
                    <a:pt x="1458" y="2280"/>
                    <a:pt x="1469" y="2251"/>
                    <a:pt x="1494" y="2239"/>
                  </a:cubicBezTo>
                  <a:close/>
                  <a:moveTo>
                    <a:pt x="1676" y="2157"/>
                  </a:moveTo>
                  <a:lnTo>
                    <a:pt x="1677" y="2156"/>
                  </a:lnTo>
                  <a:cubicBezTo>
                    <a:pt x="1702" y="2145"/>
                    <a:pt x="1731" y="2156"/>
                    <a:pt x="1743" y="2181"/>
                  </a:cubicBezTo>
                  <a:cubicBezTo>
                    <a:pt x="1755" y="2206"/>
                    <a:pt x="1744" y="2236"/>
                    <a:pt x="1719" y="2247"/>
                  </a:cubicBezTo>
                  <a:lnTo>
                    <a:pt x="1718" y="2247"/>
                  </a:lnTo>
                  <a:cubicBezTo>
                    <a:pt x="1693" y="2259"/>
                    <a:pt x="1664" y="2248"/>
                    <a:pt x="1652" y="2223"/>
                  </a:cubicBezTo>
                  <a:cubicBezTo>
                    <a:pt x="1641" y="2198"/>
                    <a:pt x="1651" y="2168"/>
                    <a:pt x="1676" y="2157"/>
                  </a:cubicBezTo>
                  <a:close/>
                  <a:moveTo>
                    <a:pt x="1859" y="2074"/>
                  </a:moveTo>
                  <a:lnTo>
                    <a:pt x="1859" y="2074"/>
                  </a:lnTo>
                  <a:cubicBezTo>
                    <a:pt x="1884" y="2062"/>
                    <a:pt x="1914" y="2073"/>
                    <a:pt x="1925" y="2098"/>
                  </a:cubicBezTo>
                  <a:cubicBezTo>
                    <a:pt x="1937" y="2123"/>
                    <a:pt x="1926" y="2153"/>
                    <a:pt x="1901" y="2165"/>
                  </a:cubicBezTo>
                  <a:cubicBezTo>
                    <a:pt x="1876" y="2176"/>
                    <a:pt x="1846" y="2165"/>
                    <a:pt x="1834" y="2140"/>
                  </a:cubicBezTo>
                  <a:cubicBezTo>
                    <a:pt x="1823" y="2115"/>
                    <a:pt x="1834" y="2086"/>
                    <a:pt x="1859" y="2074"/>
                  </a:cubicBezTo>
                  <a:close/>
                  <a:moveTo>
                    <a:pt x="2041" y="1991"/>
                  </a:moveTo>
                  <a:lnTo>
                    <a:pt x="2041" y="1991"/>
                  </a:lnTo>
                  <a:cubicBezTo>
                    <a:pt x="2066" y="1980"/>
                    <a:pt x="2096" y="1991"/>
                    <a:pt x="2108" y="2016"/>
                  </a:cubicBezTo>
                  <a:cubicBezTo>
                    <a:pt x="2119" y="2041"/>
                    <a:pt x="2108" y="2071"/>
                    <a:pt x="2083" y="2082"/>
                  </a:cubicBezTo>
                  <a:cubicBezTo>
                    <a:pt x="2058" y="2094"/>
                    <a:pt x="2028" y="2083"/>
                    <a:pt x="2017" y="2058"/>
                  </a:cubicBezTo>
                  <a:cubicBezTo>
                    <a:pt x="2005" y="2033"/>
                    <a:pt x="2016" y="2003"/>
                    <a:pt x="2041" y="1991"/>
                  </a:cubicBezTo>
                  <a:close/>
                  <a:moveTo>
                    <a:pt x="2223" y="1909"/>
                  </a:moveTo>
                  <a:lnTo>
                    <a:pt x="2223" y="1909"/>
                  </a:lnTo>
                  <a:cubicBezTo>
                    <a:pt x="2249" y="1897"/>
                    <a:pt x="2278" y="1908"/>
                    <a:pt x="2290" y="1933"/>
                  </a:cubicBezTo>
                  <a:cubicBezTo>
                    <a:pt x="2301" y="1958"/>
                    <a:pt x="2291" y="1988"/>
                    <a:pt x="2265" y="2000"/>
                  </a:cubicBezTo>
                  <a:cubicBezTo>
                    <a:pt x="2240" y="2011"/>
                    <a:pt x="2211" y="2000"/>
                    <a:pt x="2199" y="1975"/>
                  </a:cubicBezTo>
                  <a:cubicBezTo>
                    <a:pt x="2187" y="1950"/>
                    <a:pt x="2198" y="1921"/>
                    <a:pt x="2223" y="1909"/>
                  </a:cubicBezTo>
                  <a:close/>
                  <a:moveTo>
                    <a:pt x="2406" y="1826"/>
                  </a:moveTo>
                  <a:lnTo>
                    <a:pt x="2406" y="1826"/>
                  </a:lnTo>
                  <a:cubicBezTo>
                    <a:pt x="2431" y="1815"/>
                    <a:pt x="2461" y="1826"/>
                    <a:pt x="2472" y="1851"/>
                  </a:cubicBezTo>
                  <a:cubicBezTo>
                    <a:pt x="2484" y="1876"/>
                    <a:pt x="2473" y="1906"/>
                    <a:pt x="2448" y="1917"/>
                  </a:cubicBezTo>
                  <a:cubicBezTo>
                    <a:pt x="2423" y="1929"/>
                    <a:pt x="2393" y="1918"/>
                    <a:pt x="2381" y="1893"/>
                  </a:cubicBezTo>
                  <a:cubicBezTo>
                    <a:pt x="2370" y="1868"/>
                    <a:pt x="2381" y="1838"/>
                    <a:pt x="2406" y="1826"/>
                  </a:cubicBezTo>
                  <a:close/>
                  <a:moveTo>
                    <a:pt x="2588" y="1744"/>
                  </a:moveTo>
                  <a:lnTo>
                    <a:pt x="2588" y="1744"/>
                  </a:lnTo>
                  <a:cubicBezTo>
                    <a:pt x="2613" y="1732"/>
                    <a:pt x="2643" y="1743"/>
                    <a:pt x="2654" y="1768"/>
                  </a:cubicBezTo>
                  <a:cubicBezTo>
                    <a:pt x="2666" y="1793"/>
                    <a:pt x="2655" y="1823"/>
                    <a:pt x="2630" y="1835"/>
                  </a:cubicBezTo>
                  <a:cubicBezTo>
                    <a:pt x="2605" y="1846"/>
                    <a:pt x="2575" y="1835"/>
                    <a:pt x="2564" y="1810"/>
                  </a:cubicBezTo>
                  <a:cubicBezTo>
                    <a:pt x="2552" y="1785"/>
                    <a:pt x="2563" y="1756"/>
                    <a:pt x="2588" y="1744"/>
                  </a:cubicBezTo>
                  <a:close/>
                  <a:moveTo>
                    <a:pt x="2770" y="1661"/>
                  </a:moveTo>
                  <a:lnTo>
                    <a:pt x="2770" y="1661"/>
                  </a:lnTo>
                  <a:cubicBezTo>
                    <a:pt x="2795" y="1650"/>
                    <a:pt x="2825" y="1661"/>
                    <a:pt x="2837" y="1686"/>
                  </a:cubicBezTo>
                  <a:cubicBezTo>
                    <a:pt x="2848" y="1711"/>
                    <a:pt x="2837" y="1741"/>
                    <a:pt x="2812" y="1752"/>
                  </a:cubicBezTo>
                  <a:cubicBezTo>
                    <a:pt x="2787" y="1764"/>
                    <a:pt x="2757" y="1753"/>
                    <a:pt x="2746" y="1728"/>
                  </a:cubicBezTo>
                  <a:cubicBezTo>
                    <a:pt x="2734" y="1703"/>
                    <a:pt x="2745" y="1673"/>
                    <a:pt x="2770" y="1661"/>
                  </a:cubicBezTo>
                  <a:close/>
                  <a:moveTo>
                    <a:pt x="2953" y="1579"/>
                  </a:moveTo>
                  <a:lnTo>
                    <a:pt x="2953" y="1579"/>
                  </a:lnTo>
                  <a:cubicBezTo>
                    <a:pt x="2978" y="1567"/>
                    <a:pt x="3007" y="1578"/>
                    <a:pt x="3019" y="1603"/>
                  </a:cubicBezTo>
                  <a:cubicBezTo>
                    <a:pt x="3031" y="1628"/>
                    <a:pt x="3020" y="1658"/>
                    <a:pt x="2995" y="1670"/>
                  </a:cubicBezTo>
                  <a:cubicBezTo>
                    <a:pt x="2969" y="1681"/>
                    <a:pt x="2940" y="1670"/>
                    <a:pt x="2928" y="1645"/>
                  </a:cubicBezTo>
                  <a:cubicBezTo>
                    <a:pt x="2917" y="1620"/>
                    <a:pt x="2928" y="1591"/>
                    <a:pt x="2953" y="1579"/>
                  </a:cubicBezTo>
                  <a:close/>
                  <a:moveTo>
                    <a:pt x="3135" y="1496"/>
                  </a:moveTo>
                  <a:lnTo>
                    <a:pt x="3135" y="1496"/>
                  </a:lnTo>
                  <a:cubicBezTo>
                    <a:pt x="3160" y="1485"/>
                    <a:pt x="3190" y="1496"/>
                    <a:pt x="3201" y="1521"/>
                  </a:cubicBezTo>
                  <a:cubicBezTo>
                    <a:pt x="3213" y="1546"/>
                    <a:pt x="3202" y="1576"/>
                    <a:pt x="3177" y="1587"/>
                  </a:cubicBezTo>
                  <a:cubicBezTo>
                    <a:pt x="3152" y="1599"/>
                    <a:pt x="3122" y="1588"/>
                    <a:pt x="3110" y="1563"/>
                  </a:cubicBezTo>
                  <a:cubicBezTo>
                    <a:pt x="3099" y="1538"/>
                    <a:pt x="3110" y="1508"/>
                    <a:pt x="3135" y="1496"/>
                  </a:cubicBezTo>
                  <a:close/>
                  <a:moveTo>
                    <a:pt x="3317" y="1414"/>
                  </a:moveTo>
                  <a:lnTo>
                    <a:pt x="3317" y="1414"/>
                  </a:lnTo>
                  <a:cubicBezTo>
                    <a:pt x="3342" y="1402"/>
                    <a:pt x="3372" y="1413"/>
                    <a:pt x="3384" y="1438"/>
                  </a:cubicBezTo>
                  <a:cubicBezTo>
                    <a:pt x="3395" y="1463"/>
                    <a:pt x="3384" y="1493"/>
                    <a:pt x="3359" y="1505"/>
                  </a:cubicBezTo>
                  <a:cubicBezTo>
                    <a:pt x="3334" y="1516"/>
                    <a:pt x="3304" y="1505"/>
                    <a:pt x="3293" y="1480"/>
                  </a:cubicBezTo>
                  <a:cubicBezTo>
                    <a:pt x="3281" y="1455"/>
                    <a:pt x="3292" y="1426"/>
                    <a:pt x="3317" y="1414"/>
                  </a:cubicBezTo>
                  <a:close/>
                  <a:moveTo>
                    <a:pt x="3499" y="1331"/>
                  </a:moveTo>
                  <a:lnTo>
                    <a:pt x="3500" y="1331"/>
                  </a:lnTo>
                  <a:cubicBezTo>
                    <a:pt x="3525" y="1320"/>
                    <a:pt x="3554" y="1331"/>
                    <a:pt x="3566" y="1356"/>
                  </a:cubicBezTo>
                  <a:cubicBezTo>
                    <a:pt x="3578" y="1381"/>
                    <a:pt x="3567" y="1411"/>
                    <a:pt x="3542" y="1422"/>
                  </a:cubicBezTo>
                  <a:lnTo>
                    <a:pt x="3541" y="1422"/>
                  </a:lnTo>
                  <a:cubicBezTo>
                    <a:pt x="3516" y="1434"/>
                    <a:pt x="3487" y="1423"/>
                    <a:pt x="3475" y="1398"/>
                  </a:cubicBezTo>
                  <a:cubicBezTo>
                    <a:pt x="3463" y="1373"/>
                    <a:pt x="3474" y="1343"/>
                    <a:pt x="3499" y="1331"/>
                  </a:cubicBezTo>
                  <a:close/>
                  <a:moveTo>
                    <a:pt x="3682" y="1249"/>
                  </a:moveTo>
                  <a:lnTo>
                    <a:pt x="3682" y="1249"/>
                  </a:lnTo>
                  <a:cubicBezTo>
                    <a:pt x="3707" y="1237"/>
                    <a:pt x="3737" y="1248"/>
                    <a:pt x="3748" y="1273"/>
                  </a:cubicBezTo>
                  <a:cubicBezTo>
                    <a:pt x="3760" y="1298"/>
                    <a:pt x="3749" y="1328"/>
                    <a:pt x="3724" y="1340"/>
                  </a:cubicBezTo>
                  <a:cubicBezTo>
                    <a:pt x="3699" y="1351"/>
                    <a:pt x="3669" y="1340"/>
                    <a:pt x="3657" y="1315"/>
                  </a:cubicBezTo>
                  <a:cubicBezTo>
                    <a:pt x="3646" y="1290"/>
                    <a:pt x="3657" y="1261"/>
                    <a:pt x="3682" y="1249"/>
                  </a:cubicBezTo>
                  <a:close/>
                  <a:moveTo>
                    <a:pt x="3864" y="1166"/>
                  </a:moveTo>
                  <a:lnTo>
                    <a:pt x="3864" y="1166"/>
                  </a:lnTo>
                  <a:cubicBezTo>
                    <a:pt x="3889" y="1155"/>
                    <a:pt x="3919" y="1166"/>
                    <a:pt x="3931" y="1191"/>
                  </a:cubicBezTo>
                  <a:cubicBezTo>
                    <a:pt x="3942" y="1216"/>
                    <a:pt x="3931" y="1246"/>
                    <a:pt x="3906" y="1257"/>
                  </a:cubicBezTo>
                  <a:cubicBezTo>
                    <a:pt x="3881" y="1269"/>
                    <a:pt x="3851" y="1258"/>
                    <a:pt x="3840" y="1233"/>
                  </a:cubicBezTo>
                  <a:cubicBezTo>
                    <a:pt x="3828" y="1208"/>
                    <a:pt x="3839" y="1178"/>
                    <a:pt x="3864" y="1166"/>
                  </a:cubicBezTo>
                  <a:close/>
                  <a:moveTo>
                    <a:pt x="4046" y="1084"/>
                  </a:moveTo>
                  <a:lnTo>
                    <a:pt x="4046" y="1084"/>
                  </a:lnTo>
                  <a:cubicBezTo>
                    <a:pt x="4072" y="1072"/>
                    <a:pt x="4101" y="1083"/>
                    <a:pt x="4113" y="1108"/>
                  </a:cubicBezTo>
                  <a:cubicBezTo>
                    <a:pt x="4124" y="1133"/>
                    <a:pt x="4113" y="1163"/>
                    <a:pt x="4088" y="1175"/>
                  </a:cubicBezTo>
                  <a:cubicBezTo>
                    <a:pt x="4063" y="1186"/>
                    <a:pt x="4034" y="1175"/>
                    <a:pt x="4022" y="1150"/>
                  </a:cubicBezTo>
                  <a:cubicBezTo>
                    <a:pt x="4010" y="1125"/>
                    <a:pt x="4021" y="1095"/>
                    <a:pt x="4046" y="1084"/>
                  </a:cubicBezTo>
                  <a:close/>
                  <a:moveTo>
                    <a:pt x="4229" y="1001"/>
                  </a:moveTo>
                  <a:lnTo>
                    <a:pt x="4229" y="1001"/>
                  </a:lnTo>
                  <a:cubicBezTo>
                    <a:pt x="4254" y="990"/>
                    <a:pt x="4284" y="1001"/>
                    <a:pt x="4295" y="1026"/>
                  </a:cubicBezTo>
                  <a:cubicBezTo>
                    <a:pt x="4307" y="1051"/>
                    <a:pt x="4296" y="1081"/>
                    <a:pt x="4271" y="1092"/>
                  </a:cubicBezTo>
                  <a:cubicBezTo>
                    <a:pt x="4246" y="1104"/>
                    <a:pt x="4216" y="1093"/>
                    <a:pt x="4204" y="1068"/>
                  </a:cubicBezTo>
                  <a:cubicBezTo>
                    <a:pt x="4193" y="1043"/>
                    <a:pt x="4204" y="1013"/>
                    <a:pt x="4229" y="1001"/>
                  </a:cubicBezTo>
                  <a:close/>
                  <a:moveTo>
                    <a:pt x="4411" y="919"/>
                  </a:moveTo>
                  <a:lnTo>
                    <a:pt x="4411" y="919"/>
                  </a:lnTo>
                  <a:cubicBezTo>
                    <a:pt x="4436" y="907"/>
                    <a:pt x="4466" y="918"/>
                    <a:pt x="4477" y="943"/>
                  </a:cubicBezTo>
                  <a:cubicBezTo>
                    <a:pt x="4489" y="968"/>
                    <a:pt x="4478" y="998"/>
                    <a:pt x="4453" y="1010"/>
                  </a:cubicBezTo>
                  <a:cubicBezTo>
                    <a:pt x="4428" y="1021"/>
                    <a:pt x="4398" y="1010"/>
                    <a:pt x="4387" y="985"/>
                  </a:cubicBezTo>
                  <a:cubicBezTo>
                    <a:pt x="4375" y="960"/>
                    <a:pt x="4386" y="930"/>
                    <a:pt x="4411" y="919"/>
                  </a:cubicBezTo>
                  <a:close/>
                  <a:moveTo>
                    <a:pt x="4593" y="836"/>
                  </a:moveTo>
                  <a:lnTo>
                    <a:pt x="4593" y="836"/>
                  </a:lnTo>
                  <a:cubicBezTo>
                    <a:pt x="4618" y="825"/>
                    <a:pt x="4648" y="836"/>
                    <a:pt x="4660" y="861"/>
                  </a:cubicBezTo>
                  <a:cubicBezTo>
                    <a:pt x="4671" y="886"/>
                    <a:pt x="4660" y="916"/>
                    <a:pt x="4635" y="927"/>
                  </a:cubicBezTo>
                  <a:cubicBezTo>
                    <a:pt x="4610" y="939"/>
                    <a:pt x="4580" y="928"/>
                    <a:pt x="4569" y="903"/>
                  </a:cubicBezTo>
                  <a:cubicBezTo>
                    <a:pt x="4557" y="878"/>
                    <a:pt x="4568" y="848"/>
                    <a:pt x="4593" y="836"/>
                  </a:cubicBezTo>
                  <a:close/>
                  <a:moveTo>
                    <a:pt x="4776" y="754"/>
                  </a:moveTo>
                  <a:lnTo>
                    <a:pt x="4776" y="754"/>
                  </a:lnTo>
                  <a:cubicBezTo>
                    <a:pt x="4801" y="742"/>
                    <a:pt x="4830" y="753"/>
                    <a:pt x="4842" y="778"/>
                  </a:cubicBezTo>
                  <a:cubicBezTo>
                    <a:pt x="4854" y="803"/>
                    <a:pt x="4843" y="833"/>
                    <a:pt x="4818" y="845"/>
                  </a:cubicBezTo>
                  <a:cubicBezTo>
                    <a:pt x="4792" y="856"/>
                    <a:pt x="4763" y="845"/>
                    <a:pt x="4751" y="820"/>
                  </a:cubicBezTo>
                  <a:cubicBezTo>
                    <a:pt x="4740" y="795"/>
                    <a:pt x="4750" y="765"/>
                    <a:pt x="4776" y="754"/>
                  </a:cubicBezTo>
                  <a:close/>
                  <a:moveTo>
                    <a:pt x="4958" y="671"/>
                  </a:moveTo>
                  <a:lnTo>
                    <a:pt x="4958" y="671"/>
                  </a:lnTo>
                  <a:cubicBezTo>
                    <a:pt x="4983" y="660"/>
                    <a:pt x="5013" y="671"/>
                    <a:pt x="5024" y="696"/>
                  </a:cubicBezTo>
                  <a:cubicBezTo>
                    <a:pt x="5036" y="721"/>
                    <a:pt x="5025" y="750"/>
                    <a:pt x="5000" y="762"/>
                  </a:cubicBezTo>
                  <a:cubicBezTo>
                    <a:pt x="4975" y="774"/>
                    <a:pt x="4945" y="763"/>
                    <a:pt x="4933" y="738"/>
                  </a:cubicBezTo>
                  <a:cubicBezTo>
                    <a:pt x="4922" y="713"/>
                    <a:pt x="4933" y="683"/>
                    <a:pt x="4958" y="671"/>
                  </a:cubicBezTo>
                  <a:close/>
                  <a:moveTo>
                    <a:pt x="5140" y="589"/>
                  </a:moveTo>
                  <a:lnTo>
                    <a:pt x="5140" y="589"/>
                  </a:lnTo>
                  <a:cubicBezTo>
                    <a:pt x="5165" y="577"/>
                    <a:pt x="5195" y="588"/>
                    <a:pt x="5207" y="613"/>
                  </a:cubicBezTo>
                  <a:cubicBezTo>
                    <a:pt x="5218" y="638"/>
                    <a:pt x="5207" y="668"/>
                    <a:pt x="5182" y="680"/>
                  </a:cubicBezTo>
                  <a:cubicBezTo>
                    <a:pt x="5157" y="691"/>
                    <a:pt x="5127" y="680"/>
                    <a:pt x="5116" y="655"/>
                  </a:cubicBezTo>
                  <a:cubicBezTo>
                    <a:pt x="5104" y="630"/>
                    <a:pt x="5115" y="600"/>
                    <a:pt x="5140" y="589"/>
                  </a:cubicBezTo>
                  <a:close/>
                  <a:moveTo>
                    <a:pt x="5322" y="506"/>
                  </a:moveTo>
                  <a:lnTo>
                    <a:pt x="5323" y="506"/>
                  </a:lnTo>
                  <a:cubicBezTo>
                    <a:pt x="5348" y="495"/>
                    <a:pt x="5377" y="506"/>
                    <a:pt x="5389" y="531"/>
                  </a:cubicBezTo>
                  <a:cubicBezTo>
                    <a:pt x="5400" y="556"/>
                    <a:pt x="5390" y="585"/>
                    <a:pt x="5365" y="597"/>
                  </a:cubicBezTo>
                  <a:lnTo>
                    <a:pt x="5364" y="597"/>
                  </a:lnTo>
                  <a:cubicBezTo>
                    <a:pt x="5339" y="609"/>
                    <a:pt x="5310" y="598"/>
                    <a:pt x="5298" y="573"/>
                  </a:cubicBezTo>
                  <a:cubicBezTo>
                    <a:pt x="5286" y="548"/>
                    <a:pt x="5297" y="518"/>
                    <a:pt x="5322" y="506"/>
                  </a:cubicBezTo>
                  <a:close/>
                  <a:moveTo>
                    <a:pt x="5505" y="424"/>
                  </a:moveTo>
                  <a:lnTo>
                    <a:pt x="5505" y="424"/>
                  </a:lnTo>
                  <a:cubicBezTo>
                    <a:pt x="5530" y="412"/>
                    <a:pt x="5560" y="423"/>
                    <a:pt x="5571" y="448"/>
                  </a:cubicBezTo>
                  <a:cubicBezTo>
                    <a:pt x="5583" y="473"/>
                    <a:pt x="5572" y="503"/>
                    <a:pt x="5547" y="515"/>
                  </a:cubicBezTo>
                  <a:cubicBezTo>
                    <a:pt x="5522" y="526"/>
                    <a:pt x="5492" y="515"/>
                    <a:pt x="5480" y="490"/>
                  </a:cubicBezTo>
                  <a:cubicBezTo>
                    <a:pt x="5469" y="465"/>
                    <a:pt x="5480" y="435"/>
                    <a:pt x="5505" y="424"/>
                  </a:cubicBezTo>
                  <a:close/>
                  <a:moveTo>
                    <a:pt x="5687" y="341"/>
                  </a:moveTo>
                  <a:lnTo>
                    <a:pt x="5687" y="341"/>
                  </a:lnTo>
                  <a:cubicBezTo>
                    <a:pt x="5712" y="330"/>
                    <a:pt x="5742" y="341"/>
                    <a:pt x="5754" y="366"/>
                  </a:cubicBezTo>
                  <a:cubicBezTo>
                    <a:pt x="5765" y="391"/>
                    <a:pt x="5754" y="420"/>
                    <a:pt x="5729" y="432"/>
                  </a:cubicBezTo>
                  <a:cubicBezTo>
                    <a:pt x="5704" y="444"/>
                    <a:pt x="5674" y="433"/>
                    <a:pt x="5663" y="408"/>
                  </a:cubicBezTo>
                  <a:cubicBezTo>
                    <a:pt x="5651" y="383"/>
                    <a:pt x="5662" y="353"/>
                    <a:pt x="5687" y="341"/>
                  </a:cubicBezTo>
                  <a:close/>
                  <a:moveTo>
                    <a:pt x="5869" y="259"/>
                  </a:moveTo>
                  <a:lnTo>
                    <a:pt x="5869" y="259"/>
                  </a:lnTo>
                  <a:cubicBezTo>
                    <a:pt x="5894" y="247"/>
                    <a:pt x="5924" y="258"/>
                    <a:pt x="5936" y="283"/>
                  </a:cubicBezTo>
                  <a:cubicBezTo>
                    <a:pt x="5947" y="308"/>
                    <a:pt x="5936" y="338"/>
                    <a:pt x="5911" y="350"/>
                  </a:cubicBezTo>
                  <a:cubicBezTo>
                    <a:pt x="5886" y="361"/>
                    <a:pt x="5857" y="350"/>
                    <a:pt x="5845" y="325"/>
                  </a:cubicBezTo>
                  <a:cubicBezTo>
                    <a:pt x="5833" y="300"/>
                    <a:pt x="5844" y="270"/>
                    <a:pt x="5869" y="259"/>
                  </a:cubicBezTo>
                  <a:close/>
                  <a:moveTo>
                    <a:pt x="6052" y="176"/>
                  </a:moveTo>
                  <a:lnTo>
                    <a:pt x="6052" y="176"/>
                  </a:lnTo>
                  <a:cubicBezTo>
                    <a:pt x="6077" y="165"/>
                    <a:pt x="6107" y="176"/>
                    <a:pt x="6118" y="201"/>
                  </a:cubicBezTo>
                  <a:cubicBezTo>
                    <a:pt x="6130" y="226"/>
                    <a:pt x="6119" y="255"/>
                    <a:pt x="6094" y="267"/>
                  </a:cubicBezTo>
                  <a:cubicBezTo>
                    <a:pt x="6069" y="279"/>
                    <a:pt x="6039" y="268"/>
                    <a:pt x="6027" y="243"/>
                  </a:cubicBezTo>
                  <a:cubicBezTo>
                    <a:pt x="6016" y="218"/>
                    <a:pt x="6027" y="188"/>
                    <a:pt x="6052" y="176"/>
                  </a:cubicBezTo>
                  <a:close/>
                  <a:moveTo>
                    <a:pt x="6234" y="94"/>
                  </a:moveTo>
                  <a:lnTo>
                    <a:pt x="6234" y="94"/>
                  </a:lnTo>
                  <a:cubicBezTo>
                    <a:pt x="6259" y="82"/>
                    <a:pt x="6289" y="93"/>
                    <a:pt x="6300" y="118"/>
                  </a:cubicBezTo>
                  <a:cubicBezTo>
                    <a:pt x="6312" y="143"/>
                    <a:pt x="6301" y="173"/>
                    <a:pt x="6276" y="185"/>
                  </a:cubicBezTo>
                  <a:cubicBezTo>
                    <a:pt x="6251" y="196"/>
                    <a:pt x="6221" y="185"/>
                    <a:pt x="6210" y="160"/>
                  </a:cubicBezTo>
                  <a:cubicBezTo>
                    <a:pt x="6198" y="135"/>
                    <a:pt x="6209" y="105"/>
                    <a:pt x="6234" y="94"/>
                  </a:cubicBezTo>
                  <a:close/>
                  <a:moveTo>
                    <a:pt x="6416" y="11"/>
                  </a:moveTo>
                  <a:lnTo>
                    <a:pt x="6416" y="11"/>
                  </a:lnTo>
                  <a:cubicBezTo>
                    <a:pt x="6441" y="0"/>
                    <a:pt x="6471" y="11"/>
                    <a:pt x="6483" y="36"/>
                  </a:cubicBezTo>
                  <a:cubicBezTo>
                    <a:pt x="6494" y="61"/>
                    <a:pt x="6483" y="90"/>
                    <a:pt x="6458" y="102"/>
                  </a:cubicBezTo>
                  <a:cubicBezTo>
                    <a:pt x="6433" y="114"/>
                    <a:pt x="6403" y="103"/>
                    <a:pt x="6392" y="78"/>
                  </a:cubicBezTo>
                  <a:cubicBezTo>
                    <a:pt x="6380" y="53"/>
                    <a:pt x="6391" y="23"/>
                    <a:pt x="6416" y="11"/>
                  </a:cubicBezTo>
                  <a:close/>
                </a:path>
              </a:pathLst>
            </a:custGeom>
            <a:solidFill>
              <a:srgbClr val="00FFFF"/>
            </a:solidFill>
            <a:ln w="28575" cap="rnd" cmpd="sng">
              <a:solidFill>
                <a:srgbClr val="00FFFF"/>
              </a:solidFill>
              <a:prstDash val="sysDot"/>
              <a:bevel/>
              <a:headEnd/>
              <a:tailEnd/>
            </a:ln>
          </p:spPr>
          <p:txBody>
            <a:bodyPr/>
            <a:lstStyle/>
            <a:p>
              <a:endParaRPr lang="en-US"/>
            </a:p>
          </p:txBody>
        </p:sp>
        <p:sp>
          <p:nvSpPr>
            <p:cNvPr id="34" name="Freeform 33"/>
            <p:cNvSpPr>
              <a:spLocks noEditPoints="1"/>
            </p:cNvSpPr>
            <p:nvPr/>
          </p:nvSpPr>
          <p:spPr bwMode="auto">
            <a:xfrm>
              <a:off x="5201" y="4779"/>
              <a:ext cx="1137" cy="781"/>
            </a:xfrm>
            <a:custGeom>
              <a:avLst/>
              <a:gdLst>
                <a:gd name="T0" fmla="*/ 25 w 4418"/>
                <a:gd name="T1" fmla="*/ 22 h 3036"/>
                <a:gd name="T2" fmla="*/ 4 w 4418"/>
                <a:gd name="T3" fmla="*/ 7 h 3036"/>
                <a:gd name="T4" fmla="*/ 64 w 4418"/>
                <a:gd name="T5" fmla="*/ 33 h 3036"/>
                <a:gd name="T6" fmla="*/ 50 w 4418"/>
                <a:gd name="T7" fmla="*/ 54 h 3036"/>
                <a:gd name="T8" fmla="*/ 107 w 4418"/>
                <a:gd name="T9" fmla="*/ 62 h 3036"/>
                <a:gd name="T10" fmla="*/ 93 w 4418"/>
                <a:gd name="T11" fmla="*/ 83 h 3036"/>
                <a:gd name="T12" fmla="*/ 107 w 4418"/>
                <a:gd name="T13" fmla="*/ 62 h 3036"/>
                <a:gd name="T14" fmla="*/ 153 w 4418"/>
                <a:gd name="T15" fmla="*/ 109 h 3036"/>
                <a:gd name="T16" fmla="*/ 132 w 4418"/>
                <a:gd name="T17" fmla="*/ 94 h 3036"/>
                <a:gd name="T18" fmla="*/ 192 w 4418"/>
                <a:gd name="T19" fmla="*/ 120 h 3036"/>
                <a:gd name="T20" fmla="*/ 178 w 4418"/>
                <a:gd name="T21" fmla="*/ 141 h 3036"/>
                <a:gd name="T22" fmla="*/ 235 w 4418"/>
                <a:gd name="T23" fmla="*/ 148 h 3036"/>
                <a:gd name="T24" fmla="*/ 220 w 4418"/>
                <a:gd name="T25" fmla="*/ 170 h 3036"/>
                <a:gd name="T26" fmla="*/ 235 w 4418"/>
                <a:gd name="T27" fmla="*/ 148 h 3036"/>
                <a:gd name="T28" fmla="*/ 281 w 4418"/>
                <a:gd name="T29" fmla="*/ 195 h 3036"/>
                <a:gd name="T30" fmla="*/ 259 w 4418"/>
                <a:gd name="T31" fmla="*/ 181 h 3036"/>
                <a:gd name="T32" fmla="*/ 320 w 4418"/>
                <a:gd name="T33" fmla="*/ 206 h 3036"/>
                <a:gd name="T34" fmla="*/ 305 w 4418"/>
                <a:gd name="T35" fmla="*/ 228 h 3036"/>
                <a:gd name="T36" fmla="*/ 363 w 4418"/>
                <a:gd name="T37" fmla="*/ 235 h 3036"/>
                <a:gd name="T38" fmla="*/ 348 w 4418"/>
                <a:gd name="T39" fmla="*/ 256 h 3036"/>
                <a:gd name="T40" fmla="*/ 363 w 4418"/>
                <a:gd name="T41" fmla="*/ 235 h 3036"/>
                <a:gd name="T42" fmla="*/ 409 w 4418"/>
                <a:gd name="T43" fmla="*/ 282 h 3036"/>
                <a:gd name="T44" fmla="*/ 387 w 4418"/>
                <a:gd name="T45" fmla="*/ 268 h 3036"/>
                <a:gd name="T46" fmla="*/ 448 w 4418"/>
                <a:gd name="T47" fmla="*/ 293 h 3036"/>
                <a:gd name="T48" fmla="*/ 433 w 4418"/>
                <a:gd name="T49" fmla="*/ 314 h 3036"/>
                <a:gd name="T50" fmla="*/ 491 w 4418"/>
                <a:gd name="T51" fmla="*/ 322 h 3036"/>
                <a:gd name="T52" fmla="*/ 476 w 4418"/>
                <a:gd name="T53" fmla="*/ 343 h 3036"/>
                <a:gd name="T54" fmla="*/ 491 w 4418"/>
                <a:gd name="T55" fmla="*/ 322 h 3036"/>
                <a:gd name="T56" fmla="*/ 537 w 4418"/>
                <a:gd name="T57" fmla="*/ 369 h 3036"/>
                <a:gd name="T58" fmla="*/ 515 w 4418"/>
                <a:gd name="T59" fmla="*/ 354 h 3036"/>
                <a:gd name="T60" fmla="*/ 576 w 4418"/>
                <a:gd name="T61" fmla="*/ 380 h 3036"/>
                <a:gd name="T62" fmla="*/ 561 w 4418"/>
                <a:gd name="T63" fmla="*/ 401 h 3036"/>
                <a:gd name="T64" fmla="*/ 618 w 4418"/>
                <a:gd name="T65" fmla="*/ 409 h 3036"/>
                <a:gd name="T66" fmla="*/ 604 w 4418"/>
                <a:gd name="T67" fmla="*/ 430 h 3036"/>
                <a:gd name="T68" fmla="*/ 618 w 4418"/>
                <a:gd name="T69" fmla="*/ 409 h 3036"/>
                <a:gd name="T70" fmla="*/ 664 w 4418"/>
                <a:gd name="T71" fmla="*/ 455 h 3036"/>
                <a:gd name="T72" fmla="*/ 643 w 4418"/>
                <a:gd name="T73" fmla="*/ 441 h 3036"/>
                <a:gd name="T74" fmla="*/ 703 w 4418"/>
                <a:gd name="T75" fmla="*/ 466 h 3036"/>
                <a:gd name="T76" fmla="*/ 689 w 4418"/>
                <a:gd name="T77" fmla="*/ 488 h 3036"/>
                <a:gd name="T78" fmla="*/ 746 w 4418"/>
                <a:gd name="T79" fmla="*/ 495 h 3036"/>
                <a:gd name="T80" fmla="*/ 732 w 4418"/>
                <a:gd name="T81" fmla="*/ 517 h 3036"/>
                <a:gd name="T82" fmla="*/ 746 w 4418"/>
                <a:gd name="T83" fmla="*/ 495 h 3036"/>
                <a:gd name="T84" fmla="*/ 792 w 4418"/>
                <a:gd name="T85" fmla="*/ 542 h 3036"/>
                <a:gd name="T86" fmla="*/ 771 w 4418"/>
                <a:gd name="T87" fmla="*/ 528 h 3036"/>
                <a:gd name="T88" fmla="*/ 831 w 4418"/>
                <a:gd name="T89" fmla="*/ 553 h 3036"/>
                <a:gd name="T90" fmla="*/ 817 w 4418"/>
                <a:gd name="T91" fmla="*/ 574 h 3036"/>
                <a:gd name="T92" fmla="*/ 874 w 4418"/>
                <a:gd name="T93" fmla="*/ 582 h 3036"/>
                <a:gd name="T94" fmla="*/ 860 w 4418"/>
                <a:gd name="T95" fmla="*/ 604 h 3036"/>
                <a:gd name="T96" fmla="*/ 874 w 4418"/>
                <a:gd name="T97" fmla="*/ 582 h 3036"/>
                <a:gd name="T98" fmla="*/ 920 w 4418"/>
                <a:gd name="T99" fmla="*/ 629 h 3036"/>
                <a:gd name="T100" fmla="*/ 899 w 4418"/>
                <a:gd name="T101" fmla="*/ 615 h 3036"/>
                <a:gd name="T102" fmla="*/ 959 w 4418"/>
                <a:gd name="T103" fmla="*/ 640 h 3036"/>
                <a:gd name="T104" fmla="*/ 945 w 4418"/>
                <a:gd name="T105" fmla="*/ 661 h 3036"/>
                <a:gd name="T106" fmla="*/ 1002 w 4418"/>
                <a:gd name="T107" fmla="*/ 669 h 3036"/>
                <a:gd name="T108" fmla="*/ 987 w 4418"/>
                <a:gd name="T109" fmla="*/ 690 h 3036"/>
                <a:gd name="T110" fmla="*/ 1002 w 4418"/>
                <a:gd name="T111" fmla="*/ 669 h 3036"/>
                <a:gd name="T112" fmla="*/ 1048 w 4418"/>
                <a:gd name="T113" fmla="*/ 716 h 3036"/>
                <a:gd name="T114" fmla="*/ 1026 w 4418"/>
                <a:gd name="T115" fmla="*/ 701 h 3036"/>
                <a:gd name="T116" fmla="*/ 1087 w 4418"/>
                <a:gd name="T117" fmla="*/ 727 h 3036"/>
                <a:gd name="T118" fmla="*/ 1072 w 4418"/>
                <a:gd name="T119" fmla="*/ 748 h 3036"/>
                <a:gd name="T120" fmla="*/ 1130 w 4418"/>
                <a:gd name="T121" fmla="*/ 756 h 3036"/>
                <a:gd name="T122" fmla="*/ 1115 w 4418"/>
                <a:gd name="T123" fmla="*/ 777 h 3036"/>
                <a:gd name="T124" fmla="*/ 1130 w 4418"/>
                <a:gd name="T125" fmla="*/ 756 h 30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418" h="3036">
                  <a:moveTo>
                    <a:pt x="85" y="15"/>
                  </a:moveTo>
                  <a:lnTo>
                    <a:pt x="85" y="15"/>
                  </a:lnTo>
                  <a:cubicBezTo>
                    <a:pt x="107" y="31"/>
                    <a:pt x="113" y="62"/>
                    <a:pt x="98" y="85"/>
                  </a:cubicBezTo>
                  <a:cubicBezTo>
                    <a:pt x="82" y="107"/>
                    <a:pt x="51" y="113"/>
                    <a:pt x="28" y="98"/>
                  </a:cubicBezTo>
                  <a:cubicBezTo>
                    <a:pt x="6" y="82"/>
                    <a:pt x="0" y="51"/>
                    <a:pt x="15" y="28"/>
                  </a:cubicBezTo>
                  <a:cubicBezTo>
                    <a:pt x="31" y="6"/>
                    <a:pt x="62" y="0"/>
                    <a:pt x="85" y="15"/>
                  </a:cubicBezTo>
                  <a:close/>
                  <a:moveTo>
                    <a:pt x="250" y="127"/>
                  </a:moveTo>
                  <a:lnTo>
                    <a:pt x="250" y="128"/>
                  </a:lnTo>
                  <a:cubicBezTo>
                    <a:pt x="273" y="143"/>
                    <a:pt x="279" y="174"/>
                    <a:pt x="263" y="197"/>
                  </a:cubicBezTo>
                  <a:cubicBezTo>
                    <a:pt x="248" y="220"/>
                    <a:pt x="217" y="226"/>
                    <a:pt x="194" y="210"/>
                  </a:cubicBezTo>
                  <a:cubicBezTo>
                    <a:pt x="171" y="195"/>
                    <a:pt x="165" y="164"/>
                    <a:pt x="181" y="141"/>
                  </a:cubicBezTo>
                  <a:cubicBezTo>
                    <a:pt x="196" y="118"/>
                    <a:pt x="227" y="112"/>
                    <a:pt x="250" y="127"/>
                  </a:cubicBezTo>
                  <a:close/>
                  <a:moveTo>
                    <a:pt x="416" y="240"/>
                  </a:moveTo>
                  <a:lnTo>
                    <a:pt x="416" y="240"/>
                  </a:lnTo>
                  <a:cubicBezTo>
                    <a:pt x="439" y="255"/>
                    <a:pt x="445" y="287"/>
                    <a:pt x="429" y="309"/>
                  </a:cubicBezTo>
                  <a:cubicBezTo>
                    <a:pt x="414" y="332"/>
                    <a:pt x="382" y="338"/>
                    <a:pt x="360" y="323"/>
                  </a:cubicBezTo>
                  <a:lnTo>
                    <a:pt x="359" y="323"/>
                  </a:lnTo>
                  <a:cubicBezTo>
                    <a:pt x="337" y="307"/>
                    <a:pt x="331" y="276"/>
                    <a:pt x="346" y="253"/>
                  </a:cubicBezTo>
                  <a:cubicBezTo>
                    <a:pt x="362" y="230"/>
                    <a:pt x="393" y="224"/>
                    <a:pt x="416" y="240"/>
                  </a:cubicBezTo>
                  <a:close/>
                  <a:moveTo>
                    <a:pt x="581" y="352"/>
                  </a:moveTo>
                  <a:lnTo>
                    <a:pt x="581" y="352"/>
                  </a:lnTo>
                  <a:cubicBezTo>
                    <a:pt x="604" y="368"/>
                    <a:pt x="610" y="399"/>
                    <a:pt x="595" y="422"/>
                  </a:cubicBezTo>
                  <a:cubicBezTo>
                    <a:pt x="579" y="445"/>
                    <a:pt x="548" y="451"/>
                    <a:pt x="525" y="435"/>
                  </a:cubicBezTo>
                  <a:cubicBezTo>
                    <a:pt x="502" y="420"/>
                    <a:pt x="496" y="388"/>
                    <a:pt x="512" y="366"/>
                  </a:cubicBezTo>
                  <a:cubicBezTo>
                    <a:pt x="527" y="343"/>
                    <a:pt x="558" y="337"/>
                    <a:pt x="581" y="352"/>
                  </a:cubicBezTo>
                  <a:close/>
                  <a:moveTo>
                    <a:pt x="747" y="465"/>
                  </a:moveTo>
                  <a:lnTo>
                    <a:pt x="747" y="465"/>
                  </a:lnTo>
                  <a:cubicBezTo>
                    <a:pt x="770" y="480"/>
                    <a:pt x="776" y="511"/>
                    <a:pt x="760" y="534"/>
                  </a:cubicBezTo>
                  <a:cubicBezTo>
                    <a:pt x="745" y="557"/>
                    <a:pt x="714" y="563"/>
                    <a:pt x="691" y="547"/>
                  </a:cubicBezTo>
                  <a:cubicBezTo>
                    <a:pt x="668" y="532"/>
                    <a:pt x="662" y="501"/>
                    <a:pt x="677" y="478"/>
                  </a:cubicBezTo>
                  <a:cubicBezTo>
                    <a:pt x="693" y="455"/>
                    <a:pt x="724" y="449"/>
                    <a:pt x="747" y="465"/>
                  </a:cubicBezTo>
                  <a:close/>
                  <a:moveTo>
                    <a:pt x="912" y="577"/>
                  </a:moveTo>
                  <a:lnTo>
                    <a:pt x="912" y="577"/>
                  </a:lnTo>
                  <a:cubicBezTo>
                    <a:pt x="935" y="593"/>
                    <a:pt x="941" y="624"/>
                    <a:pt x="926" y="647"/>
                  </a:cubicBezTo>
                  <a:cubicBezTo>
                    <a:pt x="910" y="669"/>
                    <a:pt x="879" y="675"/>
                    <a:pt x="856" y="660"/>
                  </a:cubicBezTo>
                  <a:cubicBezTo>
                    <a:pt x="833" y="644"/>
                    <a:pt x="827" y="613"/>
                    <a:pt x="843" y="590"/>
                  </a:cubicBezTo>
                  <a:cubicBezTo>
                    <a:pt x="858" y="568"/>
                    <a:pt x="889" y="562"/>
                    <a:pt x="912" y="577"/>
                  </a:cubicBezTo>
                  <a:close/>
                  <a:moveTo>
                    <a:pt x="1078" y="689"/>
                  </a:moveTo>
                  <a:lnTo>
                    <a:pt x="1078" y="690"/>
                  </a:lnTo>
                  <a:cubicBezTo>
                    <a:pt x="1101" y="705"/>
                    <a:pt x="1107" y="736"/>
                    <a:pt x="1091" y="759"/>
                  </a:cubicBezTo>
                  <a:cubicBezTo>
                    <a:pt x="1076" y="782"/>
                    <a:pt x="1045" y="788"/>
                    <a:pt x="1022" y="772"/>
                  </a:cubicBezTo>
                  <a:cubicBezTo>
                    <a:pt x="999" y="757"/>
                    <a:pt x="993" y="726"/>
                    <a:pt x="1008" y="703"/>
                  </a:cubicBezTo>
                  <a:cubicBezTo>
                    <a:pt x="1024" y="680"/>
                    <a:pt x="1055" y="674"/>
                    <a:pt x="1078" y="689"/>
                  </a:cubicBezTo>
                  <a:close/>
                  <a:moveTo>
                    <a:pt x="1243" y="802"/>
                  </a:moveTo>
                  <a:lnTo>
                    <a:pt x="1243" y="802"/>
                  </a:lnTo>
                  <a:cubicBezTo>
                    <a:pt x="1266" y="817"/>
                    <a:pt x="1272" y="848"/>
                    <a:pt x="1257" y="871"/>
                  </a:cubicBezTo>
                  <a:cubicBezTo>
                    <a:pt x="1241" y="894"/>
                    <a:pt x="1210" y="900"/>
                    <a:pt x="1187" y="885"/>
                  </a:cubicBezTo>
                  <a:cubicBezTo>
                    <a:pt x="1164" y="869"/>
                    <a:pt x="1158" y="838"/>
                    <a:pt x="1174" y="815"/>
                  </a:cubicBezTo>
                  <a:cubicBezTo>
                    <a:pt x="1189" y="792"/>
                    <a:pt x="1221" y="786"/>
                    <a:pt x="1243" y="802"/>
                  </a:cubicBezTo>
                  <a:close/>
                  <a:moveTo>
                    <a:pt x="1409" y="914"/>
                  </a:moveTo>
                  <a:lnTo>
                    <a:pt x="1409" y="914"/>
                  </a:lnTo>
                  <a:cubicBezTo>
                    <a:pt x="1432" y="930"/>
                    <a:pt x="1438" y="961"/>
                    <a:pt x="1422" y="984"/>
                  </a:cubicBezTo>
                  <a:cubicBezTo>
                    <a:pt x="1407" y="1007"/>
                    <a:pt x="1376" y="1013"/>
                    <a:pt x="1353" y="997"/>
                  </a:cubicBezTo>
                  <a:cubicBezTo>
                    <a:pt x="1330" y="981"/>
                    <a:pt x="1324" y="950"/>
                    <a:pt x="1340" y="928"/>
                  </a:cubicBezTo>
                  <a:cubicBezTo>
                    <a:pt x="1355" y="905"/>
                    <a:pt x="1386" y="899"/>
                    <a:pt x="1409" y="914"/>
                  </a:cubicBezTo>
                  <a:close/>
                  <a:moveTo>
                    <a:pt x="1575" y="1027"/>
                  </a:moveTo>
                  <a:lnTo>
                    <a:pt x="1575" y="1027"/>
                  </a:lnTo>
                  <a:cubicBezTo>
                    <a:pt x="1597" y="1042"/>
                    <a:pt x="1603" y="1073"/>
                    <a:pt x="1588" y="1096"/>
                  </a:cubicBezTo>
                  <a:cubicBezTo>
                    <a:pt x="1572" y="1119"/>
                    <a:pt x="1541" y="1125"/>
                    <a:pt x="1518" y="1109"/>
                  </a:cubicBezTo>
                  <a:cubicBezTo>
                    <a:pt x="1496" y="1094"/>
                    <a:pt x="1490" y="1063"/>
                    <a:pt x="1505" y="1040"/>
                  </a:cubicBezTo>
                  <a:cubicBezTo>
                    <a:pt x="1521" y="1017"/>
                    <a:pt x="1552" y="1011"/>
                    <a:pt x="1575" y="1027"/>
                  </a:cubicBezTo>
                  <a:close/>
                  <a:moveTo>
                    <a:pt x="1740" y="1139"/>
                  </a:moveTo>
                  <a:lnTo>
                    <a:pt x="1740" y="1139"/>
                  </a:lnTo>
                  <a:cubicBezTo>
                    <a:pt x="1763" y="1155"/>
                    <a:pt x="1769" y="1186"/>
                    <a:pt x="1753" y="1209"/>
                  </a:cubicBezTo>
                  <a:cubicBezTo>
                    <a:pt x="1738" y="1231"/>
                    <a:pt x="1707" y="1237"/>
                    <a:pt x="1684" y="1222"/>
                  </a:cubicBezTo>
                  <a:cubicBezTo>
                    <a:pt x="1661" y="1206"/>
                    <a:pt x="1655" y="1175"/>
                    <a:pt x="1671" y="1152"/>
                  </a:cubicBezTo>
                  <a:cubicBezTo>
                    <a:pt x="1686" y="1129"/>
                    <a:pt x="1717" y="1124"/>
                    <a:pt x="1740" y="1139"/>
                  </a:cubicBezTo>
                  <a:close/>
                  <a:moveTo>
                    <a:pt x="1906" y="1251"/>
                  </a:moveTo>
                  <a:lnTo>
                    <a:pt x="1906" y="1251"/>
                  </a:lnTo>
                  <a:cubicBezTo>
                    <a:pt x="1929" y="1267"/>
                    <a:pt x="1934" y="1298"/>
                    <a:pt x="1919" y="1321"/>
                  </a:cubicBezTo>
                  <a:cubicBezTo>
                    <a:pt x="1903" y="1344"/>
                    <a:pt x="1872" y="1350"/>
                    <a:pt x="1850" y="1334"/>
                  </a:cubicBezTo>
                  <a:lnTo>
                    <a:pt x="1849" y="1334"/>
                  </a:lnTo>
                  <a:cubicBezTo>
                    <a:pt x="1827" y="1319"/>
                    <a:pt x="1821" y="1288"/>
                    <a:pt x="1836" y="1265"/>
                  </a:cubicBezTo>
                  <a:cubicBezTo>
                    <a:pt x="1852" y="1242"/>
                    <a:pt x="1883" y="1236"/>
                    <a:pt x="1906" y="1251"/>
                  </a:cubicBezTo>
                  <a:close/>
                  <a:moveTo>
                    <a:pt x="2071" y="1364"/>
                  </a:moveTo>
                  <a:lnTo>
                    <a:pt x="2071" y="1364"/>
                  </a:lnTo>
                  <a:cubicBezTo>
                    <a:pt x="2094" y="1379"/>
                    <a:pt x="2100" y="1410"/>
                    <a:pt x="2085" y="1433"/>
                  </a:cubicBezTo>
                  <a:cubicBezTo>
                    <a:pt x="2069" y="1456"/>
                    <a:pt x="2038" y="1462"/>
                    <a:pt x="2015" y="1447"/>
                  </a:cubicBezTo>
                  <a:cubicBezTo>
                    <a:pt x="1992" y="1431"/>
                    <a:pt x="1986" y="1400"/>
                    <a:pt x="2002" y="1377"/>
                  </a:cubicBezTo>
                  <a:cubicBezTo>
                    <a:pt x="2017" y="1354"/>
                    <a:pt x="2048" y="1348"/>
                    <a:pt x="2071" y="1364"/>
                  </a:cubicBezTo>
                  <a:close/>
                  <a:moveTo>
                    <a:pt x="2237" y="1476"/>
                  </a:moveTo>
                  <a:lnTo>
                    <a:pt x="2237" y="1476"/>
                  </a:lnTo>
                  <a:cubicBezTo>
                    <a:pt x="2260" y="1492"/>
                    <a:pt x="2266" y="1523"/>
                    <a:pt x="2250" y="1546"/>
                  </a:cubicBezTo>
                  <a:cubicBezTo>
                    <a:pt x="2235" y="1569"/>
                    <a:pt x="2204" y="1575"/>
                    <a:pt x="2181" y="1559"/>
                  </a:cubicBezTo>
                  <a:cubicBezTo>
                    <a:pt x="2158" y="1543"/>
                    <a:pt x="2152" y="1512"/>
                    <a:pt x="2167" y="1490"/>
                  </a:cubicBezTo>
                  <a:cubicBezTo>
                    <a:pt x="2183" y="1467"/>
                    <a:pt x="2214" y="1461"/>
                    <a:pt x="2237" y="1476"/>
                  </a:cubicBezTo>
                  <a:close/>
                  <a:moveTo>
                    <a:pt x="2402" y="1589"/>
                  </a:moveTo>
                  <a:lnTo>
                    <a:pt x="2402" y="1589"/>
                  </a:lnTo>
                  <a:cubicBezTo>
                    <a:pt x="2425" y="1604"/>
                    <a:pt x="2431" y="1635"/>
                    <a:pt x="2416" y="1658"/>
                  </a:cubicBezTo>
                  <a:cubicBezTo>
                    <a:pt x="2400" y="1681"/>
                    <a:pt x="2369" y="1687"/>
                    <a:pt x="2346" y="1671"/>
                  </a:cubicBezTo>
                  <a:cubicBezTo>
                    <a:pt x="2323" y="1656"/>
                    <a:pt x="2317" y="1625"/>
                    <a:pt x="2333" y="1602"/>
                  </a:cubicBezTo>
                  <a:cubicBezTo>
                    <a:pt x="2348" y="1579"/>
                    <a:pt x="2379" y="1573"/>
                    <a:pt x="2402" y="1589"/>
                  </a:cubicBezTo>
                  <a:close/>
                  <a:moveTo>
                    <a:pt x="2568" y="1701"/>
                  </a:moveTo>
                  <a:lnTo>
                    <a:pt x="2568" y="1701"/>
                  </a:lnTo>
                  <a:cubicBezTo>
                    <a:pt x="2591" y="1717"/>
                    <a:pt x="2597" y="1748"/>
                    <a:pt x="2581" y="1770"/>
                  </a:cubicBezTo>
                  <a:cubicBezTo>
                    <a:pt x="2566" y="1793"/>
                    <a:pt x="2535" y="1799"/>
                    <a:pt x="2512" y="1784"/>
                  </a:cubicBezTo>
                  <a:cubicBezTo>
                    <a:pt x="2489" y="1768"/>
                    <a:pt x="2483" y="1737"/>
                    <a:pt x="2498" y="1714"/>
                  </a:cubicBezTo>
                  <a:cubicBezTo>
                    <a:pt x="2514" y="1691"/>
                    <a:pt x="2545" y="1685"/>
                    <a:pt x="2568" y="1701"/>
                  </a:cubicBezTo>
                  <a:close/>
                  <a:moveTo>
                    <a:pt x="2733" y="1813"/>
                  </a:moveTo>
                  <a:lnTo>
                    <a:pt x="2733" y="1813"/>
                  </a:lnTo>
                  <a:cubicBezTo>
                    <a:pt x="2756" y="1829"/>
                    <a:pt x="2762" y="1860"/>
                    <a:pt x="2747" y="1883"/>
                  </a:cubicBezTo>
                  <a:cubicBezTo>
                    <a:pt x="2731" y="1906"/>
                    <a:pt x="2700" y="1912"/>
                    <a:pt x="2677" y="1896"/>
                  </a:cubicBezTo>
                  <a:cubicBezTo>
                    <a:pt x="2654" y="1881"/>
                    <a:pt x="2648" y="1850"/>
                    <a:pt x="2664" y="1827"/>
                  </a:cubicBezTo>
                  <a:cubicBezTo>
                    <a:pt x="2679" y="1804"/>
                    <a:pt x="2711" y="1798"/>
                    <a:pt x="2733" y="1813"/>
                  </a:cubicBezTo>
                  <a:close/>
                  <a:moveTo>
                    <a:pt x="2899" y="1926"/>
                  </a:moveTo>
                  <a:lnTo>
                    <a:pt x="2899" y="1926"/>
                  </a:lnTo>
                  <a:cubicBezTo>
                    <a:pt x="2922" y="1941"/>
                    <a:pt x="2928" y="1972"/>
                    <a:pt x="2912" y="1995"/>
                  </a:cubicBezTo>
                  <a:cubicBezTo>
                    <a:pt x="2897" y="2018"/>
                    <a:pt x="2866" y="2024"/>
                    <a:pt x="2843" y="2009"/>
                  </a:cubicBezTo>
                  <a:cubicBezTo>
                    <a:pt x="2820" y="1993"/>
                    <a:pt x="2814" y="1962"/>
                    <a:pt x="2829" y="1939"/>
                  </a:cubicBezTo>
                  <a:cubicBezTo>
                    <a:pt x="2845" y="1916"/>
                    <a:pt x="2876" y="1910"/>
                    <a:pt x="2899" y="1926"/>
                  </a:cubicBezTo>
                  <a:close/>
                  <a:moveTo>
                    <a:pt x="3064" y="2038"/>
                  </a:moveTo>
                  <a:lnTo>
                    <a:pt x="3065" y="2038"/>
                  </a:lnTo>
                  <a:cubicBezTo>
                    <a:pt x="3087" y="2054"/>
                    <a:pt x="3093" y="2085"/>
                    <a:pt x="3078" y="2108"/>
                  </a:cubicBezTo>
                  <a:cubicBezTo>
                    <a:pt x="3062" y="2131"/>
                    <a:pt x="3031" y="2136"/>
                    <a:pt x="3008" y="2121"/>
                  </a:cubicBezTo>
                  <a:cubicBezTo>
                    <a:pt x="2985" y="2105"/>
                    <a:pt x="2980" y="2074"/>
                    <a:pt x="2995" y="2051"/>
                  </a:cubicBezTo>
                  <a:cubicBezTo>
                    <a:pt x="3011" y="2029"/>
                    <a:pt x="3042" y="2023"/>
                    <a:pt x="3064" y="2038"/>
                  </a:cubicBezTo>
                  <a:close/>
                  <a:moveTo>
                    <a:pt x="3230" y="2151"/>
                  </a:moveTo>
                  <a:lnTo>
                    <a:pt x="3230" y="2151"/>
                  </a:lnTo>
                  <a:cubicBezTo>
                    <a:pt x="3253" y="2166"/>
                    <a:pt x="3259" y="2197"/>
                    <a:pt x="3243" y="2220"/>
                  </a:cubicBezTo>
                  <a:cubicBezTo>
                    <a:pt x="3228" y="2243"/>
                    <a:pt x="3197" y="2249"/>
                    <a:pt x="3174" y="2233"/>
                  </a:cubicBezTo>
                  <a:cubicBezTo>
                    <a:pt x="3151" y="2218"/>
                    <a:pt x="3145" y="2187"/>
                    <a:pt x="3161" y="2164"/>
                  </a:cubicBezTo>
                  <a:cubicBezTo>
                    <a:pt x="3176" y="2141"/>
                    <a:pt x="3207" y="2135"/>
                    <a:pt x="3230" y="2151"/>
                  </a:cubicBezTo>
                  <a:close/>
                  <a:moveTo>
                    <a:pt x="3396" y="2263"/>
                  </a:moveTo>
                  <a:lnTo>
                    <a:pt x="3396" y="2263"/>
                  </a:lnTo>
                  <a:cubicBezTo>
                    <a:pt x="3419" y="2279"/>
                    <a:pt x="3424" y="2310"/>
                    <a:pt x="3409" y="2332"/>
                  </a:cubicBezTo>
                  <a:cubicBezTo>
                    <a:pt x="3393" y="2355"/>
                    <a:pt x="3362" y="2361"/>
                    <a:pt x="3340" y="2346"/>
                  </a:cubicBezTo>
                  <a:lnTo>
                    <a:pt x="3339" y="2346"/>
                  </a:lnTo>
                  <a:cubicBezTo>
                    <a:pt x="3317" y="2330"/>
                    <a:pt x="3311" y="2299"/>
                    <a:pt x="3326" y="2276"/>
                  </a:cubicBezTo>
                  <a:cubicBezTo>
                    <a:pt x="3342" y="2253"/>
                    <a:pt x="3373" y="2247"/>
                    <a:pt x="3396" y="2263"/>
                  </a:cubicBezTo>
                  <a:close/>
                  <a:moveTo>
                    <a:pt x="3561" y="2375"/>
                  </a:moveTo>
                  <a:lnTo>
                    <a:pt x="3561" y="2375"/>
                  </a:lnTo>
                  <a:cubicBezTo>
                    <a:pt x="3584" y="2391"/>
                    <a:pt x="3590" y="2422"/>
                    <a:pt x="3575" y="2445"/>
                  </a:cubicBezTo>
                  <a:cubicBezTo>
                    <a:pt x="3559" y="2468"/>
                    <a:pt x="3528" y="2474"/>
                    <a:pt x="3505" y="2458"/>
                  </a:cubicBezTo>
                  <a:cubicBezTo>
                    <a:pt x="3482" y="2443"/>
                    <a:pt x="3476" y="2412"/>
                    <a:pt x="3492" y="2389"/>
                  </a:cubicBezTo>
                  <a:cubicBezTo>
                    <a:pt x="3507" y="2366"/>
                    <a:pt x="3538" y="2360"/>
                    <a:pt x="3561" y="2375"/>
                  </a:cubicBezTo>
                  <a:close/>
                  <a:moveTo>
                    <a:pt x="3727" y="2488"/>
                  </a:moveTo>
                  <a:lnTo>
                    <a:pt x="3727" y="2488"/>
                  </a:lnTo>
                  <a:cubicBezTo>
                    <a:pt x="3750" y="2503"/>
                    <a:pt x="3756" y="2534"/>
                    <a:pt x="3740" y="2557"/>
                  </a:cubicBezTo>
                  <a:cubicBezTo>
                    <a:pt x="3725" y="2580"/>
                    <a:pt x="3693" y="2586"/>
                    <a:pt x="3671" y="2571"/>
                  </a:cubicBezTo>
                  <a:lnTo>
                    <a:pt x="3671" y="2570"/>
                  </a:lnTo>
                  <a:cubicBezTo>
                    <a:pt x="3648" y="2555"/>
                    <a:pt x="3642" y="2524"/>
                    <a:pt x="3657" y="2501"/>
                  </a:cubicBezTo>
                  <a:cubicBezTo>
                    <a:pt x="3673" y="2478"/>
                    <a:pt x="3704" y="2472"/>
                    <a:pt x="3727" y="2488"/>
                  </a:cubicBezTo>
                  <a:close/>
                  <a:moveTo>
                    <a:pt x="3892" y="2600"/>
                  </a:moveTo>
                  <a:lnTo>
                    <a:pt x="3892" y="2600"/>
                  </a:lnTo>
                  <a:cubicBezTo>
                    <a:pt x="3915" y="2616"/>
                    <a:pt x="3921" y="2647"/>
                    <a:pt x="3906" y="2670"/>
                  </a:cubicBezTo>
                  <a:cubicBezTo>
                    <a:pt x="3890" y="2692"/>
                    <a:pt x="3859" y="2698"/>
                    <a:pt x="3836" y="2683"/>
                  </a:cubicBezTo>
                  <a:cubicBezTo>
                    <a:pt x="3813" y="2667"/>
                    <a:pt x="3807" y="2636"/>
                    <a:pt x="3823" y="2613"/>
                  </a:cubicBezTo>
                  <a:cubicBezTo>
                    <a:pt x="3838" y="2591"/>
                    <a:pt x="3869" y="2585"/>
                    <a:pt x="3892" y="2600"/>
                  </a:cubicBezTo>
                  <a:close/>
                  <a:moveTo>
                    <a:pt x="4058" y="2713"/>
                  </a:moveTo>
                  <a:lnTo>
                    <a:pt x="4058" y="2713"/>
                  </a:lnTo>
                  <a:cubicBezTo>
                    <a:pt x="4081" y="2728"/>
                    <a:pt x="4087" y="2759"/>
                    <a:pt x="4071" y="2782"/>
                  </a:cubicBezTo>
                  <a:cubicBezTo>
                    <a:pt x="4056" y="2805"/>
                    <a:pt x="4025" y="2811"/>
                    <a:pt x="4002" y="2795"/>
                  </a:cubicBezTo>
                  <a:cubicBezTo>
                    <a:pt x="3979" y="2780"/>
                    <a:pt x="3973" y="2749"/>
                    <a:pt x="3988" y="2726"/>
                  </a:cubicBezTo>
                  <a:cubicBezTo>
                    <a:pt x="4004" y="2703"/>
                    <a:pt x="4035" y="2697"/>
                    <a:pt x="4058" y="2713"/>
                  </a:cubicBezTo>
                  <a:close/>
                  <a:moveTo>
                    <a:pt x="4223" y="2825"/>
                  </a:moveTo>
                  <a:lnTo>
                    <a:pt x="4223" y="2825"/>
                  </a:lnTo>
                  <a:cubicBezTo>
                    <a:pt x="4246" y="2840"/>
                    <a:pt x="4252" y="2872"/>
                    <a:pt x="4237" y="2894"/>
                  </a:cubicBezTo>
                  <a:cubicBezTo>
                    <a:pt x="4221" y="2917"/>
                    <a:pt x="4190" y="2923"/>
                    <a:pt x="4167" y="2908"/>
                  </a:cubicBezTo>
                  <a:cubicBezTo>
                    <a:pt x="4144" y="2892"/>
                    <a:pt x="4138" y="2861"/>
                    <a:pt x="4154" y="2838"/>
                  </a:cubicBezTo>
                  <a:cubicBezTo>
                    <a:pt x="4169" y="2815"/>
                    <a:pt x="4201" y="2809"/>
                    <a:pt x="4223" y="2825"/>
                  </a:cubicBezTo>
                  <a:close/>
                  <a:moveTo>
                    <a:pt x="4389" y="2937"/>
                  </a:moveTo>
                  <a:lnTo>
                    <a:pt x="4389" y="2937"/>
                  </a:lnTo>
                  <a:cubicBezTo>
                    <a:pt x="4412" y="2952"/>
                    <a:pt x="4418" y="2984"/>
                    <a:pt x="4403" y="3006"/>
                  </a:cubicBezTo>
                  <a:cubicBezTo>
                    <a:pt x="4387" y="3029"/>
                    <a:pt x="4356" y="3036"/>
                    <a:pt x="4333" y="3020"/>
                  </a:cubicBezTo>
                  <a:cubicBezTo>
                    <a:pt x="4310" y="3005"/>
                    <a:pt x="4304" y="2974"/>
                    <a:pt x="4319" y="2951"/>
                  </a:cubicBezTo>
                  <a:cubicBezTo>
                    <a:pt x="4335" y="2928"/>
                    <a:pt x="4366" y="2922"/>
                    <a:pt x="4389" y="2937"/>
                  </a:cubicBezTo>
                  <a:close/>
                </a:path>
              </a:pathLst>
            </a:custGeom>
            <a:solidFill>
              <a:srgbClr val="00FFFF"/>
            </a:solidFill>
            <a:ln w="28575" cap="rnd" cmpd="sng">
              <a:solidFill>
                <a:srgbClr val="00FFFF"/>
              </a:solidFill>
              <a:prstDash val="sysDot"/>
              <a:bevel/>
              <a:headEnd/>
              <a:tailEnd/>
            </a:ln>
          </p:spPr>
          <p:txBody>
            <a:bodyPr/>
            <a:lstStyle/>
            <a:p>
              <a:endParaRPr lang="en-US"/>
            </a:p>
          </p:txBody>
        </p:sp>
        <p:sp>
          <p:nvSpPr>
            <p:cNvPr id="35" name="Freeform 34"/>
            <p:cNvSpPr>
              <a:spLocks/>
            </p:cNvSpPr>
            <p:nvPr/>
          </p:nvSpPr>
          <p:spPr bwMode="auto">
            <a:xfrm>
              <a:off x="5681" y="4791"/>
              <a:ext cx="87" cy="314"/>
            </a:xfrm>
            <a:custGeom>
              <a:avLst/>
              <a:gdLst>
                <a:gd name="T0" fmla="*/ 5 w 87"/>
                <a:gd name="T1" fmla="*/ 314 h 314"/>
                <a:gd name="T2" fmla="*/ 0 w 87"/>
                <a:gd name="T3" fmla="*/ 0 h 314"/>
                <a:gd name="T4" fmla="*/ 0 60000 65536"/>
                <a:gd name="T5" fmla="*/ 0 60000 65536"/>
              </a:gdLst>
              <a:ahLst/>
              <a:cxnLst>
                <a:cxn ang="T4">
                  <a:pos x="T0" y="T1"/>
                </a:cxn>
                <a:cxn ang="T5">
                  <a:pos x="T2" y="T3"/>
                </a:cxn>
              </a:cxnLst>
              <a:rect l="0" t="0" r="r" b="b"/>
              <a:pathLst>
                <a:path w="87" h="314">
                  <a:moveTo>
                    <a:pt x="5" y="314"/>
                  </a:moveTo>
                  <a:cubicBezTo>
                    <a:pt x="87" y="252"/>
                    <a:pt x="85" y="111"/>
                    <a:pt x="0" y="0"/>
                  </a:cubicBezTo>
                </a:path>
              </a:pathLst>
            </a:custGeom>
            <a:noFill/>
            <a:ln w="28575" cap="rnd"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 name="Freeform 35"/>
            <p:cNvSpPr>
              <a:spLocks noEditPoints="1"/>
            </p:cNvSpPr>
            <p:nvPr/>
          </p:nvSpPr>
          <p:spPr bwMode="auto">
            <a:xfrm>
              <a:off x="4265" y="4114"/>
              <a:ext cx="718" cy="992"/>
            </a:xfrm>
            <a:custGeom>
              <a:avLst/>
              <a:gdLst>
                <a:gd name="T0" fmla="*/ 22 w 2789"/>
                <a:gd name="T1" fmla="*/ 25 h 3859"/>
                <a:gd name="T2" fmla="*/ 7 w 2789"/>
                <a:gd name="T3" fmla="*/ 4 h 3859"/>
                <a:gd name="T4" fmla="*/ 55 w 2789"/>
                <a:gd name="T5" fmla="*/ 49 h 3859"/>
                <a:gd name="T6" fmla="*/ 34 w 2789"/>
                <a:gd name="T7" fmla="*/ 64 h 3859"/>
                <a:gd name="T8" fmla="*/ 85 w 2789"/>
                <a:gd name="T9" fmla="*/ 91 h 3859"/>
                <a:gd name="T10" fmla="*/ 64 w 2789"/>
                <a:gd name="T11" fmla="*/ 106 h 3859"/>
                <a:gd name="T12" fmla="*/ 85 w 2789"/>
                <a:gd name="T13" fmla="*/ 91 h 3859"/>
                <a:gd name="T14" fmla="*/ 112 w 2789"/>
                <a:gd name="T15" fmla="*/ 151 h 3859"/>
                <a:gd name="T16" fmla="*/ 97 w 2789"/>
                <a:gd name="T17" fmla="*/ 130 h 3859"/>
                <a:gd name="T18" fmla="*/ 145 w 2789"/>
                <a:gd name="T19" fmla="*/ 175 h 3859"/>
                <a:gd name="T20" fmla="*/ 124 w 2789"/>
                <a:gd name="T21" fmla="*/ 189 h 3859"/>
                <a:gd name="T22" fmla="*/ 175 w 2789"/>
                <a:gd name="T23" fmla="*/ 216 h 3859"/>
                <a:gd name="T24" fmla="*/ 154 w 2789"/>
                <a:gd name="T25" fmla="*/ 231 h 3859"/>
                <a:gd name="T26" fmla="*/ 175 w 2789"/>
                <a:gd name="T27" fmla="*/ 216 h 3859"/>
                <a:gd name="T28" fmla="*/ 202 w 2789"/>
                <a:gd name="T29" fmla="*/ 276 h 3859"/>
                <a:gd name="T30" fmla="*/ 187 w 2789"/>
                <a:gd name="T31" fmla="*/ 255 h 3859"/>
                <a:gd name="T32" fmla="*/ 235 w 2789"/>
                <a:gd name="T33" fmla="*/ 300 h 3859"/>
                <a:gd name="T34" fmla="*/ 214 w 2789"/>
                <a:gd name="T35" fmla="*/ 315 h 3859"/>
                <a:gd name="T36" fmla="*/ 265 w 2789"/>
                <a:gd name="T37" fmla="*/ 342 h 3859"/>
                <a:gd name="T38" fmla="*/ 244 w 2789"/>
                <a:gd name="T39" fmla="*/ 357 h 3859"/>
                <a:gd name="T40" fmla="*/ 265 w 2789"/>
                <a:gd name="T41" fmla="*/ 342 h 3859"/>
                <a:gd name="T42" fmla="*/ 292 w 2789"/>
                <a:gd name="T43" fmla="*/ 402 h 3859"/>
                <a:gd name="T44" fmla="*/ 277 w 2789"/>
                <a:gd name="T45" fmla="*/ 381 h 3859"/>
                <a:gd name="T46" fmla="*/ 325 w 2789"/>
                <a:gd name="T47" fmla="*/ 426 h 3859"/>
                <a:gd name="T48" fmla="*/ 304 w 2789"/>
                <a:gd name="T49" fmla="*/ 441 h 3859"/>
                <a:gd name="T50" fmla="*/ 354 w 2789"/>
                <a:gd name="T51" fmla="*/ 468 h 3859"/>
                <a:gd name="T52" fmla="*/ 334 w 2789"/>
                <a:gd name="T53" fmla="*/ 483 h 3859"/>
                <a:gd name="T54" fmla="*/ 354 w 2789"/>
                <a:gd name="T55" fmla="*/ 468 h 3859"/>
                <a:gd name="T56" fmla="*/ 382 w 2789"/>
                <a:gd name="T57" fmla="*/ 527 h 3859"/>
                <a:gd name="T58" fmla="*/ 367 w 2789"/>
                <a:gd name="T59" fmla="*/ 506 h 3859"/>
                <a:gd name="T60" fmla="*/ 414 w 2789"/>
                <a:gd name="T61" fmla="*/ 551 h 3859"/>
                <a:gd name="T62" fmla="*/ 393 w 2789"/>
                <a:gd name="T63" fmla="*/ 566 h 3859"/>
                <a:gd name="T64" fmla="*/ 444 w 2789"/>
                <a:gd name="T65" fmla="*/ 593 h 3859"/>
                <a:gd name="T66" fmla="*/ 423 w 2789"/>
                <a:gd name="T67" fmla="*/ 608 h 3859"/>
                <a:gd name="T68" fmla="*/ 444 w 2789"/>
                <a:gd name="T69" fmla="*/ 593 h 3859"/>
                <a:gd name="T70" fmla="*/ 471 w 2789"/>
                <a:gd name="T71" fmla="*/ 653 h 3859"/>
                <a:gd name="T72" fmla="*/ 456 w 2789"/>
                <a:gd name="T73" fmla="*/ 632 h 3859"/>
                <a:gd name="T74" fmla="*/ 504 w 2789"/>
                <a:gd name="T75" fmla="*/ 677 h 3859"/>
                <a:gd name="T76" fmla="*/ 483 w 2789"/>
                <a:gd name="T77" fmla="*/ 692 h 3859"/>
                <a:gd name="T78" fmla="*/ 534 w 2789"/>
                <a:gd name="T79" fmla="*/ 719 h 3859"/>
                <a:gd name="T80" fmla="*/ 513 w 2789"/>
                <a:gd name="T81" fmla="*/ 734 h 3859"/>
                <a:gd name="T82" fmla="*/ 534 w 2789"/>
                <a:gd name="T83" fmla="*/ 719 h 3859"/>
                <a:gd name="T84" fmla="*/ 561 w 2789"/>
                <a:gd name="T85" fmla="*/ 779 h 3859"/>
                <a:gd name="T86" fmla="*/ 546 w 2789"/>
                <a:gd name="T87" fmla="*/ 758 h 3859"/>
                <a:gd name="T88" fmla="*/ 594 w 2789"/>
                <a:gd name="T89" fmla="*/ 803 h 3859"/>
                <a:gd name="T90" fmla="*/ 573 w 2789"/>
                <a:gd name="T91" fmla="*/ 817 h 3859"/>
                <a:gd name="T92" fmla="*/ 624 w 2789"/>
                <a:gd name="T93" fmla="*/ 844 h 3859"/>
                <a:gd name="T94" fmla="*/ 603 w 2789"/>
                <a:gd name="T95" fmla="*/ 859 h 3859"/>
                <a:gd name="T96" fmla="*/ 624 w 2789"/>
                <a:gd name="T97" fmla="*/ 844 h 3859"/>
                <a:gd name="T98" fmla="*/ 651 w 2789"/>
                <a:gd name="T99" fmla="*/ 904 h 3859"/>
                <a:gd name="T100" fmla="*/ 636 w 2789"/>
                <a:gd name="T101" fmla="*/ 883 h 3859"/>
                <a:gd name="T102" fmla="*/ 684 w 2789"/>
                <a:gd name="T103" fmla="*/ 928 h 3859"/>
                <a:gd name="T104" fmla="*/ 663 w 2789"/>
                <a:gd name="T105" fmla="*/ 943 h 3859"/>
                <a:gd name="T106" fmla="*/ 714 w 2789"/>
                <a:gd name="T107" fmla="*/ 970 h 3859"/>
                <a:gd name="T108" fmla="*/ 693 w 2789"/>
                <a:gd name="T109" fmla="*/ 985 h 3859"/>
                <a:gd name="T110" fmla="*/ 714 w 2789"/>
                <a:gd name="T111" fmla="*/ 970 h 385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789" h="3859">
                  <a:moveTo>
                    <a:pt x="98" y="28"/>
                  </a:moveTo>
                  <a:lnTo>
                    <a:pt x="98" y="28"/>
                  </a:lnTo>
                  <a:cubicBezTo>
                    <a:pt x="114" y="50"/>
                    <a:pt x="109" y="81"/>
                    <a:pt x="86" y="98"/>
                  </a:cubicBezTo>
                  <a:cubicBezTo>
                    <a:pt x="64" y="114"/>
                    <a:pt x="33" y="108"/>
                    <a:pt x="17" y="86"/>
                  </a:cubicBezTo>
                  <a:lnTo>
                    <a:pt x="16" y="86"/>
                  </a:lnTo>
                  <a:cubicBezTo>
                    <a:pt x="0" y="63"/>
                    <a:pt x="6" y="32"/>
                    <a:pt x="28" y="16"/>
                  </a:cubicBezTo>
                  <a:cubicBezTo>
                    <a:pt x="50" y="0"/>
                    <a:pt x="82" y="5"/>
                    <a:pt x="98" y="28"/>
                  </a:cubicBezTo>
                  <a:close/>
                  <a:moveTo>
                    <a:pt x="214" y="190"/>
                  </a:moveTo>
                  <a:lnTo>
                    <a:pt x="214" y="191"/>
                  </a:lnTo>
                  <a:cubicBezTo>
                    <a:pt x="230" y="213"/>
                    <a:pt x="225" y="244"/>
                    <a:pt x="203" y="260"/>
                  </a:cubicBezTo>
                  <a:cubicBezTo>
                    <a:pt x="180" y="276"/>
                    <a:pt x="149" y="271"/>
                    <a:pt x="133" y="249"/>
                  </a:cubicBezTo>
                  <a:cubicBezTo>
                    <a:pt x="117" y="226"/>
                    <a:pt x="122" y="195"/>
                    <a:pt x="144" y="179"/>
                  </a:cubicBezTo>
                  <a:cubicBezTo>
                    <a:pt x="167" y="163"/>
                    <a:pt x="198" y="168"/>
                    <a:pt x="214" y="190"/>
                  </a:cubicBezTo>
                  <a:close/>
                  <a:moveTo>
                    <a:pt x="330" y="353"/>
                  </a:moveTo>
                  <a:lnTo>
                    <a:pt x="330" y="353"/>
                  </a:lnTo>
                  <a:cubicBezTo>
                    <a:pt x="347" y="376"/>
                    <a:pt x="341" y="407"/>
                    <a:pt x="319" y="423"/>
                  </a:cubicBezTo>
                  <a:cubicBezTo>
                    <a:pt x="296" y="439"/>
                    <a:pt x="265" y="434"/>
                    <a:pt x="249" y="412"/>
                  </a:cubicBezTo>
                  <a:cubicBezTo>
                    <a:pt x="233" y="389"/>
                    <a:pt x="238" y="358"/>
                    <a:pt x="261" y="342"/>
                  </a:cubicBezTo>
                  <a:cubicBezTo>
                    <a:pt x="283" y="326"/>
                    <a:pt x="314" y="331"/>
                    <a:pt x="330" y="353"/>
                  </a:cubicBezTo>
                  <a:close/>
                  <a:moveTo>
                    <a:pt x="447" y="516"/>
                  </a:moveTo>
                  <a:lnTo>
                    <a:pt x="447" y="516"/>
                  </a:lnTo>
                  <a:cubicBezTo>
                    <a:pt x="463" y="539"/>
                    <a:pt x="458" y="570"/>
                    <a:pt x="435" y="586"/>
                  </a:cubicBezTo>
                  <a:cubicBezTo>
                    <a:pt x="413" y="602"/>
                    <a:pt x="382" y="597"/>
                    <a:pt x="365" y="574"/>
                  </a:cubicBezTo>
                  <a:cubicBezTo>
                    <a:pt x="349" y="552"/>
                    <a:pt x="354" y="521"/>
                    <a:pt x="377" y="505"/>
                  </a:cubicBezTo>
                  <a:cubicBezTo>
                    <a:pt x="399" y="489"/>
                    <a:pt x="431" y="494"/>
                    <a:pt x="447" y="516"/>
                  </a:cubicBezTo>
                  <a:close/>
                  <a:moveTo>
                    <a:pt x="563" y="679"/>
                  </a:moveTo>
                  <a:lnTo>
                    <a:pt x="563" y="679"/>
                  </a:lnTo>
                  <a:cubicBezTo>
                    <a:pt x="579" y="702"/>
                    <a:pt x="574" y="733"/>
                    <a:pt x="552" y="749"/>
                  </a:cubicBezTo>
                  <a:cubicBezTo>
                    <a:pt x="529" y="765"/>
                    <a:pt x="498" y="760"/>
                    <a:pt x="482" y="737"/>
                  </a:cubicBezTo>
                  <a:cubicBezTo>
                    <a:pt x="466" y="715"/>
                    <a:pt x="471" y="684"/>
                    <a:pt x="493" y="667"/>
                  </a:cubicBezTo>
                  <a:cubicBezTo>
                    <a:pt x="516" y="651"/>
                    <a:pt x="547" y="657"/>
                    <a:pt x="563" y="679"/>
                  </a:cubicBezTo>
                  <a:close/>
                  <a:moveTo>
                    <a:pt x="679" y="842"/>
                  </a:moveTo>
                  <a:lnTo>
                    <a:pt x="679" y="842"/>
                  </a:lnTo>
                  <a:cubicBezTo>
                    <a:pt x="695" y="865"/>
                    <a:pt x="690" y="896"/>
                    <a:pt x="668" y="912"/>
                  </a:cubicBezTo>
                  <a:cubicBezTo>
                    <a:pt x="645" y="928"/>
                    <a:pt x="614" y="922"/>
                    <a:pt x="598" y="900"/>
                  </a:cubicBezTo>
                  <a:cubicBezTo>
                    <a:pt x="582" y="877"/>
                    <a:pt x="587" y="846"/>
                    <a:pt x="610" y="830"/>
                  </a:cubicBezTo>
                  <a:cubicBezTo>
                    <a:pt x="632" y="814"/>
                    <a:pt x="663" y="819"/>
                    <a:pt x="679" y="842"/>
                  </a:cubicBezTo>
                  <a:close/>
                  <a:moveTo>
                    <a:pt x="796" y="1005"/>
                  </a:moveTo>
                  <a:lnTo>
                    <a:pt x="796" y="1005"/>
                  </a:lnTo>
                  <a:cubicBezTo>
                    <a:pt x="812" y="1027"/>
                    <a:pt x="807" y="1059"/>
                    <a:pt x="784" y="1075"/>
                  </a:cubicBezTo>
                  <a:cubicBezTo>
                    <a:pt x="761" y="1091"/>
                    <a:pt x="730" y="1085"/>
                    <a:pt x="714" y="1063"/>
                  </a:cubicBezTo>
                  <a:cubicBezTo>
                    <a:pt x="698" y="1040"/>
                    <a:pt x="703" y="1009"/>
                    <a:pt x="726" y="993"/>
                  </a:cubicBezTo>
                  <a:cubicBezTo>
                    <a:pt x="749" y="977"/>
                    <a:pt x="780" y="982"/>
                    <a:pt x="796" y="1005"/>
                  </a:cubicBezTo>
                  <a:close/>
                  <a:moveTo>
                    <a:pt x="912" y="1168"/>
                  </a:moveTo>
                  <a:lnTo>
                    <a:pt x="912" y="1168"/>
                  </a:lnTo>
                  <a:cubicBezTo>
                    <a:pt x="928" y="1190"/>
                    <a:pt x="923" y="1221"/>
                    <a:pt x="900" y="1237"/>
                  </a:cubicBezTo>
                  <a:cubicBezTo>
                    <a:pt x="878" y="1253"/>
                    <a:pt x="847" y="1248"/>
                    <a:pt x="831" y="1226"/>
                  </a:cubicBezTo>
                  <a:cubicBezTo>
                    <a:pt x="815" y="1203"/>
                    <a:pt x="820" y="1172"/>
                    <a:pt x="842" y="1156"/>
                  </a:cubicBezTo>
                  <a:cubicBezTo>
                    <a:pt x="865" y="1140"/>
                    <a:pt x="896" y="1145"/>
                    <a:pt x="912" y="1168"/>
                  </a:cubicBezTo>
                  <a:close/>
                  <a:moveTo>
                    <a:pt x="1028" y="1330"/>
                  </a:moveTo>
                  <a:lnTo>
                    <a:pt x="1028" y="1331"/>
                  </a:lnTo>
                  <a:cubicBezTo>
                    <a:pt x="1044" y="1353"/>
                    <a:pt x="1039" y="1384"/>
                    <a:pt x="1017" y="1400"/>
                  </a:cubicBezTo>
                  <a:cubicBezTo>
                    <a:pt x="994" y="1416"/>
                    <a:pt x="963" y="1411"/>
                    <a:pt x="947" y="1388"/>
                  </a:cubicBezTo>
                  <a:cubicBezTo>
                    <a:pt x="931" y="1366"/>
                    <a:pt x="936" y="1335"/>
                    <a:pt x="959" y="1319"/>
                  </a:cubicBezTo>
                  <a:cubicBezTo>
                    <a:pt x="981" y="1303"/>
                    <a:pt x="1012" y="1308"/>
                    <a:pt x="1028" y="1330"/>
                  </a:cubicBezTo>
                  <a:close/>
                  <a:moveTo>
                    <a:pt x="1145" y="1493"/>
                  </a:moveTo>
                  <a:lnTo>
                    <a:pt x="1145" y="1493"/>
                  </a:lnTo>
                  <a:cubicBezTo>
                    <a:pt x="1161" y="1516"/>
                    <a:pt x="1155" y="1547"/>
                    <a:pt x="1133" y="1563"/>
                  </a:cubicBezTo>
                  <a:cubicBezTo>
                    <a:pt x="1110" y="1579"/>
                    <a:pt x="1079" y="1574"/>
                    <a:pt x="1063" y="1551"/>
                  </a:cubicBezTo>
                  <a:cubicBezTo>
                    <a:pt x="1047" y="1529"/>
                    <a:pt x="1052" y="1497"/>
                    <a:pt x="1075" y="1481"/>
                  </a:cubicBezTo>
                  <a:cubicBezTo>
                    <a:pt x="1097" y="1465"/>
                    <a:pt x="1129" y="1471"/>
                    <a:pt x="1145" y="1493"/>
                  </a:cubicBezTo>
                  <a:close/>
                  <a:moveTo>
                    <a:pt x="1261" y="1656"/>
                  </a:moveTo>
                  <a:lnTo>
                    <a:pt x="1261" y="1656"/>
                  </a:lnTo>
                  <a:cubicBezTo>
                    <a:pt x="1277" y="1679"/>
                    <a:pt x="1272" y="1710"/>
                    <a:pt x="1249" y="1726"/>
                  </a:cubicBezTo>
                  <a:cubicBezTo>
                    <a:pt x="1227" y="1742"/>
                    <a:pt x="1195" y="1737"/>
                    <a:pt x="1179" y="1714"/>
                  </a:cubicBezTo>
                  <a:cubicBezTo>
                    <a:pt x="1163" y="1692"/>
                    <a:pt x="1169" y="1660"/>
                    <a:pt x="1191" y="1644"/>
                  </a:cubicBezTo>
                  <a:cubicBezTo>
                    <a:pt x="1214" y="1628"/>
                    <a:pt x="1245" y="1634"/>
                    <a:pt x="1261" y="1656"/>
                  </a:cubicBezTo>
                  <a:close/>
                  <a:moveTo>
                    <a:pt x="1377" y="1819"/>
                  </a:moveTo>
                  <a:lnTo>
                    <a:pt x="1377" y="1819"/>
                  </a:lnTo>
                  <a:cubicBezTo>
                    <a:pt x="1393" y="1842"/>
                    <a:pt x="1388" y="1873"/>
                    <a:pt x="1366" y="1889"/>
                  </a:cubicBezTo>
                  <a:cubicBezTo>
                    <a:pt x="1343" y="1905"/>
                    <a:pt x="1312" y="1899"/>
                    <a:pt x="1296" y="1877"/>
                  </a:cubicBezTo>
                  <a:cubicBezTo>
                    <a:pt x="1280" y="1854"/>
                    <a:pt x="1285" y="1823"/>
                    <a:pt x="1308" y="1807"/>
                  </a:cubicBezTo>
                  <a:cubicBezTo>
                    <a:pt x="1330" y="1791"/>
                    <a:pt x="1361" y="1796"/>
                    <a:pt x="1377" y="1819"/>
                  </a:cubicBezTo>
                  <a:close/>
                  <a:moveTo>
                    <a:pt x="1494" y="1982"/>
                  </a:moveTo>
                  <a:lnTo>
                    <a:pt x="1494" y="1982"/>
                  </a:lnTo>
                  <a:cubicBezTo>
                    <a:pt x="1510" y="2004"/>
                    <a:pt x="1504" y="2036"/>
                    <a:pt x="1482" y="2052"/>
                  </a:cubicBezTo>
                  <a:cubicBezTo>
                    <a:pt x="1459" y="2068"/>
                    <a:pt x="1428" y="2062"/>
                    <a:pt x="1412" y="2040"/>
                  </a:cubicBezTo>
                  <a:cubicBezTo>
                    <a:pt x="1396" y="2017"/>
                    <a:pt x="1401" y="1986"/>
                    <a:pt x="1424" y="1970"/>
                  </a:cubicBezTo>
                  <a:cubicBezTo>
                    <a:pt x="1446" y="1954"/>
                    <a:pt x="1478" y="1959"/>
                    <a:pt x="1494" y="1982"/>
                  </a:cubicBezTo>
                  <a:close/>
                  <a:moveTo>
                    <a:pt x="1610" y="2145"/>
                  </a:moveTo>
                  <a:lnTo>
                    <a:pt x="1610" y="2145"/>
                  </a:lnTo>
                  <a:cubicBezTo>
                    <a:pt x="1626" y="2167"/>
                    <a:pt x="1621" y="2198"/>
                    <a:pt x="1598" y="2214"/>
                  </a:cubicBezTo>
                  <a:cubicBezTo>
                    <a:pt x="1576" y="2230"/>
                    <a:pt x="1544" y="2225"/>
                    <a:pt x="1528" y="2203"/>
                  </a:cubicBezTo>
                  <a:cubicBezTo>
                    <a:pt x="1512" y="2180"/>
                    <a:pt x="1518" y="2149"/>
                    <a:pt x="1540" y="2133"/>
                  </a:cubicBezTo>
                  <a:cubicBezTo>
                    <a:pt x="1563" y="2117"/>
                    <a:pt x="1594" y="2122"/>
                    <a:pt x="1610" y="2145"/>
                  </a:cubicBezTo>
                  <a:close/>
                  <a:moveTo>
                    <a:pt x="1726" y="2307"/>
                  </a:moveTo>
                  <a:lnTo>
                    <a:pt x="1726" y="2308"/>
                  </a:lnTo>
                  <a:cubicBezTo>
                    <a:pt x="1742" y="2330"/>
                    <a:pt x="1737" y="2361"/>
                    <a:pt x="1714" y="2377"/>
                  </a:cubicBezTo>
                  <a:cubicBezTo>
                    <a:pt x="1692" y="2393"/>
                    <a:pt x="1661" y="2388"/>
                    <a:pt x="1645" y="2365"/>
                  </a:cubicBezTo>
                  <a:cubicBezTo>
                    <a:pt x="1629" y="2343"/>
                    <a:pt x="1634" y="2312"/>
                    <a:pt x="1656" y="2296"/>
                  </a:cubicBezTo>
                  <a:cubicBezTo>
                    <a:pt x="1679" y="2280"/>
                    <a:pt x="1710" y="2285"/>
                    <a:pt x="1726" y="2307"/>
                  </a:cubicBezTo>
                  <a:close/>
                  <a:moveTo>
                    <a:pt x="1842" y="2470"/>
                  </a:moveTo>
                  <a:lnTo>
                    <a:pt x="1843" y="2470"/>
                  </a:lnTo>
                  <a:cubicBezTo>
                    <a:pt x="1859" y="2493"/>
                    <a:pt x="1853" y="2524"/>
                    <a:pt x="1831" y="2540"/>
                  </a:cubicBezTo>
                  <a:cubicBezTo>
                    <a:pt x="1808" y="2556"/>
                    <a:pt x="1777" y="2551"/>
                    <a:pt x="1761" y="2528"/>
                  </a:cubicBezTo>
                  <a:cubicBezTo>
                    <a:pt x="1745" y="2506"/>
                    <a:pt x="1750" y="2474"/>
                    <a:pt x="1773" y="2458"/>
                  </a:cubicBezTo>
                  <a:cubicBezTo>
                    <a:pt x="1795" y="2442"/>
                    <a:pt x="1826" y="2448"/>
                    <a:pt x="1842" y="2470"/>
                  </a:cubicBezTo>
                  <a:close/>
                  <a:moveTo>
                    <a:pt x="1959" y="2633"/>
                  </a:moveTo>
                  <a:lnTo>
                    <a:pt x="1959" y="2633"/>
                  </a:lnTo>
                  <a:cubicBezTo>
                    <a:pt x="1975" y="2656"/>
                    <a:pt x="1970" y="2687"/>
                    <a:pt x="1947" y="2703"/>
                  </a:cubicBezTo>
                  <a:cubicBezTo>
                    <a:pt x="1925" y="2719"/>
                    <a:pt x="1893" y="2714"/>
                    <a:pt x="1877" y="2691"/>
                  </a:cubicBezTo>
                  <a:cubicBezTo>
                    <a:pt x="1861" y="2669"/>
                    <a:pt x="1867" y="2637"/>
                    <a:pt x="1889" y="2621"/>
                  </a:cubicBezTo>
                  <a:cubicBezTo>
                    <a:pt x="1912" y="2605"/>
                    <a:pt x="1943" y="2611"/>
                    <a:pt x="1959" y="2633"/>
                  </a:cubicBezTo>
                  <a:close/>
                  <a:moveTo>
                    <a:pt x="2075" y="2796"/>
                  </a:moveTo>
                  <a:lnTo>
                    <a:pt x="2075" y="2796"/>
                  </a:lnTo>
                  <a:cubicBezTo>
                    <a:pt x="2091" y="2818"/>
                    <a:pt x="2086" y="2850"/>
                    <a:pt x="2063" y="2866"/>
                  </a:cubicBezTo>
                  <a:cubicBezTo>
                    <a:pt x="2041" y="2882"/>
                    <a:pt x="2010" y="2876"/>
                    <a:pt x="1994" y="2854"/>
                  </a:cubicBezTo>
                  <a:cubicBezTo>
                    <a:pt x="1978" y="2831"/>
                    <a:pt x="1983" y="2800"/>
                    <a:pt x="2005" y="2784"/>
                  </a:cubicBezTo>
                  <a:cubicBezTo>
                    <a:pt x="2028" y="2768"/>
                    <a:pt x="2059" y="2773"/>
                    <a:pt x="2075" y="2796"/>
                  </a:cubicBezTo>
                  <a:close/>
                  <a:moveTo>
                    <a:pt x="2191" y="2959"/>
                  </a:moveTo>
                  <a:lnTo>
                    <a:pt x="2191" y="2959"/>
                  </a:lnTo>
                  <a:cubicBezTo>
                    <a:pt x="2207" y="2981"/>
                    <a:pt x="2202" y="3013"/>
                    <a:pt x="2180" y="3029"/>
                  </a:cubicBezTo>
                  <a:cubicBezTo>
                    <a:pt x="2157" y="3045"/>
                    <a:pt x="2126" y="3039"/>
                    <a:pt x="2110" y="3017"/>
                  </a:cubicBezTo>
                  <a:cubicBezTo>
                    <a:pt x="2094" y="2994"/>
                    <a:pt x="2099" y="2963"/>
                    <a:pt x="2122" y="2947"/>
                  </a:cubicBezTo>
                  <a:cubicBezTo>
                    <a:pt x="2144" y="2931"/>
                    <a:pt x="2175" y="2936"/>
                    <a:pt x="2191" y="2959"/>
                  </a:cubicBezTo>
                  <a:close/>
                  <a:moveTo>
                    <a:pt x="2308" y="3122"/>
                  </a:moveTo>
                  <a:lnTo>
                    <a:pt x="2308" y="3122"/>
                  </a:lnTo>
                  <a:cubicBezTo>
                    <a:pt x="2324" y="3144"/>
                    <a:pt x="2318" y="3175"/>
                    <a:pt x="2296" y="3191"/>
                  </a:cubicBezTo>
                  <a:cubicBezTo>
                    <a:pt x="2273" y="3207"/>
                    <a:pt x="2242" y="3202"/>
                    <a:pt x="2226" y="3180"/>
                  </a:cubicBezTo>
                  <a:lnTo>
                    <a:pt x="2226" y="3179"/>
                  </a:lnTo>
                  <a:cubicBezTo>
                    <a:pt x="2210" y="3157"/>
                    <a:pt x="2215" y="3126"/>
                    <a:pt x="2238" y="3110"/>
                  </a:cubicBezTo>
                  <a:cubicBezTo>
                    <a:pt x="2260" y="3094"/>
                    <a:pt x="2292" y="3099"/>
                    <a:pt x="2308" y="3122"/>
                  </a:cubicBezTo>
                  <a:close/>
                  <a:moveTo>
                    <a:pt x="2424" y="3284"/>
                  </a:moveTo>
                  <a:lnTo>
                    <a:pt x="2424" y="3284"/>
                  </a:lnTo>
                  <a:cubicBezTo>
                    <a:pt x="2440" y="3307"/>
                    <a:pt x="2435" y="3338"/>
                    <a:pt x="2412" y="3354"/>
                  </a:cubicBezTo>
                  <a:cubicBezTo>
                    <a:pt x="2390" y="3370"/>
                    <a:pt x="2359" y="3365"/>
                    <a:pt x="2343" y="3342"/>
                  </a:cubicBezTo>
                  <a:lnTo>
                    <a:pt x="2342" y="3342"/>
                  </a:lnTo>
                  <a:cubicBezTo>
                    <a:pt x="2326" y="3320"/>
                    <a:pt x="2332" y="3289"/>
                    <a:pt x="2354" y="3273"/>
                  </a:cubicBezTo>
                  <a:cubicBezTo>
                    <a:pt x="2377" y="3257"/>
                    <a:pt x="2408" y="3262"/>
                    <a:pt x="2424" y="3284"/>
                  </a:cubicBezTo>
                  <a:close/>
                  <a:moveTo>
                    <a:pt x="2540" y="3447"/>
                  </a:moveTo>
                  <a:lnTo>
                    <a:pt x="2540" y="3447"/>
                  </a:lnTo>
                  <a:cubicBezTo>
                    <a:pt x="2556" y="3470"/>
                    <a:pt x="2551" y="3501"/>
                    <a:pt x="2529" y="3517"/>
                  </a:cubicBezTo>
                  <a:cubicBezTo>
                    <a:pt x="2506" y="3533"/>
                    <a:pt x="2475" y="3528"/>
                    <a:pt x="2459" y="3505"/>
                  </a:cubicBezTo>
                  <a:cubicBezTo>
                    <a:pt x="2443" y="3483"/>
                    <a:pt x="2448" y="3451"/>
                    <a:pt x="2471" y="3435"/>
                  </a:cubicBezTo>
                  <a:cubicBezTo>
                    <a:pt x="2493" y="3419"/>
                    <a:pt x="2524" y="3425"/>
                    <a:pt x="2540" y="3447"/>
                  </a:cubicBezTo>
                  <a:close/>
                  <a:moveTo>
                    <a:pt x="2657" y="3610"/>
                  </a:moveTo>
                  <a:lnTo>
                    <a:pt x="2657" y="3610"/>
                  </a:lnTo>
                  <a:cubicBezTo>
                    <a:pt x="2673" y="3633"/>
                    <a:pt x="2667" y="3664"/>
                    <a:pt x="2645" y="3680"/>
                  </a:cubicBezTo>
                  <a:cubicBezTo>
                    <a:pt x="2622" y="3696"/>
                    <a:pt x="2591" y="3691"/>
                    <a:pt x="2575" y="3668"/>
                  </a:cubicBezTo>
                  <a:cubicBezTo>
                    <a:pt x="2559" y="3645"/>
                    <a:pt x="2564" y="3614"/>
                    <a:pt x="2587" y="3598"/>
                  </a:cubicBezTo>
                  <a:cubicBezTo>
                    <a:pt x="2609" y="3582"/>
                    <a:pt x="2641" y="3588"/>
                    <a:pt x="2657" y="3610"/>
                  </a:cubicBezTo>
                  <a:close/>
                  <a:moveTo>
                    <a:pt x="2773" y="3773"/>
                  </a:moveTo>
                  <a:lnTo>
                    <a:pt x="2773" y="3773"/>
                  </a:lnTo>
                  <a:cubicBezTo>
                    <a:pt x="2789" y="3795"/>
                    <a:pt x="2784" y="3827"/>
                    <a:pt x="2761" y="3843"/>
                  </a:cubicBezTo>
                  <a:cubicBezTo>
                    <a:pt x="2739" y="3859"/>
                    <a:pt x="2707" y="3853"/>
                    <a:pt x="2691" y="3831"/>
                  </a:cubicBezTo>
                  <a:cubicBezTo>
                    <a:pt x="2675" y="3808"/>
                    <a:pt x="2681" y="3777"/>
                    <a:pt x="2703" y="3761"/>
                  </a:cubicBezTo>
                  <a:cubicBezTo>
                    <a:pt x="2726" y="3745"/>
                    <a:pt x="2757" y="3750"/>
                    <a:pt x="2773" y="3773"/>
                  </a:cubicBezTo>
                  <a:close/>
                </a:path>
              </a:pathLst>
            </a:custGeom>
            <a:solidFill>
              <a:srgbClr val="00FFFF"/>
            </a:solidFill>
            <a:ln w="28575" cap="flat" cmpd="sng">
              <a:solidFill>
                <a:srgbClr val="CCFFCC"/>
              </a:solidFill>
              <a:prstDash val="solid"/>
              <a:bevel/>
              <a:headEnd/>
              <a:tailEnd/>
            </a:ln>
          </p:spPr>
          <p:txBody>
            <a:bodyPr/>
            <a:lstStyle/>
            <a:p>
              <a:endParaRPr lang="en-US"/>
            </a:p>
          </p:txBody>
        </p:sp>
        <p:grpSp>
          <p:nvGrpSpPr>
            <p:cNvPr id="37" name="Group 36"/>
            <p:cNvGrpSpPr>
              <a:grpSpLocks/>
            </p:cNvGrpSpPr>
            <p:nvPr/>
          </p:nvGrpSpPr>
          <p:grpSpPr bwMode="auto">
            <a:xfrm>
              <a:off x="4585" y="4924"/>
              <a:ext cx="397" cy="297"/>
              <a:chOff x="4585" y="4924"/>
              <a:chExt cx="397" cy="297"/>
            </a:xfrm>
          </p:grpSpPr>
          <p:sp>
            <p:nvSpPr>
              <p:cNvPr id="64" name="Freeform 37"/>
              <p:cNvSpPr>
                <a:spLocks/>
              </p:cNvSpPr>
              <p:nvPr/>
            </p:nvSpPr>
            <p:spPr bwMode="auto">
              <a:xfrm>
                <a:off x="4588" y="4933"/>
                <a:ext cx="385" cy="278"/>
              </a:xfrm>
              <a:custGeom>
                <a:avLst/>
                <a:gdLst>
                  <a:gd name="T0" fmla="*/ 149 w 385"/>
                  <a:gd name="T1" fmla="*/ 278 h 278"/>
                  <a:gd name="T2" fmla="*/ 385 w 385"/>
                  <a:gd name="T3" fmla="*/ 162 h 278"/>
                  <a:gd name="T4" fmla="*/ 236 w 385"/>
                  <a:gd name="T5" fmla="*/ 0 h 278"/>
                  <a:gd name="T6" fmla="*/ 0 w 385"/>
                  <a:gd name="T7" fmla="*/ 116 h 278"/>
                  <a:gd name="T8" fmla="*/ 149 w 385"/>
                  <a:gd name="T9" fmla="*/ 278 h 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5" h="278">
                    <a:moveTo>
                      <a:pt x="149" y="278"/>
                    </a:moveTo>
                    <a:lnTo>
                      <a:pt x="385" y="162"/>
                    </a:lnTo>
                    <a:lnTo>
                      <a:pt x="236" y="0"/>
                    </a:lnTo>
                    <a:lnTo>
                      <a:pt x="0" y="116"/>
                    </a:lnTo>
                    <a:lnTo>
                      <a:pt x="149" y="278"/>
                    </a:lnTo>
                    <a:close/>
                  </a:path>
                </a:pathLst>
              </a:custGeom>
              <a:solidFill>
                <a:srgbClr val="FFFF99"/>
              </a:solidFill>
              <a:ln w="9525">
                <a:solidFill>
                  <a:srgbClr val="FF0000"/>
                </a:solidFill>
                <a:round/>
                <a:headEnd/>
                <a:tailEnd/>
              </a:ln>
            </p:spPr>
            <p:txBody>
              <a:bodyPr/>
              <a:lstStyle/>
              <a:p>
                <a:endParaRPr lang="en-US"/>
              </a:p>
            </p:txBody>
          </p:sp>
          <p:sp>
            <p:nvSpPr>
              <p:cNvPr id="65" name="Freeform 38"/>
              <p:cNvSpPr>
                <a:spLocks noEditPoints="1"/>
              </p:cNvSpPr>
              <p:nvPr/>
            </p:nvSpPr>
            <p:spPr bwMode="auto">
              <a:xfrm>
                <a:off x="4585" y="4924"/>
                <a:ext cx="397" cy="297"/>
              </a:xfrm>
              <a:custGeom>
                <a:avLst/>
                <a:gdLst>
                  <a:gd name="T0" fmla="*/ 30 w 1544"/>
                  <a:gd name="T1" fmla="*/ 153 h 1153"/>
                  <a:gd name="T2" fmla="*/ 12 w 1544"/>
                  <a:gd name="T3" fmla="*/ 134 h 1153"/>
                  <a:gd name="T4" fmla="*/ 65 w 1544"/>
                  <a:gd name="T5" fmla="*/ 173 h 1153"/>
                  <a:gd name="T6" fmla="*/ 46 w 1544"/>
                  <a:gd name="T7" fmla="*/ 191 h 1153"/>
                  <a:gd name="T8" fmla="*/ 100 w 1544"/>
                  <a:gd name="T9" fmla="*/ 211 h 1153"/>
                  <a:gd name="T10" fmla="*/ 81 w 1544"/>
                  <a:gd name="T11" fmla="*/ 229 h 1153"/>
                  <a:gd name="T12" fmla="*/ 100 w 1544"/>
                  <a:gd name="T13" fmla="*/ 211 h 1153"/>
                  <a:gd name="T14" fmla="*/ 134 w 1544"/>
                  <a:gd name="T15" fmla="*/ 267 h 1153"/>
                  <a:gd name="T16" fmla="*/ 116 w 1544"/>
                  <a:gd name="T17" fmla="*/ 249 h 1153"/>
                  <a:gd name="T18" fmla="*/ 156 w 1544"/>
                  <a:gd name="T19" fmla="*/ 271 h 1153"/>
                  <a:gd name="T20" fmla="*/ 168 w 1544"/>
                  <a:gd name="T21" fmla="*/ 294 h 1153"/>
                  <a:gd name="T22" fmla="*/ 203 w 1544"/>
                  <a:gd name="T23" fmla="*/ 248 h 1153"/>
                  <a:gd name="T24" fmla="*/ 214 w 1544"/>
                  <a:gd name="T25" fmla="*/ 271 h 1153"/>
                  <a:gd name="T26" fmla="*/ 203 w 1544"/>
                  <a:gd name="T27" fmla="*/ 248 h 1153"/>
                  <a:gd name="T28" fmla="*/ 266 w 1544"/>
                  <a:gd name="T29" fmla="*/ 231 h 1153"/>
                  <a:gd name="T30" fmla="*/ 243 w 1544"/>
                  <a:gd name="T31" fmla="*/ 242 h 1153"/>
                  <a:gd name="T32" fmla="*/ 295 w 1544"/>
                  <a:gd name="T33" fmla="*/ 202 h 1153"/>
                  <a:gd name="T34" fmla="*/ 306 w 1544"/>
                  <a:gd name="T35" fmla="*/ 225 h 1153"/>
                  <a:gd name="T36" fmla="*/ 341 w 1544"/>
                  <a:gd name="T37" fmla="*/ 180 h 1153"/>
                  <a:gd name="T38" fmla="*/ 353 w 1544"/>
                  <a:gd name="T39" fmla="*/ 203 h 1153"/>
                  <a:gd name="T40" fmla="*/ 341 w 1544"/>
                  <a:gd name="T41" fmla="*/ 180 h 1153"/>
                  <a:gd name="T42" fmla="*/ 374 w 1544"/>
                  <a:gd name="T43" fmla="*/ 157 h 1153"/>
                  <a:gd name="T44" fmla="*/ 392 w 1544"/>
                  <a:gd name="T45" fmla="*/ 176 h 1153"/>
                  <a:gd name="T46" fmla="*/ 339 w 1544"/>
                  <a:gd name="T47" fmla="*/ 137 h 1153"/>
                  <a:gd name="T48" fmla="*/ 357 w 1544"/>
                  <a:gd name="T49" fmla="*/ 120 h 1153"/>
                  <a:gd name="T50" fmla="*/ 304 w 1544"/>
                  <a:gd name="T51" fmla="*/ 99 h 1153"/>
                  <a:gd name="T52" fmla="*/ 323 w 1544"/>
                  <a:gd name="T53" fmla="*/ 82 h 1153"/>
                  <a:gd name="T54" fmla="*/ 304 w 1544"/>
                  <a:gd name="T55" fmla="*/ 99 h 1153"/>
                  <a:gd name="T56" fmla="*/ 270 w 1544"/>
                  <a:gd name="T57" fmla="*/ 43 h 1153"/>
                  <a:gd name="T58" fmla="*/ 287 w 1544"/>
                  <a:gd name="T59" fmla="*/ 62 h 1153"/>
                  <a:gd name="T60" fmla="*/ 234 w 1544"/>
                  <a:gd name="T61" fmla="*/ 23 h 1153"/>
                  <a:gd name="T62" fmla="*/ 253 w 1544"/>
                  <a:gd name="T63" fmla="*/ 6 h 1153"/>
                  <a:gd name="T64" fmla="*/ 205 w 1544"/>
                  <a:gd name="T65" fmla="*/ 40 h 1153"/>
                  <a:gd name="T66" fmla="*/ 194 w 1544"/>
                  <a:gd name="T67" fmla="*/ 16 h 1153"/>
                  <a:gd name="T68" fmla="*/ 205 w 1544"/>
                  <a:gd name="T69" fmla="*/ 40 h 1153"/>
                  <a:gd name="T70" fmla="*/ 142 w 1544"/>
                  <a:gd name="T71" fmla="*/ 57 h 1153"/>
                  <a:gd name="T72" fmla="*/ 165 w 1544"/>
                  <a:gd name="T73" fmla="*/ 45 h 1153"/>
                  <a:gd name="T74" fmla="*/ 113 w 1544"/>
                  <a:gd name="T75" fmla="*/ 85 h 1153"/>
                  <a:gd name="T76" fmla="*/ 102 w 1544"/>
                  <a:gd name="T77" fmla="*/ 62 h 1153"/>
                  <a:gd name="T78" fmla="*/ 67 w 1544"/>
                  <a:gd name="T79" fmla="*/ 108 h 1153"/>
                  <a:gd name="T80" fmla="*/ 55 w 1544"/>
                  <a:gd name="T81" fmla="*/ 85 h 1153"/>
                  <a:gd name="T82" fmla="*/ 67 w 1544"/>
                  <a:gd name="T83" fmla="*/ 108 h 1153"/>
                  <a:gd name="T84" fmla="*/ 3 w 1544"/>
                  <a:gd name="T85" fmla="*/ 125 h 1153"/>
                  <a:gd name="T86" fmla="*/ 26 w 1544"/>
                  <a:gd name="T87" fmla="*/ 114 h 115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44" h="1153">
                    <a:moveTo>
                      <a:pt x="117" y="525"/>
                    </a:moveTo>
                    <a:lnTo>
                      <a:pt x="118" y="525"/>
                    </a:lnTo>
                    <a:cubicBezTo>
                      <a:pt x="136" y="545"/>
                      <a:pt x="135" y="577"/>
                      <a:pt x="115" y="595"/>
                    </a:cubicBezTo>
                    <a:cubicBezTo>
                      <a:pt x="94" y="614"/>
                      <a:pt x="63" y="613"/>
                      <a:pt x="44" y="592"/>
                    </a:cubicBezTo>
                    <a:cubicBezTo>
                      <a:pt x="25" y="572"/>
                      <a:pt x="27" y="540"/>
                      <a:pt x="47" y="522"/>
                    </a:cubicBezTo>
                    <a:cubicBezTo>
                      <a:pt x="67" y="503"/>
                      <a:pt x="99" y="504"/>
                      <a:pt x="117" y="525"/>
                    </a:cubicBezTo>
                    <a:close/>
                    <a:moveTo>
                      <a:pt x="252" y="672"/>
                    </a:moveTo>
                    <a:lnTo>
                      <a:pt x="253" y="672"/>
                    </a:lnTo>
                    <a:cubicBezTo>
                      <a:pt x="271" y="693"/>
                      <a:pt x="270" y="724"/>
                      <a:pt x="250" y="743"/>
                    </a:cubicBezTo>
                    <a:cubicBezTo>
                      <a:pt x="229" y="762"/>
                      <a:pt x="198" y="760"/>
                      <a:pt x="179" y="740"/>
                    </a:cubicBezTo>
                    <a:cubicBezTo>
                      <a:pt x="160" y="720"/>
                      <a:pt x="162" y="688"/>
                      <a:pt x="182" y="669"/>
                    </a:cubicBezTo>
                    <a:cubicBezTo>
                      <a:pt x="202" y="651"/>
                      <a:pt x="234" y="652"/>
                      <a:pt x="252" y="672"/>
                    </a:cubicBezTo>
                    <a:close/>
                    <a:moveTo>
                      <a:pt x="388" y="820"/>
                    </a:moveTo>
                    <a:lnTo>
                      <a:pt x="388" y="820"/>
                    </a:lnTo>
                    <a:cubicBezTo>
                      <a:pt x="406" y="840"/>
                      <a:pt x="405" y="872"/>
                      <a:pt x="385" y="891"/>
                    </a:cubicBezTo>
                    <a:cubicBezTo>
                      <a:pt x="364" y="909"/>
                      <a:pt x="333" y="908"/>
                      <a:pt x="314" y="888"/>
                    </a:cubicBezTo>
                    <a:cubicBezTo>
                      <a:pt x="295" y="867"/>
                      <a:pt x="297" y="836"/>
                      <a:pt x="317" y="817"/>
                    </a:cubicBezTo>
                    <a:cubicBezTo>
                      <a:pt x="337" y="798"/>
                      <a:pt x="369" y="800"/>
                      <a:pt x="388" y="820"/>
                    </a:cubicBezTo>
                    <a:close/>
                    <a:moveTo>
                      <a:pt x="523" y="968"/>
                    </a:moveTo>
                    <a:lnTo>
                      <a:pt x="523" y="968"/>
                    </a:lnTo>
                    <a:cubicBezTo>
                      <a:pt x="541" y="988"/>
                      <a:pt x="540" y="1020"/>
                      <a:pt x="520" y="1038"/>
                    </a:cubicBezTo>
                    <a:cubicBezTo>
                      <a:pt x="499" y="1057"/>
                      <a:pt x="468" y="1056"/>
                      <a:pt x="449" y="1035"/>
                    </a:cubicBezTo>
                    <a:cubicBezTo>
                      <a:pt x="430" y="1015"/>
                      <a:pt x="432" y="983"/>
                      <a:pt x="452" y="965"/>
                    </a:cubicBezTo>
                    <a:cubicBezTo>
                      <a:pt x="472" y="946"/>
                      <a:pt x="504" y="947"/>
                      <a:pt x="523" y="968"/>
                    </a:cubicBezTo>
                    <a:close/>
                    <a:moveTo>
                      <a:pt x="608" y="1051"/>
                    </a:moveTo>
                    <a:lnTo>
                      <a:pt x="608" y="1051"/>
                    </a:lnTo>
                    <a:cubicBezTo>
                      <a:pt x="633" y="1039"/>
                      <a:pt x="663" y="1048"/>
                      <a:pt x="676" y="1073"/>
                    </a:cubicBezTo>
                    <a:cubicBezTo>
                      <a:pt x="688" y="1098"/>
                      <a:pt x="678" y="1128"/>
                      <a:pt x="653" y="1140"/>
                    </a:cubicBezTo>
                    <a:cubicBezTo>
                      <a:pt x="629" y="1153"/>
                      <a:pt x="599" y="1143"/>
                      <a:pt x="586" y="1118"/>
                    </a:cubicBezTo>
                    <a:cubicBezTo>
                      <a:pt x="574" y="1094"/>
                      <a:pt x="584" y="1064"/>
                      <a:pt x="608" y="1051"/>
                    </a:cubicBezTo>
                    <a:close/>
                    <a:moveTo>
                      <a:pt x="788" y="963"/>
                    </a:moveTo>
                    <a:lnTo>
                      <a:pt x="788" y="963"/>
                    </a:lnTo>
                    <a:cubicBezTo>
                      <a:pt x="813" y="950"/>
                      <a:pt x="843" y="960"/>
                      <a:pt x="855" y="985"/>
                    </a:cubicBezTo>
                    <a:cubicBezTo>
                      <a:pt x="868" y="1009"/>
                      <a:pt x="858" y="1039"/>
                      <a:pt x="833" y="1052"/>
                    </a:cubicBezTo>
                    <a:cubicBezTo>
                      <a:pt x="808" y="1064"/>
                      <a:pt x="778" y="1055"/>
                      <a:pt x="766" y="1030"/>
                    </a:cubicBezTo>
                    <a:cubicBezTo>
                      <a:pt x="753" y="1005"/>
                      <a:pt x="763" y="975"/>
                      <a:pt x="788" y="963"/>
                    </a:cubicBezTo>
                    <a:close/>
                    <a:moveTo>
                      <a:pt x="967" y="874"/>
                    </a:moveTo>
                    <a:lnTo>
                      <a:pt x="967" y="874"/>
                    </a:lnTo>
                    <a:cubicBezTo>
                      <a:pt x="992" y="862"/>
                      <a:pt x="1022" y="872"/>
                      <a:pt x="1035" y="896"/>
                    </a:cubicBezTo>
                    <a:cubicBezTo>
                      <a:pt x="1047" y="921"/>
                      <a:pt x="1037" y="951"/>
                      <a:pt x="1012" y="963"/>
                    </a:cubicBezTo>
                    <a:lnTo>
                      <a:pt x="1012" y="964"/>
                    </a:lnTo>
                    <a:cubicBezTo>
                      <a:pt x="988" y="976"/>
                      <a:pt x="958" y="966"/>
                      <a:pt x="945" y="941"/>
                    </a:cubicBezTo>
                    <a:cubicBezTo>
                      <a:pt x="933" y="917"/>
                      <a:pt x="943" y="887"/>
                      <a:pt x="967" y="874"/>
                    </a:cubicBezTo>
                    <a:close/>
                    <a:moveTo>
                      <a:pt x="1147" y="786"/>
                    </a:moveTo>
                    <a:lnTo>
                      <a:pt x="1147" y="786"/>
                    </a:lnTo>
                    <a:cubicBezTo>
                      <a:pt x="1172" y="773"/>
                      <a:pt x="1202" y="783"/>
                      <a:pt x="1214" y="808"/>
                    </a:cubicBezTo>
                    <a:cubicBezTo>
                      <a:pt x="1227" y="833"/>
                      <a:pt x="1217" y="863"/>
                      <a:pt x="1192" y="875"/>
                    </a:cubicBezTo>
                    <a:cubicBezTo>
                      <a:pt x="1167" y="888"/>
                      <a:pt x="1137" y="878"/>
                      <a:pt x="1125" y="853"/>
                    </a:cubicBezTo>
                    <a:cubicBezTo>
                      <a:pt x="1112" y="828"/>
                      <a:pt x="1122" y="798"/>
                      <a:pt x="1147" y="786"/>
                    </a:cubicBezTo>
                    <a:close/>
                    <a:moveTo>
                      <a:pt x="1326" y="698"/>
                    </a:moveTo>
                    <a:lnTo>
                      <a:pt x="1326" y="697"/>
                    </a:lnTo>
                    <a:cubicBezTo>
                      <a:pt x="1351" y="685"/>
                      <a:pt x="1381" y="695"/>
                      <a:pt x="1394" y="720"/>
                    </a:cubicBezTo>
                    <a:cubicBezTo>
                      <a:pt x="1406" y="744"/>
                      <a:pt x="1396" y="774"/>
                      <a:pt x="1372" y="787"/>
                    </a:cubicBezTo>
                    <a:lnTo>
                      <a:pt x="1371" y="787"/>
                    </a:lnTo>
                    <a:cubicBezTo>
                      <a:pt x="1347" y="799"/>
                      <a:pt x="1317" y="789"/>
                      <a:pt x="1304" y="765"/>
                    </a:cubicBezTo>
                    <a:cubicBezTo>
                      <a:pt x="1292" y="740"/>
                      <a:pt x="1302" y="710"/>
                      <a:pt x="1326" y="698"/>
                    </a:cubicBezTo>
                    <a:close/>
                    <a:moveTo>
                      <a:pt x="1452" y="680"/>
                    </a:moveTo>
                    <a:lnTo>
                      <a:pt x="1452" y="680"/>
                    </a:lnTo>
                    <a:cubicBezTo>
                      <a:pt x="1433" y="660"/>
                      <a:pt x="1434" y="628"/>
                      <a:pt x="1455" y="609"/>
                    </a:cubicBezTo>
                    <a:cubicBezTo>
                      <a:pt x="1475" y="591"/>
                      <a:pt x="1507" y="592"/>
                      <a:pt x="1525" y="612"/>
                    </a:cubicBezTo>
                    <a:cubicBezTo>
                      <a:pt x="1544" y="633"/>
                      <a:pt x="1543" y="664"/>
                      <a:pt x="1523" y="683"/>
                    </a:cubicBezTo>
                    <a:cubicBezTo>
                      <a:pt x="1502" y="702"/>
                      <a:pt x="1471" y="700"/>
                      <a:pt x="1452" y="680"/>
                    </a:cubicBezTo>
                    <a:close/>
                    <a:moveTo>
                      <a:pt x="1317" y="532"/>
                    </a:moveTo>
                    <a:lnTo>
                      <a:pt x="1317" y="532"/>
                    </a:lnTo>
                    <a:cubicBezTo>
                      <a:pt x="1298" y="512"/>
                      <a:pt x="1299" y="480"/>
                      <a:pt x="1320" y="462"/>
                    </a:cubicBezTo>
                    <a:cubicBezTo>
                      <a:pt x="1340" y="443"/>
                      <a:pt x="1372" y="444"/>
                      <a:pt x="1390" y="465"/>
                    </a:cubicBezTo>
                    <a:cubicBezTo>
                      <a:pt x="1409" y="485"/>
                      <a:pt x="1408" y="517"/>
                      <a:pt x="1388" y="535"/>
                    </a:cubicBezTo>
                    <a:cubicBezTo>
                      <a:pt x="1367" y="554"/>
                      <a:pt x="1336" y="553"/>
                      <a:pt x="1317" y="532"/>
                    </a:cubicBezTo>
                    <a:close/>
                    <a:moveTo>
                      <a:pt x="1182" y="385"/>
                    </a:moveTo>
                    <a:lnTo>
                      <a:pt x="1182" y="385"/>
                    </a:lnTo>
                    <a:cubicBezTo>
                      <a:pt x="1163" y="364"/>
                      <a:pt x="1164" y="333"/>
                      <a:pt x="1185" y="314"/>
                    </a:cubicBezTo>
                    <a:cubicBezTo>
                      <a:pt x="1205" y="295"/>
                      <a:pt x="1237" y="297"/>
                      <a:pt x="1255" y="317"/>
                    </a:cubicBezTo>
                    <a:cubicBezTo>
                      <a:pt x="1274" y="337"/>
                      <a:pt x="1273" y="369"/>
                      <a:pt x="1253" y="388"/>
                    </a:cubicBezTo>
                    <a:cubicBezTo>
                      <a:pt x="1232" y="406"/>
                      <a:pt x="1201" y="405"/>
                      <a:pt x="1182" y="385"/>
                    </a:cubicBezTo>
                    <a:close/>
                    <a:moveTo>
                      <a:pt x="1047" y="237"/>
                    </a:moveTo>
                    <a:lnTo>
                      <a:pt x="1047" y="237"/>
                    </a:lnTo>
                    <a:cubicBezTo>
                      <a:pt x="1028" y="217"/>
                      <a:pt x="1029" y="185"/>
                      <a:pt x="1050" y="166"/>
                    </a:cubicBezTo>
                    <a:cubicBezTo>
                      <a:pt x="1070" y="148"/>
                      <a:pt x="1102" y="149"/>
                      <a:pt x="1120" y="169"/>
                    </a:cubicBezTo>
                    <a:cubicBezTo>
                      <a:pt x="1139" y="190"/>
                      <a:pt x="1138" y="221"/>
                      <a:pt x="1117" y="240"/>
                    </a:cubicBezTo>
                    <a:cubicBezTo>
                      <a:pt x="1097" y="259"/>
                      <a:pt x="1066" y="257"/>
                      <a:pt x="1047" y="237"/>
                    </a:cubicBezTo>
                    <a:close/>
                    <a:moveTo>
                      <a:pt x="912" y="89"/>
                    </a:moveTo>
                    <a:lnTo>
                      <a:pt x="912" y="89"/>
                    </a:lnTo>
                    <a:cubicBezTo>
                      <a:pt x="893" y="69"/>
                      <a:pt x="894" y="37"/>
                      <a:pt x="915" y="19"/>
                    </a:cubicBezTo>
                    <a:cubicBezTo>
                      <a:pt x="935" y="0"/>
                      <a:pt x="967" y="1"/>
                      <a:pt x="985" y="22"/>
                    </a:cubicBezTo>
                    <a:cubicBezTo>
                      <a:pt x="1004" y="42"/>
                      <a:pt x="1003" y="74"/>
                      <a:pt x="982" y="92"/>
                    </a:cubicBezTo>
                    <a:cubicBezTo>
                      <a:pt x="962" y="111"/>
                      <a:pt x="931" y="110"/>
                      <a:pt x="912" y="89"/>
                    </a:cubicBezTo>
                    <a:close/>
                    <a:moveTo>
                      <a:pt x="798" y="154"/>
                    </a:moveTo>
                    <a:lnTo>
                      <a:pt x="797" y="154"/>
                    </a:lnTo>
                    <a:cubicBezTo>
                      <a:pt x="773" y="166"/>
                      <a:pt x="743" y="156"/>
                      <a:pt x="731" y="131"/>
                    </a:cubicBezTo>
                    <a:cubicBezTo>
                      <a:pt x="718" y="107"/>
                      <a:pt x="729" y="77"/>
                      <a:pt x="754" y="64"/>
                    </a:cubicBezTo>
                    <a:cubicBezTo>
                      <a:pt x="778" y="52"/>
                      <a:pt x="808" y="63"/>
                      <a:pt x="821" y="87"/>
                    </a:cubicBezTo>
                    <a:cubicBezTo>
                      <a:pt x="833" y="112"/>
                      <a:pt x="822" y="142"/>
                      <a:pt x="798" y="154"/>
                    </a:cubicBezTo>
                    <a:close/>
                    <a:moveTo>
                      <a:pt x="618" y="243"/>
                    </a:moveTo>
                    <a:lnTo>
                      <a:pt x="618" y="243"/>
                    </a:lnTo>
                    <a:cubicBezTo>
                      <a:pt x="593" y="255"/>
                      <a:pt x="563" y="245"/>
                      <a:pt x="551" y="220"/>
                    </a:cubicBezTo>
                    <a:cubicBezTo>
                      <a:pt x="539" y="195"/>
                      <a:pt x="549" y="165"/>
                      <a:pt x="574" y="153"/>
                    </a:cubicBezTo>
                    <a:cubicBezTo>
                      <a:pt x="599" y="141"/>
                      <a:pt x="629" y="151"/>
                      <a:pt x="641" y="176"/>
                    </a:cubicBezTo>
                    <a:cubicBezTo>
                      <a:pt x="653" y="201"/>
                      <a:pt x="643" y="230"/>
                      <a:pt x="618" y="243"/>
                    </a:cubicBezTo>
                    <a:close/>
                    <a:moveTo>
                      <a:pt x="439" y="331"/>
                    </a:moveTo>
                    <a:lnTo>
                      <a:pt x="438" y="331"/>
                    </a:lnTo>
                    <a:cubicBezTo>
                      <a:pt x="414" y="343"/>
                      <a:pt x="384" y="333"/>
                      <a:pt x="372" y="308"/>
                    </a:cubicBezTo>
                    <a:cubicBezTo>
                      <a:pt x="359" y="283"/>
                      <a:pt x="370" y="253"/>
                      <a:pt x="395" y="241"/>
                    </a:cubicBezTo>
                    <a:cubicBezTo>
                      <a:pt x="419" y="229"/>
                      <a:pt x="449" y="239"/>
                      <a:pt x="461" y="264"/>
                    </a:cubicBezTo>
                    <a:cubicBezTo>
                      <a:pt x="474" y="289"/>
                      <a:pt x="463" y="319"/>
                      <a:pt x="439" y="331"/>
                    </a:cubicBezTo>
                    <a:close/>
                    <a:moveTo>
                      <a:pt x="259" y="419"/>
                    </a:moveTo>
                    <a:lnTo>
                      <a:pt x="259" y="419"/>
                    </a:lnTo>
                    <a:cubicBezTo>
                      <a:pt x="234" y="432"/>
                      <a:pt x="204" y="421"/>
                      <a:pt x="192" y="396"/>
                    </a:cubicBezTo>
                    <a:cubicBezTo>
                      <a:pt x="180" y="372"/>
                      <a:pt x="190" y="342"/>
                      <a:pt x="215" y="330"/>
                    </a:cubicBezTo>
                    <a:cubicBezTo>
                      <a:pt x="240" y="317"/>
                      <a:pt x="270" y="328"/>
                      <a:pt x="282" y="352"/>
                    </a:cubicBezTo>
                    <a:cubicBezTo>
                      <a:pt x="294" y="377"/>
                      <a:pt x="284" y="407"/>
                      <a:pt x="259" y="419"/>
                    </a:cubicBezTo>
                    <a:close/>
                    <a:moveTo>
                      <a:pt x="80" y="508"/>
                    </a:moveTo>
                    <a:lnTo>
                      <a:pt x="79" y="508"/>
                    </a:lnTo>
                    <a:cubicBezTo>
                      <a:pt x="55" y="520"/>
                      <a:pt x="25" y="510"/>
                      <a:pt x="13" y="485"/>
                    </a:cubicBezTo>
                    <a:cubicBezTo>
                      <a:pt x="0" y="460"/>
                      <a:pt x="11" y="430"/>
                      <a:pt x="35" y="418"/>
                    </a:cubicBezTo>
                    <a:lnTo>
                      <a:pt x="36" y="418"/>
                    </a:lnTo>
                    <a:cubicBezTo>
                      <a:pt x="60" y="406"/>
                      <a:pt x="90" y="416"/>
                      <a:pt x="102" y="441"/>
                    </a:cubicBezTo>
                    <a:cubicBezTo>
                      <a:pt x="115" y="466"/>
                      <a:pt x="104" y="496"/>
                      <a:pt x="80" y="508"/>
                    </a:cubicBezTo>
                    <a:close/>
                  </a:path>
                </a:pathLst>
              </a:custGeom>
              <a:solidFill>
                <a:srgbClr val="FFFF99"/>
              </a:solidFill>
              <a:ln w="2540" cap="flat">
                <a:solidFill>
                  <a:srgbClr val="FF0000"/>
                </a:solidFill>
                <a:prstDash val="solid"/>
                <a:bevel/>
                <a:headEnd/>
                <a:tailEnd/>
              </a:ln>
            </p:spPr>
            <p:txBody>
              <a:bodyPr/>
              <a:lstStyle/>
              <a:p>
                <a:endParaRPr lang="en-US"/>
              </a:p>
            </p:txBody>
          </p:sp>
        </p:grpSp>
        <p:sp>
          <p:nvSpPr>
            <p:cNvPr id="38" name="Freeform 39"/>
            <p:cNvSpPr>
              <a:spLocks noEditPoints="1"/>
            </p:cNvSpPr>
            <p:nvPr/>
          </p:nvSpPr>
          <p:spPr bwMode="auto">
            <a:xfrm>
              <a:off x="5112" y="2765"/>
              <a:ext cx="206" cy="520"/>
            </a:xfrm>
            <a:custGeom>
              <a:avLst/>
              <a:gdLst>
                <a:gd name="T0" fmla="*/ 90 w 800"/>
                <a:gd name="T1" fmla="*/ 507 h 2023"/>
                <a:gd name="T2" fmla="*/ 90 w 800"/>
                <a:gd name="T3" fmla="*/ 171 h 2023"/>
                <a:gd name="T4" fmla="*/ 103 w 800"/>
                <a:gd name="T5" fmla="*/ 159 h 2023"/>
                <a:gd name="T6" fmla="*/ 116 w 800"/>
                <a:gd name="T7" fmla="*/ 171 h 2023"/>
                <a:gd name="T8" fmla="*/ 116 w 800"/>
                <a:gd name="T9" fmla="*/ 507 h 2023"/>
                <a:gd name="T10" fmla="*/ 103 w 800"/>
                <a:gd name="T11" fmla="*/ 520 h 2023"/>
                <a:gd name="T12" fmla="*/ 90 w 800"/>
                <a:gd name="T13" fmla="*/ 507 h 2023"/>
                <a:gd name="T14" fmla="*/ 0 w 800"/>
                <a:gd name="T15" fmla="*/ 206 h 2023"/>
                <a:gd name="T16" fmla="*/ 103 w 800"/>
                <a:gd name="T17" fmla="*/ 0 h 2023"/>
                <a:gd name="T18" fmla="*/ 206 w 800"/>
                <a:gd name="T19" fmla="*/ 206 h 2023"/>
                <a:gd name="T20" fmla="*/ 0 w 800"/>
                <a:gd name="T21" fmla="*/ 206 h 20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0" h="2023">
                  <a:moveTo>
                    <a:pt x="350" y="1973"/>
                  </a:moveTo>
                  <a:lnTo>
                    <a:pt x="350" y="667"/>
                  </a:lnTo>
                  <a:cubicBezTo>
                    <a:pt x="350" y="639"/>
                    <a:pt x="373" y="617"/>
                    <a:pt x="400" y="617"/>
                  </a:cubicBezTo>
                  <a:cubicBezTo>
                    <a:pt x="428" y="617"/>
                    <a:pt x="450" y="639"/>
                    <a:pt x="450" y="667"/>
                  </a:cubicBezTo>
                  <a:lnTo>
                    <a:pt x="450" y="1973"/>
                  </a:lnTo>
                  <a:cubicBezTo>
                    <a:pt x="450" y="2001"/>
                    <a:pt x="428" y="2023"/>
                    <a:pt x="400" y="2023"/>
                  </a:cubicBezTo>
                  <a:cubicBezTo>
                    <a:pt x="373" y="2023"/>
                    <a:pt x="350" y="2001"/>
                    <a:pt x="350" y="1973"/>
                  </a:cubicBezTo>
                  <a:close/>
                  <a:moveTo>
                    <a:pt x="0" y="800"/>
                  </a:moveTo>
                  <a:lnTo>
                    <a:pt x="400" y="0"/>
                  </a:lnTo>
                  <a:lnTo>
                    <a:pt x="800" y="800"/>
                  </a:lnTo>
                  <a:lnTo>
                    <a:pt x="0" y="800"/>
                  </a:lnTo>
                  <a:close/>
                </a:path>
              </a:pathLst>
            </a:custGeom>
            <a:solidFill>
              <a:srgbClr val="00FF00"/>
            </a:solidFill>
            <a:ln w="2540" cap="flat">
              <a:solidFill>
                <a:srgbClr val="00FF00"/>
              </a:solidFill>
              <a:prstDash val="solid"/>
              <a:bevel/>
              <a:headEnd/>
              <a:tailEnd/>
            </a:ln>
          </p:spPr>
          <p:txBody>
            <a:bodyPr/>
            <a:lstStyle/>
            <a:p>
              <a:endParaRPr lang="en-US"/>
            </a:p>
          </p:txBody>
        </p:sp>
        <p:sp>
          <p:nvSpPr>
            <p:cNvPr id="39" name="Rectangle 40"/>
            <p:cNvSpPr>
              <a:spLocks noChangeArrowheads="1"/>
            </p:cNvSpPr>
            <p:nvPr/>
          </p:nvSpPr>
          <p:spPr bwMode="auto">
            <a:xfrm>
              <a:off x="3938" y="3959"/>
              <a:ext cx="305"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b="0">
                  <a:solidFill>
                    <a:srgbClr val="FF0000"/>
                  </a:solidFill>
                  <a:latin typeface="VNI-Times" pitchFamily="2" charset="0"/>
                </a:rPr>
                <a:t>O</a:t>
              </a:r>
              <a:endParaRPr lang="en-US" b="0"/>
            </a:p>
          </p:txBody>
        </p:sp>
        <p:sp>
          <p:nvSpPr>
            <p:cNvPr id="40" name="Rectangle 41"/>
            <p:cNvSpPr>
              <a:spLocks noChangeArrowheads="1"/>
            </p:cNvSpPr>
            <p:nvPr/>
          </p:nvSpPr>
          <p:spPr bwMode="auto">
            <a:xfrm>
              <a:off x="4240" y="3959"/>
              <a:ext cx="105"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b="0">
                  <a:solidFill>
                    <a:srgbClr val="000000"/>
                  </a:solidFill>
                  <a:latin typeface="VNI-Times" pitchFamily="2" charset="0"/>
                </a:rPr>
                <a:t> </a:t>
              </a:r>
              <a:endParaRPr lang="en-US" b="0"/>
            </a:p>
          </p:txBody>
        </p:sp>
        <p:sp>
          <p:nvSpPr>
            <p:cNvPr id="41" name="Rectangle 42"/>
            <p:cNvSpPr>
              <a:spLocks noChangeArrowheads="1"/>
            </p:cNvSpPr>
            <p:nvPr/>
          </p:nvSpPr>
          <p:spPr bwMode="auto">
            <a:xfrm>
              <a:off x="4350" y="4412"/>
              <a:ext cx="215"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b="0">
                  <a:solidFill>
                    <a:srgbClr val="FF0000"/>
                  </a:solidFill>
                  <a:latin typeface="VNI-Times" pitchFamily="2" charset="0"/>
                </a:rPr>
                <a:t>h</a:t>
              </a:r>
              <a:endParaRPr lang="en-US" b="0"/>
            </a:p>
          </p:txBody>
        </p:sp>
        <p:sp>
          <p:nvSpPr>
            <p:cNvPr id="42" name="Rectangle 43"/>
            <p:cNvSpPr>
              <a:spLocks noChangeArrowheads="1"/>
            </p:cNvSpPr>
            <p:nvPr/>
          </p:nvSpPr>
          <p:spPr bwMode="auto">
            <a:xfrm>
              <a:off x="4560" y="4412"/>
              <a:ext cx="105"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b="0">
                  <a:solidFill>
                    <a:srgbClr val="000000"/>
                  </a:solidFill>
                  <a:latin typeface="VNI-Times" pitchFamily="2" charset="0"/>
                </a:rPr>
                <a:t> </a:t>
              </a:r>
              <a:endParaRPr lang="en-US" b="0"/>
            </a:p>
          </p:txBody>
        </p:sp>
        <p:sp>
          <p:nvSpPr>
            <p:cNvPr id="43" name="Rectangle 44"/>
            <p:cNvSpPr>
              <a:spLocks noChangeArrowheads="1"/>
            </p:cNvSpPr>
            <p:nvPr/>
          </p:nvSpPr>
          <p:spPr bwMode="auto">
            <a:xfrm>
              <a:off x="5930" y="4794"/>
              <a:ext cx="265"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b="0">
                  <a:solidFill>
                    <a:srgbClr val="FFCC00"/>
                  </a:solidFill>
                  <a:latin typeface="Symbol" pitchFamily="18" charset="2"/>
                </a:rPr>
                <a:t>a</a:t>
              </a:r>
              <a:endParaRPr lang="en-US" b="0"/>
            </a:p>
          </p:txBody>
        </p:sp>
        <p:sp>
          <p:nvSpPr>
            <p:cNvPr id="44" name="Rectangle 45"/>
            <p:cNvSpPr>
              <a:spLocks noChangeArrowheads="1"/>
            </p:cNvSpPr>
            <p:nvPr/>
          </p:nvSpPr>
          <p:spPr bwMode="auto">
            <a:xfrm>
              <a:off x="6185" y="4769"/>
              <a:ext cx="105"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b="0">
                  <a:solidFill>
                    <a:srgbClr val="000000"/>
                  </a:solidFill>
                  <a:latin typeface="VNI-Times" pitchFamily="2" charset="0"/>
                </a:rPr>
                <a:t> </a:t>
              </a:r>
              <a:endParaRPr lang="en-US" b="0"/>
            </a:p>
          </p:txBody>
        </p:sp>
        <p:grpSp>
          <p:nvGrpSpPr>
            <p:cNvPr id="45" name="Group 46"/>
            <p:cNvGrpSpPr>
              <a:grpSpLocks/>
            </p:cNvGrpSpPr>
            <p:nvPr/>
          </p:nvGrpSpPr>
          <p:grpSpPr bwMode="auto">
            <a:xfrm>
              <a:off x="5187" y="4392"/>
              <a:ext cx="238" cy="1190"/>
              <a:chOff x="5187" y="4392"/>
              <a:chExt cx="655" cy="1306"/>
            </a:xfrm>
          </p:grpSpPr>
          <p:sp>
            <p:nvSpPr>
              <p:cNvPr id="62" name="Rectangle 47"/>
              <p:cNvSpPr>
                <a:spLocks noChangeArrowheads="1"/>
              </p:cNvSpPr>
              <p:nvPr/>
            </p:nvSpPr>
            <p:spPr bwMode="auto">
              <a:xfrm>
                <a:off x="5208" y="4935"/>
                <a:ext cx="531" cy="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900" b="0">
                    <a:solidFill>
                      <a:srgbClr val="FFCC00"/>
                    </a:solidFill>
                  </a:rPr>
                  <a:t>r</a:t>
                </a:r>
                <a:endParaRPr lang="en-US" b="0"/>
              </a:p>
            </p:txBody>
          </p:sp>
          <p:sp>
            <p:nvSpPr>
              <p:cNvPr id="63" name="Rectangle 48"/>
              <p:cNvSpPr>
                <a:spLocks noChangeArrowheads="1"/>
              </p:cNvSpPr>
              <p:nvPr/>
            </p:nvSpPr>
            <p:spPr bwMode="auto">
              <a:xfrm>
                <a:off x="5187" y="4392"/>
                <a:ext cx="655"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900" b="0">
                    <a:solidFill>
                      <a:srgbClr val="FFCC00"/>
                    </a:solidFill>
                    <a:latin typeface="MT Extra" pitchFamily="18" charset="2"/>
                  </a:rPr>
                  <a:t>r</a:t>
                </a:r>
                <a:endParaRPr lang="en-US" b="0"/>
              </a:p>
            </p:txBody>
          </p:sp>
        </p:grpSp>
        <p:sp>
          <p:nvSpPr>
            <p:cNvPr id="46" name="Rectangle 49"/>
            <p:cNvSpPr>
              <a:spLocks noChangeArrowheads="1"/>
            </p:cNvSpPr>
            <p:nvPr/>
          </p:nvSpPr>
          <p:spPr bwMode="auto">
            <a:xfrm>
              <a:off x="5530" y="5047"/>
              <a:ext cx="105"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b="0">
                  <a:solidFill>
                    <a:srgbClr val="000000"/>
                  </a:solidFill>
                  <a:latin typeface="VNI-Times" pitchFamily="2" charset="0"/>
                </a:rPr>
                <a:t> </a:t>
              </a:r>
              <a:endParaRPr lang="en-US" b="0"/>
            </a:p>
          </p:txBody>
        </p:sp>
        <p:grpSp>
          <p:nvGrpSpPr>
            <p:cNvPr id="47" name="Group 50"/>
            <p:cNvGrpSpPr>
              <a:grpSpLocks/>
            </p:cNvGrpSpPr>
            <p:nvPr/>
          </p:nvGrpSpPr>
          <p:grpSpPr bwMode="auto">
            <a:xfrm>
              <a:off x="7158" y="3346"/>
              <a:ext cx="303" cy="1151"/>
              <a:chOff x="7158" y="3346"/>
              <a:chExt cx="621" cy="1162"/>
            </a:xfrm>
          </p:grpSpPr>
          <p:sp>
            <p:nvSpPr>
              <p:cNvPr id="60" name="Rectangle 51"/>
              <p:cNvSpPr>
                <a:spLocks noChangeArrowheads="1"/>
              </p:cNvSpPr>
              <p:nvPr/>
            </p:nvSpPr>
            <p:spPr bwMode="auto">
              <a:xfrm>
                <a:off x="7158" y="3902"/>
                <a:ext cx="621" cy="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500" b="0">
                    <a:solidFill>
                      <a:srgbClr val="FF0000"/>
                    </a:solidFill>
                  </a:rPr>
                  <a:t>F</a:t>
                </a:r>
                <a:endParaRPr lang="en-US" b="0"/>
              </a:p>
            </p:txBody>
          </p:sp>
          <p:sp>
            <p:nvSpPr>
              <p:cNvPr id="61" name="Rectangle 52"/>
              <p:cNvSpPr>
                <a:spLocks noChangeArrowheads="1"/>
              </p:cNvSpPr>
              <p:nvPr/>
            </p:nvSpPr>
            <p:spPr bwMode="auto">
              <a:xfrm>
                <a:off x="7183" y="3346"/>
                <a:ext cx="418" cy="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500" b="0">
                    <a:solidFill>
                      <a:srgbClr val="FF0000"/>
                    </a:solidFill>
                    <a:latin typeface="MT Extra" pitchFamily="18" charset="2"/>
                  </a:rPr>
                  <a:t>r</a:t>
                </a:r>
                <a:endParaRPr lang="en-US" b="0"/>
              </a:p>
            </p:txBody>
          </p:sp>
        </p:grpSp>
        <p:sp>
          <p:nvSpPr>
            <p:cNvPr id="48" name="Rectangle 53"/>
            <p:cNvSpPr>
              <a:spLocks noChangeArrowheads="1"/>
            </p:cNvSpPr>
            <p:nvPr/>
          </p:nvSpPr>
          <p:spPr bwMode="auto">
            <a:xfrm>
              <a:off x="7500" y="3919"/>
              <a:ext cx="105"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b="0">
                  <a:solidFill>
                    <a:srgbClr val="000000"/>
                  </a:solidFill>
                  <a:latin typeface="VNI-Times" pitchFamily="2" charset="0"/>
                </a:rPr>
                <a:t> </a:t>
              </a:r>
              <a:endParaRPr lang="en-US" b="0"/>
            </a:p>
          </p:txBody>
        </p:sp>
        <p:grpSp>
          <p:nvGrpSpPr>
            <p:cNvPr id="49" name="Group 54"/>
            <p:cNvGrpSpPr>
              <a:grpSpLocks/>
            </p:cNvGrpSpPr>
            <p:nvPr/>
          </p:nvGrpSpPr>
          <p:grpSpPr bwMode="auto">
            <a:xfrm>
              <a:off x="6099" y="2439"/>
              <a:ext cx="306" cy="1182"/>
              <a:chOff x="6099" y="2439"/>
              <a:chExt cx="629" cy="1195"/>
            </a:xfrm>
          </p:grpSpPr>
          <p:sp>
            <p:nvSpPr>
              <p:cNvPr id="58" name="Rectangle 55"/>
              <p:cNvSpPr>
                <a:spLocks noChangeArrowheads="1"/>
              </p:cNvSpPr>
              <p:nvPr/>
            </p:nvSpPr>
            <p:spPr bwMode="auto">
              <a:xfrm>
                <a:off x="6099" y="3026"/>
                <a:ext cx="629"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500" b="0">
                    <a:solidFill>
                      <a:srgbClr val="FF0000"/>
                    </a:solidFill>
                  </a:rPr>
                  <a:t>F</a:t>
                </a:r>
                <a:endParaRPr lang="en-US" b="0"/>
              </a:p>
            </p:txBody>
          </p:sp>
          <p:sp>
            <p:nvSpPr>
              <p:cNvPr id="59" name="Rectangle 56"/>
              <p:cNvSpPr>
                <a:spLocks noChangeArrowheads="1"/>
              </p:cNvSpPr>
              <p:nvPr/>
            </p:nvSpPr>
            <p:spPr bwMode="auto">
              <a:xfrm>
                <a:off x="6130" y="2439"/>
                <a:ext cx="422"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500" b="0">
                    <a:solidFill>
                      <a:srgbClr val="FF0000"/>
                    </a:solidFill>
                    <a:latin typeface="MT Extra" pitchFamily="18" charset="2"/>
                  </a:rPr>
                  <a:t>r</a:t>
                </a:r>
                <a:endParaRPr lang="en-US" b="0"/>
              </a:p>
            </p:txBody>
          </p:sp>
        </p:grpSp>
        <p:sp>
          <p:nvSpPr>
            <p:cNvPr id="50" name="Rectangle 57"/>
            <p:cNvSpPr>
              <a:spLocks noChangeArrowheads="1"/>
            </p:cNvSpPr>
            <p:nvPr/>
          </p:nvSpPr>
          <p:spPr bwMode="auto">
            <a:xfrm>
              <a:off x="6440" y="3042"/>
              <a:ext cx="105"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b="0">
                  <a:solidFill>
                    <a:srgbClr val="000000"/>
                  </a:solidFill>
                  <a:latin typeface="VNI-Times" pitchFamily="2" charset="0"/>
                </a:rPr>
                <a:t> </a:t>
              </a:r>
              <a:endParaRPr lang="en-US" b="0"/>
            </a:p>
          </p:txBody>
        </p:sp>
        <p:grpSp>
          <p:nvGrpSpPr>
            <p:cNvPr id="51" name="Group 58"/>
            <p:cNvGrpSpPr>
              <a:grpSpLocks/>
            </p:cNvGrpSpPr>
            <p:nvPr/>
          </p:nvGrpSpPr>
          <p:grpSpPr bwMode="auto">
            <a:xfrm>
              <a:off x="3738" y="1082"/>
              <a:ext cx="350" cy="960"/>
              <a:chOff x="3738" y="1082"/>
              <a:chExt cx="516" cy="971"/>
            </a:xfrm>
          </p:grpSpPr>
          <p:sp>
            <p:nvSpPr>
              <p:cNvPr id="56" name="Rectangle 59"/>
              <p:cNvSpPr>
                <a:spLocks noChangeArrowheads="1"/>
              </p:cNvSpPr>
              <p:nvPr/>
            </p:nvSpPr>
            <p:spPr bwMode="auto">
              <a:xfrm>
                <a:off x="3738" y="1542"/>
                <a:ext cx="516" cy="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b="0">
                    <a:solidFill>
                      <a:srgbClr val="FF0000"/>
                    </a:solidFill>
                  </a:rPr>
                  <a:t>M</a:t>
                </a:r>
                <a:endParaRPr lang="en-US" b="0"/>
              </a:p>
            </p:txBody>
          </p:sp>
          <p:sp>
            <p:nvSpPr>
              <p:cNvPr id="57" name="Rectangle 60"/>
              <p:cNvSpPr>
                <a:spLocks noChangeArrowheads="1"/>
              </p:cNvSpPr>
              <p:nvPr/>
            </p:nvSpPr>
            <p:spPr bwMode="auto">
              <a:xfrm>
                <a:off x="3837" y="1082"/>
                <a:ext cx="255" cy="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b="0" dirty="0">
                    <a:solidFill>
                      <a:srgbClr val="FF0000"/>
                    </a:solidFill>
                    <a:latin typeface="MT Extra" pitchFamily="18" charset="2"/>
                  </a:rPr>
                  <a:t>r</a:t>
                </a:r>
                <a:endParaRPr lang="en-US" b="0" dirty="0"/>
              </a:p>
            </p:txBody>
          </p:sp>
        </p:grpSp>
        <p:sp>
          <p:nvSpPr>
            <p:cNvPr id="52" name="Rectangle 61"/>
            <p:cNvSpPr>
              <a:spLocks noChangeArrowheads="1"/>
            </p:cNvSpPr>
            <p:nvPr/>
          </p:nvSpPr>
          <p:spPr bwMode="auto">
            <a:xfrm>
              <a:off x="4190" y="1467"/>
              <a:ext cx="105"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b="0">
                  <a:solidFill>
                    <a:srgbClr val="000000"/>
                  </a:solidFill>
                  <a:latin typeface="VNI-Times" pitchFamily="2" charset="0"/>
                </a:rPr>
                <a:t> </a:t>
              </a:r>
              <a:endParaRPr lang="en-US" b="0"/>
            </a:p>
          </p:txBody>
        </p:sp>
        <p:sp>
          <p:nvSpPr>
            <p:cNvPr id="53" name="Rectangle 62"/>
            <p:cNvSpPr>
              <a:spLocks noChangeArrowheads="1"/>
            </p:cNvSpPr>
            <p:nvPr/>
          </p:nvSpPr>
          <p:spPr bwMode="auto">
            <a:xfrm>
              <a:off x="1708" y="6142"/>
              <a:ext cx="7337"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2200" i="1" dirty="0" err="1">
                  <a:solidFill>
                    <a:srgbClr val="0000CC"/>
                  </a:solidFill>
                  <a:latin typeface="VNI-Times" pitchFamily="2" charset="0"/>
                </a:rPr>
                <a:t>Hình</a:t>
              </a:r>
              <a:r>
                <a:rPr lang="en-US" sz="2200" i="1" dirty="0">
                  <a:solidFill>
                    <a:srgbClr val="0000CC"/>
                  </a:solidFill>
                  <a:latin typeface="VNI-Times" pitchFamily="2" charset="0"/>
                </a:rPr>
                <a:t> 2.1: </a:t>
              </a:r>
              <a:r>
                <a:rPr lang="en-US" sz="2200" i="1" dirty="0" err="1">
                  <a:solidFill>
                    <a:srgbClr val="0000CC"/>
                  </a:solidFill>
                  <a:latin typeface="VNI-Times" pitchFamily="2" charset="0"/>
                </a:rPr>
                <a:t>Bieåu</a:t>
              </a:r>
              <a:r>
                <a:rPr lang="en-US" sz="2200" i="1" dirty="0">
                  <a:solidFill>
                    <a:srgbClr val="0000CC"/>
                  </a:solidFill>
                  <a:latin typeface="VNI-Times" pitchFamily="2" charset="0"/>
                </a:rPr>
                <a:t> </a:t>
              </a:r>
              <a:r>
                <a:rPr lang="en-US" sz="2200" i="1" dirty="0" err="1">
                  <a:solidFill>
                    <a:srgbClr val="0000CC"/>
                  </a:solidFill>
                  <a:latin typeface="VNI-Times" pitchFamily="2" charset="0"/>
                </a:rPr>
                <a:t>dieãn</a:t>
              </a:r>
              <a:r>
                <a:rPr lang="en-US" sz="2200" i="1" dirty="0">
                  <a:solidFill>
                    <a:srgbClr val="0000CC"/>
                  </a:solidFill>
                  <a:latin typeface="VNI-Times" pitchFamily="2" charset="0"/>
                </a:rPr>
                <a:t> vector </a:t>
              </a:r>
              <a:r>
                <a:rPr lang="en-US" sz="2200" i="1" dirty="0" err="1">
                  <a:solidFill>
                    <a:srgbClr val="0000CC"/>
                  </a:solidFill>
                  <a:latin typeface="VNI-Times" pitchFamily="2" charset="0"/>
                </a:rPr>
                <a:t>moâmen</a:t>
              </a:r>
              <a:r>
                <a:rPr lang="en-US" sz="2200" i="1" dirty="0">
                  <a:solidFill>
                    <a:srgbClr val="0000CC"/>
                  </a:solidFill>
                  <a:latin typeface="VNI-Times" pitchFamily="2" charset="0"/>
                </a:rPr>
                <a:t> </a:t>
              </a:r>
              <a:r>
                <a:rPr lang="en-US" sz="2200" i="1" dirty="0" err="1">
                  <a:solidFill>
                    <a:srgbClr val="0000CC"/>
                  </a:solidFill>
                  <a:latin typeface="VNI-Times" pitchFamily="2" charset="0"/>
                </a:rPr>
                <a:t>löïc</a:t>
              </a:r>
              <a:endParaRPr lang="en-US" b="0" dirty="0">
                <a:solidFill>
                  <a:srgbClr val="0000CC"/>
                </a:solidFill>
              </a:endParaRPr>
            </a:p>
          </p:txBody>
        </p:sp>
        <p:sp>
          <p:nvSpPr>
            <p:cNvPr id="54" name="Rectangle 63"/>
            <p:cNvSpPr>
              <a:spLocks noChangeArrowheads="1"/>
            </p:cNvSpPr>
            <p:nvPr/>
          </p:nvSpPr>
          <p:spPr bwMode="auto">
            <a:xfrm>
              <a:off x="8245" y="5774"/>
              <a:ext cx="95"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i="1">
                  <a:solidFill>
                    <a:srgbClr val="000000"/>
                  </a:solidFill>
                  <a:latin typeface="VNI-Times" pitchFamily="2" charset="0"/>
                </a:rPr>
                <a:t> </a:t>
              </a:r>
              <a:endParaRPr lang="en-US" b="0"/>
            </a:p>
          </p:txBody>
        </p:sp>
        <p:sp>
          <p:nvSpPr>
            <p:cNvPr id="55" name="Freeform 64"/>
            <p:cNvSpPr>
              <a:spLocks noEditPoints="1"/>
            </p:cNvSpPr>
            <p:nvPr/>
          </p:nvSpPr>
          <p:spPr bwMode="auto">
            <a:xfrm>
              <a:off x="4265" y="3369"/>
              <a:ext cx="1699" cy="781"/>
            </a:xfrm>
            <a:custGeom>
              <a:avLst/>
              <a:gdLst>
                <a:gd name="T0" fmla="*/ 20 w 6597"/>
                <a:gd name="T1" fmla="*/ 778 h 3040"/>
                <a:gd name="T2" fmla="*/ 56 w 6597"/>
                <a:gd name="T3" fmla="*/ 734 h 3040"/>
                <a:gd name="T4" fmla="*/ 67 w 6597"/>
                <a:gd name="T5" fmla="*/ 757 h 3040"/>
                <a:gd name="T6" fmla="*/ 103 w 6597"/>
                <a:gd name="T7" fmla="*/ 712 h 3040"/>
                <a:gd name="T8" fmla="*/ 97 w 6597"/>
                <a:gd name="T9" fmla="*/ 729 h 3040"/>
                <a:gd name="T10" fmla="*/ 167 w 6597"/>
                <a:gd name="T11" fmla="*/ 698 h 3040"/>
                <a:gd name="T12" fmla="*/ 150 w 6597"/>
                <a:gd name="T13" fmla="*/ 691 h 3040"/>
                <a:gd name="T14" fmla="*/ 208 w 6597"/>
                <a:gd name="T15" fmla="*/ 693 h 3040"/>
                <a:gd name="T16" fmla="*/ 244 w 6597"/>
                <a:gd name="T17" fmla="*/ 649 h 3040"/>
                <a:gd name="T18" fmla="*/ 255 w 6597"/>
                <a:gd name="T19" fmla="*/ 672 h 3040"/>
                <a:gd name="T20" fmla="*/ 291 w 6597"/>
                <a:gd name="T21" fmla="*/ 628 h 3040"/>
                <a:gd name="T22" fmla="*/ 285 w 6597"/>
                <a:gd name="T23" fmla="*/ 645 h 3040"/>
                <a:gd name="T24" fmla="*/ 355 w 6597"/>
                <a:gd name="T25" fmla="*/ 613 h 3040"/>
                <a:gd name="T26" fmla="*/ 338 w 6597"/>
                <a:gd name="T27" fmla="*/ 607 h 3040"/>
                <a:gd name="T28" fmla="*/ 396 w 6597"/>
                <a:gd name="T29" fmla="*/ 609 h 3040"/>
                <a:gd name="T30" fmla="*/ 432 w 6597"/>
                <a:gd name="T31" fmla="*/ 564 h 3040"/>
                <a:gd name="T32" fmla="*/ 443 w 6597"/>
                <a:gd name="T33" fmla="*/ 587 h 3040"/>
                <a:gd name="T34" fmla="*/ 479 w 6597"/>
                <a:gd name="T35" fmla="*/ 543 h 3040"/>
                <a:gd name="T36" fmla="*/ 473 w 6597"/>
                <a:gd name="T37" fmla="*/ 560 h 3040"/>
                <a:gd name="T38" fmla="*/ 543 w 6597"/>
                <a:gd name="T39" fmla="*/ 528 h 3040"/>
                <a:gd name="T40" fmla="*/ 526 w 6597"/>
                <a:gd name="T41" fmla="*/ 522 h 3040"/>
                <a:gd name="T42" fmla="*/ 584 w 6597"/>
                <a:gd name="T43" fmla="*/ 524 h 3040"/>
                <a:gd name="T44" fmla="*/ 620 w 6597"/>
                <a:gd name="T45" fmla="*/ 479 h 3040"/>
                <a:gd name="T46" fmla="*/ 630 w 6597"/>
                <a:gd name="T47" fmla="*/ 503 h 3040"/>
                <a:gd name="T48" fmla="*/ 667 w 6597"/>
                <a:gd name="T49" fmla="*/ 458 h 3040"/>
                <a:gd name="T50" fmla="*/ 660 w 6597"/>
                <a:gd name="T51" fmla="*/ 475 h 3040"/>
                <a:gd name="T52" fmla="*/ 731 w 6597"/>
                <a:gd name="T53" fmla="*/ 443 h 3040"/>
                <a:gd name="T54" fmla="*/ 714 w 6597"/>
                <a:gd name="T55" fmla="*/ 437 h 3040"/>
                <a:gd name="T56" fmla="*/ 771 w 6597"/>
                <a:gd name="T57" fmla="*/ 439 h 3040"/>
                <a:gd name="T58" fmla="*/ 807 w 6597"/>
                <a:gd name="T59" fmla="*/ 394 h 3040"/>
                <a:gd name="T60" fmla="*/ 818 w 6597"/>
                <a:gd name="T61" fmla="*/ 418 h 3040"/>
                <a:gd name="T62" fmla="*/ 855 w 6597"/>
                <a:gd name="T63" fmla="*/ 373 h 3040"/>
                <a:gd name="T64" fmla="*/ 848 w 6597"/>
                <a:gd name="T65" fmla="*/ 390 h 3040"/>
                <a:gd name="T66" fmla="*/ 918 w 6597"/>
                <a:gd name="T67" fmla="*/ 358 h 3040"/>
                <a:gd name="T68" fmla="*/ 901 w 6597"/>
                <a:gd name="T69" fmla="*/ 352 h 3040"/>
                <a:gd name="T70" fmla="*/ 959 w 6597"/>
                <a:gd name="T71" fmla="*/ 354 h 3040"/>
                <a:gd name="T72" fmla="*/ 995 w 6597"/>
                <a:gd name="T73" fmla="*/ 310 h 3040"/>
                <a:gd name="T74" fmla="*/ 1006 w 6597"/>
                <a:gd name="T75" fmla="*/ 333 h 3040"/>
                <a:gd name="T76" fmla="*/ 1042 w 6597"/>
                <a:gd name="T77" fmla="*/ 289 h 3040"/>
                <a:gd name="T78" fmla="*/ 1036 w 6597"/>
                <a:gd name="T79" fmla="*/ 305 h 3040"/>
                <a:gd name="T80" fmla="*/ 1106 w 6597"/>
                <a:gd name="T81" fmla="*/ 274 h 3040"/>
                <a:gd name="T82" fmla="*/ 1089 w 6597"/>
                <a:gd name="T83" fmla="*/ 267 h 3040"/>
                <a:gd name="T84" fmla="*/ 1147 w 6597"/>
                <a:gd name="T85" fmla="*/ 269 h 3040"/>
                <a:gd name="T86" fmla="*/ 1183 w 6597"/>
                <a:gd name="T87" fmla="*/ 225 h 3040"/>
                <a:gd name="T88" fmla="*/ 1194 w 6597"/>
                <a:gd name="T89" fmla="*/ 248 h 3040"/>
                <a:gd name="T90" fmla="*/ 1230 w 6597"/>
                <a:gd name="T91" fmla="*/ 204 h 3040"/>
                <a:gd name="T92" fmla="*/ 1224 w 6597"/>
                <a:gd name="T93" fmla="*/ 221 h 3040"/>
                <a:gd name="T94" fmla="*/ 1294 w 6597"/>
                <a:gd name="T95" fmla="*/ 189 h 3040"/>
                <a:gd name="T96" fmla="*/ 1277 w 6597"/>
                <a:gd name="T97" fmla="*/ 182 h 3040"/>
                <a:gd name="T98" fmla="*/ 1335 w 6597"/>
                <a:gd name="T99" fmla="*/ 185 h 3040"/>
                <a:gd name="T100" fmla="*/ 1371 w 6597"/>
                <a:gd name="T101" fmla="*/ 140 h 3040"/>
                <a:gd name="T102" fmla="*/ 1382 w 6597"/>
                <a:gd name="T103" fmla="*/ 163 h 3040"/>
                <a:gd name="T104" fmla="*/ 1418 w 6597"/>
                <a:gd name="T105" fmla="*/ 119 h 3040"/>
                <a:gd name="T106" fmla="*/ 1412 w 6597"/>
                <a:gd name="T107" fmla="*/ 136 h 3040"/>
                <a:gd name="T108" fmla="*/ 1482 w 6597"/>
                <a:gd name="T109" fmla="*/ 104 h 3040"/>
                <a:gd name="T110" fmla="*/ 1465 w 6597"/>
                <a:gd name="T111" fmla="*/ 98 h 3040"/>
                <a:gd name="T112" fmla="*/ 1523 w 6597"/>
                <a:gd name="T113" fmla="*/ 100 h 3040"/>
                <a:gd name="T114" fmla="*/ 1559 w 6597"/>
                <a:gd name="T115" fmla="*/ 55 h 3040"/>
                <a:gd name="T116" fmla="*/ 1569 w 6597"/>
                <a:gd name="T117" fmla="*/ 79 h 3040"/>
                <a:gd name="T118" fmla="*/ 1699 w 6597"/>
                <a:gd name="T119" fmla="*/ 6 h 304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597" h="3040">
                  <a:moveTo>
                    <a:pt x="36" y="2938"/>
                  </a:moveTo>
                  <a:lnTo>
                    <a:pt x="36" y="2938"/>
                  </a:lnTo>
                  <a:cubicBezTo>
                    <a:pt x="61" y="2926"/>
                    <a:pt x="91" y="2937"/>
                    <a:pt x="103" y="2962"/>
                  </a:cubicBezTo>
                  <a:cubicBezTo>
                    <a:pt x="114" y="2988"/>
                    <a:pt x="103" y="3017"/>
                    <a:pt x="78" y="3029"/>
                  </a:cubicBezTo>
                  <a:cubicBezTo>
                    <a:pt x="53" y="3040"/>
                    <a:pt x="23" y="3030"/>
                    <a:pt x="12" y="3004"/>
                  </a:cubicBezTo>
                  <a:cubicBezTo>
                    <a:pt x="0" y="2979"/>
                    <a:pt x="11" y="2950"/>
                    <a:pt x="36" y="2938"/>
                  </a:cubicBezTo>
                  <a:close/>
                  <a:moveTo>
                    <a:pt x="218" y="2856"/>
                  </a:moveTo>
                  <a:lnTo>
                    <a:pt x="219" y="2856"/>
                  </a:lnTo>
                  <a:cubicBezTo>
                    <a:pt x="244" y="2844"/>
                    <a:pt x="273" y="2855"/>
                    <a:pt x="285" y="2880"/>
                  </a:cubicBezTo>
                  <a:cubicBezTo>
                    <a:pt x="296" y="2905"/>
                    <a:pt x="286" y="2935"/>
                    <a:pt x="261" y="2946"/>
                  </a:cubicBezTo>
                  <a:lnTo>
                    <a:pt x="260" y="2946"/>
                  </a:lnTo>
                  <a:cubicBezTo>
                    <a:pt x="235" y="2958"/>
                    <a:pt x="206" y="2947"/>
                    <a:pt x="194" y="2922"/>
                  </a:cubicBezTo>
                  <a:cubicBezTo>
                    <a:pt x="182" y="2897"/>
                    <a:pt x="193" y="2867"/>
                    <a:pt x="218" y="2856"/>
                  </a:cubicBezTo>
                  <a:close/>
                  <a:moveTo>
                    <a:pt x="401" y="2773"/>
                  </a:moveTo>
                  <a:lnTo>
                    <a:pt x="401" y="2773"/>
                  </a:lnTo>
                  <a:cubicBezTo>
                    <a:pt x="426" y="2761"/>
                    <a:pt x="456" y="2772"/>
                    <a:pt x="467" y="2797"/>
                  </a:cubicBezTo>
                  <a:cubicBezTo>
                    <a:pt x="479" y="2822"/>
                    <a:pt x="468" y="2852"/>
                    <a:pt x="443" y="2864"/>
                  </a:cubicBezTo>
                  <a:cubicBezTo>
                    <a:pt x="418" y="2875"/>
                    <a:pt x="388" y="2864"/>
                    <a:pt x="376" y="2839"/>
                  </a:cubicBezTo>
                  <a:cubicBezTo>
                    <a:pt x="365" y="2814"/>
                    <a:pt x="376" y="2785"/>
                    <a:pt x="401" y="2773"/>
                  </a:cubicBezTo>
                  <a:close/>
                  <a:moveTo>
                    <a:pt x="583" y="2691"/>
                  </a:moveTo>
                  <a:lnTo>
                    <a:pt x="583" y="2691"/>
                  </a:lnTo>
                  <a:cubicBezTo>
                    <a:pt x="608" y="2679"/>
                    <a:pt x="638" y="2690"/>
                    <a:pt x="650" y="2715"/>
                  </a:cubicBezTo>
                  <a:cubicBezTo>
                    <a:pt x="661" y="2740"/>
                    <a:pt x="650" y="2770"/>
                    <a:pt x="625" y="2781"/>
                  </a:cubicBezTo>
                  <a:cubicBezTo>
                    <a:pt x="600" y="2793"/>
                    <a:pt x="570" y="2782"/>
                    <a:pt x="559" y="2757"/>
                  </a:cubicBezTo>
                  <a:cubicBezTo>
                    <a:pt x="547" y="2732"/>
                    <a:pt x="558" y="2702"/>
                    <a:pt x="583" y="2691"/>
                  </a:cubicBezTo>
                  <a:close/>
                  <a:moveTo>
                    <a:pt x="765" y="2608"/>
                  </a:moveTo>
                  <a:lnTo>
                    <a:pt x="765" y="2608"/>
                  </a:lnTo>
                  <a:cubicBezTo>
                    <a:pt x="790" y="2596"/>
                    <a:pt x="820" y="2607"/>
                    <a:pt x="832" y="2632"/>
                  </a:cubicBezTo>
                  <a:cubicBezTo>
                    <a:pt x="843" y="2657"/>
                    <a:pt x="832" y="2687"/>
                    <a:pt x="807" y="2699"/>
                  </a:cubicBezTo>
                  <a:cubicBezTo>
                    <a:pt x="782" y="2710"/>
                    <a:pt x="753" y="2699"/>
                    <a:pt x="741" y="2674"/>
                  </a:cubicBezTo>
                  <a:cubicBezTo>
                    <a:pt x="729" y="2649"/>
                    <a:pt x="740" y="2620"/>
                    <a:pt x="765" y="2608"/>
                  </a:cubicBezTo>
                  <a:close/>
                  <a:moveTo>
                    <a:pt x="948" y="2526"/>
                  </a:moveTo>
                  <a:lnTo>
                    <a:pt x="948" y="2525"/>
                  </a:lnTo>
                  <a:cubicBezTo>
                    <a:pt x="973" y="2514"/>
                    <a:pt x="1003" y="2525"/>
                    <a:pt x="1014" y="2550"/>
                  </a:cubicBezTo>
                  <a:cubicBezTo>
                    <a:pt x="1026" y="2575"/>
                    <a:pt x="1015" y="2605"/>
                    <a:pt x="990" y="2616"/>
                  </a:cubicBezTo>
                  <a:cubicBezTo>
                    <a:pt x="965" y="2628"/>
                    <a:pt x="935" y="2617"/>
                    <a:pt x="923" y="2592"/>
                  </a:cubicBezTo>
                  <a:cubicBezTo>
                    <a:pt x="912" y="2567"/>
                    <a:pt x="923" y="2537"/>
                    <a:pt x="948" y="2526"/>
                  </a:cubicBezTo>
                  <a:close/>
                  <a:moveTo>
                    <a:pt x="1130" y="2443"/>
                  </a:moveTo>
                  <a:lnTo>
                    <a:pt x="1130" y="2443"/>
                  </a:lnTo>
                  <a:cubicBezTo>
                    <a:pt x="1155" y="2431"/>
                    <a:pt x="1185" y="2442"/>
                    <a:pt x="1196" y="2467"/>
                  </a:cubicBezTo>
                  <a:cubicBezTo>
                    <a:pt x="1208" y="2492"/>
                    <a:pt x="1197" y="2522"/>
                    <a:pt x="1172" y="2534"/>
                  </a:cubicBezTo>
                  <a:cubicBezTo>
                    <a:pt x="1147" y="2545"/>
                    <a:pt x="1117" y="2534"/>
                    <a:pt x="1106" y="2509"/>
                  </a:cubicBezTo>
                  <a:cubicBezTo>
                    <a:pt x="1094" y="2484"/>
                    <a:pt x="1105" y="2455"/>
                    <a:pt x="1130" y="2443"/>
                  </a:cubicBezTo>
                  <a:close/>
                  <a:moveTo>
                    <a:pt x="1312" y="2361"/>
                  </a:moveTo>
                  <a:lnTo>
                    <a:pt x="1312" y="2360"/>
                  </a:lnTo>
                  <a:cubicBezTo>
                    <a:pt x="1337" y="2349"/>
                    <a:pt x="1367" y="2360"/>
                    <a:pt x="1379" y="2385"/>
                  </a:cubicBezTo>
                  <a:cubicBezTo>
                    <a:pt x="1390" y="2410"/>
                    <a:pt x="1379" y="2440"/>
                    <a:pt x="1354" y="2451"/>
                  </a:cubicBezTo>
                  <a:cubicBezTo>
                    <a:pt x="1329" y="2463"/>
                    <a:pt x="1299" y="2452"/>
                    <a:pt x="1288" y="2427"/>
                  </a:cubicBezTo>
                  <a:cubicBezTo>
                    <a:pt x="1276" y="2402"/>
                    <a:pt x="1287" y="2372"/>
                    <a:pt x="1312" y="2361"/>
                  </a:cubicBezTo>
                  <a:close/>
                  <a:moveTo>
                    <a:pt x="1495" y="2278"/>
                  </a:moveTo>
                  <a:lnTo>
                    <a:pt x="1495" y="2278"/>
                  </a:lnTo>
                  <a:cubicBezTo>
                    <a:pt x="1520" y="2266"/>
                    <a:pt x="1549" y="2277"/>
                    <a:pt x="1561" y="2302"/>
                  </a:cubicBezTo>
                  <a:cubicBezTo>
                    <a:pt x="1573" y="2327"/>
                    <a:pt x="1562" y="2357"/>
                    <a:pt x="1537" y="2369"/>
                  </a:cubicBezTo>
                  <a:lnTo>
                    <a:pt x="1536" y="2369"/>
                  </a:lnTo>
                  <a:cubicBezTo>
                    <a:pt x="1511" y="2380"/>
                    <a:pt x="1482" y="2369"/>
                    <a:pt x="1470" y="2344"/>
                  </a:cubicBezTo>
                  <a:cubicBezTo>
                    <a:pt x="1459" y="2319"/>
                    <a:pt x="1469" y="2290"/>
                    <a:pt x="1495" y="2278"/>
                  </a:cubicBezTo>
                  <a:close/>
                  <a:moveTo>
                    <a:pt x="1677" y="2196"/>
                  </a:moveTo>
                  <a:lnTo>
                    <a:pt x="1677" y="2195"/>
                  </a:lnTo>
                  <a:cubicBezTo>
                    <a:pt x="1702" y="2184"/>
                    <a:pt x="1732" y="2195"/>
                    <a:pt x="1743" y="2220"/>
                  </a:cubicBezTo>
                  <a:cubicBezTo>
                    <a:pt x="1755" y="2245"/>
                    <a:pt x="1744" y="2275"/>
                    <a:pt x="1719" y="2286"/>
                  </a:cubicBezTo>
                  <a:cubicBezTo>
                    <a:pt x="1694" y="2298"/>
                    <a:pt x="1664" y="2287"/>
                    <a:pt x="1652" y="2262"/>
                  </a:cubicBezTo>
                  <a:cubicBezTo>
                    <a:pt x="1641" y="2237"/>
                    <a:pt x="1652" y="2207"/>
                    <a:pt x="1677" y="2196"/>
                  </a:cubicBezTo>
                  <a:close/>
                  <a:moveTo>
                    <a:pt x="1859" y="2113"/>
                  </a:moveTo>
                  <a:lnTo>
                    <a:pt x="1859" y="2113"/>
                  </a:lnTo>
                  <a:cubicBezTo>
                    <a:pt x="1884" y="2101"/>
                    <a:pt x="1914" y="2112"/>
                    <a:pt x="1926" y="2137"/>
                  </a:cubicBezTo>
                  <a:cubicBezTo>
                    <a:pt x="1937" y="2162"/>
                    <a:pt x="1926" y="2192"/>
                    <a:pt x="1901" y="2204"/>
                  </a:cubicBezTo>
                  <a:cubicBezTo>
                    <a:pt x="1876" y="2215"/>
                    <a:pt x="1846" y="2204"/>
                    <a:pt x="1835" y="2179"/>
                  </a:cubicBezTo>
                  <a:cubicBezTo>
                    <a:pt x="1823" y="2154"/>
                    <a:pt x="1834" y="2125"/>
                    <a:pt x="1859" y="2113"/>
                  </a:cubicBezTo>
                  <a:close/>
                  <a:moveTo>
                    <a:pt x="2041" y="2030"/>
                  </a:moveTo>
                  <a:lnTo>
                    <a:pt x="2042" y="2030"/>
                  </a:lnTo>
                  <a:cubicBezTo>
                    <a:pt x="2067" y="2019"/>
                    <a:pt x="2096" y="2030"/>
                    <a:pt x="2108" y="2055"/>
                  </a:cubicBezTo>
                  <a:cubicBezTo>
                    <a:pt x="2119" y="2080"/>
                    <a:pt x="2109" y="2110"/>
                    <a:pt x="2083" y="2121"/>
                  </a:cubicBezTo>
                  <a:cubicBezTo>
                    <a:pt x="2058" y="2133"/>
                    <a:pt x="2029" y="2122"/>
                    <a:pt x="2017" y="2097"/>
                  </a:cubicBezTo>
                  <a:cubicBezTo>
                    <a:pt x="2005" y="2072"/>
                    <a:pt x="2016" y="2042"/>
                    <a:pt x="2041" y="2030"/>
                  </a:cubicBezTo>
                  <a:close/>
                  <a:moveTo>
                    <a:pt x="2224" y="1948"/>
                  </a:moveTo>
                  <a:lnTo>
                    <a:pt x="2224" y="1948"/>
                  </a:lnTo>
                  <a:cubicBezTo>
                    <a:pt x="2249" y="1936"/>
                    <a:pt x="2279" y="1947"/>
                    <a:pt x="2290" y="1972"/>
                  </a:cubicBezTo>
                  <a:cubicBezTo>
                    <a:pt x="2302" y="1997"/>
                    <a:pt x="2291" y="2027"/>
                    <a:pt x="2266" y="2039"/>
                  </a:cubicBezTo>
                  <a:cubicBezTo>
                    <a:pt x="2241" y="2050"/>
                    <a:pt x="2211" y="2039"/>
                    <a:pt x="2199" y="2014"/>
                  </a:cubicBezTo>
                  <a:cubicBezTo>
                    <a:pt x="2188" y="1989"/>
                    <a:pt x="2199" y="1960"/>
                    <a:pt x="2224" y="1948"/>
                  </a:cubicBezTo>
                  <a:close/>
                  <a:moveTo>
                    <a:pt x="2406" y="1865"/>
                  </a:moveTo>
                  <a:lnTo>
                    <a:pt x="2406" y="1865"/>
                  </a:lnTo>
                  <a:cubicBezTo>
                    <a:pt x="2431" y="1854"/>
                    <a:pt x="2461" y="1865"/>
                    <a:pt x="2472" y="1890"/>
                  </a:cubicBezTo>
                  <a:cubicBezTo>
                    <a:pt x="2484" y="1915"/>
                    <a:pt x="2473" y="1945"/>
                    <a:pt x="2448" y="1956"/>
                  </a:cubicBezTo>
                  <a:cubicBezTo>
                    <a:pt x="2423" y="1968"/>
                    <a:pt x="2393" y="1957"/>
                    <a:pt x="2382" y="1932"/>
                  </a:cubicBezTo>
                  <a:cubicBezTo>
                    <a:pt x="2370" y="1907"/>
                    <a:pt x="2381" y="1877"/>
                    <a:pt x="2406" y="1865"/>
                  </a:cubicBezTo>
                  <a:close/>
                  <a:moveTo>
                    <a:pt x="2588" y="1783"/>
                  </a:moveTo>
                  <a:lnTo>
                    <a:pt x="2588" y="1783"/>
                  </a:lnTo>
                  <a:cubicBezTo>
                    <a:pt x="2613" y="1771"/>
                    <a:pt x="2643" y="1782"/>
                    <a:pt x="2655" y="1807"/>
                  </a:cubicBezTo>
                  <a:cubicBezTo>
                    <a:pt x="2666" y="1832"/>
                    <a:pt x="2655" y="1862"/>
                    <a:pt x="2630" y="1874"/>
                  </a:cubicBezTo>
                  <a:cubicBezTo>
                    <a:pt x="2605" y="1885"/>
                    <a:pt x="2576" y="1874"/>
                    <a:pt x="2564" y="1849"/>
                  </a:cubicBezTo>
                  <a:cubicBezTo>
                    <a:pt x="2552" y="1824"/>
                    <a:pt x="2563" y="1795"/>
                    <a:pt x="2588" y="1783"/>
                  </a:cubicBezTo>
                  <a:close/>
                  <a:moveTo>
                    <a:pt x="2771" y="1700"/>
                  </a:moveTo>
                  <a:lnTo>
                    <a:pt x="2771" y="1700"/>
                  </a:lnTo>
                  <a:cubicBezTo>
                    <a:pt x="2796" y="1689"/>
                    <a:pt x="2825" y="1700"/>
                    <a:pt x="2837" y="1725"/>
                  </a:cubicBezTo>
                  <a:cubicBezTo>
                    <a:pt x="2849" y="1750"/>
                    <a:pt x="2838" y="1780"/>
                    <a:pt x="2813" y="1791"/>
                  </a:cubicBezTo>
                  <a:cubicBezTo>
                    <a:pt x="2788" y="1803"/>
                    <a:pt x="2758" y="1792"/>
                    <a:pt x="2746" y="1767"/>
                  </a:cubicBezTo>
                  <a:cubicBezTo>
                    <a:pt x="2735" y="1742"/>
                    <a:pt x="2746" y="1712"/>
                    <a:pt x="2771" y="1700"/>
                  </a:cubicBezTo>
                  <a:close/>
                  <a:moveTo>
                    <a:pt x="2953" y="1618"/>
                  </a:moveTo>
                  <a:lnTo>
                    <a:pt x="2953" y="1618"/>
                  </a:lnTo>
                  <a:cubicBezTo>
                    <a:pt x="2978" y="1606"/>
                    <a:pt x="3008" y="1617"/>
                    <a:pt x="3019" y="1642"/>
                  </a:cubicBezTo>
                  <a:cubicBezTo>
                    <a:pt x="3031" y="1667"/>
                    <a:pt x="3020" y="1697"/>
                    <a:pt x="2995" y="1709"/>
                  </a:cubicBezTo>
                  <a:cubicBezTo>
                    <a:pt x="2970" y="1720"/>
                    <a:pt x="2940" y="1709"/>
                    <a:pt x="2929" y="1684"/>
                  </a:cubicBezTo>
                  <a:cubicBezTo>
                    <a:pt x="2917" y="1659"/>
                    <a:pt x="2928" y="1630"/>
                    <a:pt x="2953" y="1618"/>
                  </a:cubicBezTo>
                  <a:close/>
                  <a:moveTo>
                    <a:pt x="3135" y="1535"/>
                  </a:moveTo>
                  <a:lnTo>
                    <a:pt x="3135" y="1535"/>
                  </a:lnTo>
                  <a:cubicBezTo>
                    <a:pt x="3160" y="1524"/>
                    <a:pt x="3190" y="1535"/>
                    <a:pt x="3202" y="1560"/>
                  </a:cubicBezTo>
                  <a:cubicBezTo>
                    <a:pt x="3213" y="1585"/>
                    <a:pt x="3202" y="1615"/>
                    <a:pt x="3177" y="1626"/>
                  </a:cubicBezTo>
                  <a:cubicBezTo>
                    <a:pt x="3152" y="1638"/>
                    <a:pt x="3122" y="1627"/>
                    <a:pt x="3111" y="1602"/>
                  </a:cubicBezTo>
                  <a:cubicBezTo>
                    <a:pt x="3099" y="1577"/>
                    <a:pt x="3110" y="1547"/>
                    <a:pt x="3135" y="1535"/>
                  </a:cubicBezTo>
                  <a:close/>
                  <a:moveTo>
                    <a:pt x="3318" y="1453"/>
                  </a:moveTo>
                  <a:lnTo>
                    <a:pt x="3318" y="1453"/>
                  </a:lnTo>
                  <a:cubicBezTo>
                    <a:pt x="3343" y="1441"/>
                    <a:pt x="3372" y="1452"/>
                    <a:pt x="3384" y="1477"/>
                  </a:cubicBezTo>
                  <a:cubicBezTo>
                    <a:pt x="3396" y="1502"/>
                    <a:pt x="3385" y="1532"/>
                    <a:pt x="3360" y="1544"/>
                  </a:cubicBezTo>
                  <a:lnTo>
                    <a:pt x="3359" y="1544"/>
                  </a:lnTo>
                  <a:cubicBezTo>
                    <a:pt x="3334" y="1555"/>
                    <a:pt x="3305" y="1544"/>
                    <a:pt x="3293" y="1519"/>
                  </a:cubicBezTo>
                  <a:cubicBezTo>
                    <a:pt x="3282" y="1494"/>
                    <a:pt x="3292" y="1465"/>
                    <a:pt x="3318" y="1453"/>
                  </a:cubicBezTo>
                  <a:close/>
                  <a:moveTo>
                    <a:pt x="3500" y="1370"/>
                  </a:moveTo>
                  <a:lnTo>
                    <a:pt x="3500" y="1370"/>
                  </a:lnTo>
                  <a:cubicBezTo>
                    <a:pt x="3525" y="1359"/>
                    <a:pt x="3555" y="1370"/>
                    <a:pt x="3566" y="1395"/>
                  </a:cubicBezTo>
                  <a:cubicBezTo>
                    <a:pt x="3578" y="1420"/>
                    <a:pt x="3567" y="1450"/>
                    <a:pt x="3542" y="1461"/>
                  </a:cubicBezTo>
                  <a:cubicBezTo>
                    <a:pt x="3517" y="1473"/>
                    <a:pt x="3487" y="1462"/>
                    <a:pt x="3475" y="1437"/>
                  </a:cubicBezTo>
                  <a:cubicBezTo>
                    <a:pt x="3464" y="1412"/>
                    <a:pt x="3475" y="1382"/>
                    <a:pt x="3500" y="1370"/>
                  </a:cubicBezTo>
                  <a:close/>
                  <a:moveTo>
                    <a:pt x="3682" y="1288"/>
                  </a:moveTo>
                  <a:lnTo>
                    <a:pt x="3682" y="1288"/>
                  </a:lnTo>
                  <a:cubicBezTo>
                    <a:pt x="3707" y="1276"/>
                    <a:pt x="3737" y="1287"/>
                    <a:pt x="3749" y="1312"/>
                  </a:cubicBezTo>
                  <a:cubicBezTo>
                    <a:pt x="3760" y="1337"/>
                    <a:pt x="3749" y="1367"/>
                    <a:pt x="3724" y="1379"/>
                  </a:cubicBezTo>
                  <a:cubicBezTo>
                    <a:pt x="3699" y="1390"/>
                    <a:pt x="3669" y="1379"/>
                    <a:pt x="3658" y="1354"/>
                  </a:cubicBezTo>
                  <a:cubicBezTo>
                    <a:pt x="3646" y="1329"/>
                    <a:pt x="3657" y="1300"/>
                    <a:pt x="3682" y="1288"/>
                  </a:cubicBezTo>
                  <a:close/>
                  <a:moveTo>
                    <a:pt x="3864" y="1205"/>
                  </a:moveTo>
                  <a:lnTo>
                    <a:pt x="3864" y="1205"/>
                  </a:lnTo>
                  <a:cubicBezTo>
                    <a:pt x="3890" y="1194"/>
                    <a:pt x="3919" y="1205"/>
                    <a:pt x="3931" y="1230"/>
                  </a:cubicBezTo>
                  <a:cubicBezTo>
                    <a:pt x="3942" y="1255"/>
                    <a:pt x="3932" y="1285"/>
                    <a:pt x="3906" y="1296"/>
                  </a:cubicBezTo>
                  <a:cubicBezTo>
                    <a:pt x="3881" y="1308"/>
                    <a:pt x="3852" y="1297"/>
                    <a:pt x="3840" y="1272"/>
                  </a:cubicBezTo>
                  <a:cubicBezTo>
                    <a:pt x="3828" y="1247"/>
                    <a:pt x="3839" y="1217"/>
                    <a:pt x="3864" y="1205"/>
                  </a:cubicBezTo>
                  <a:close/>
                  <a:moveTo>
                    <a:pt x="4047" y="1123"/>
                  </a:moveTo>
                  <a:lnTo>
                    <a:pt x="4047" y="1123"/>
                  </a:lnTo>
                  <a:cubicBezTo>
                    <a:pt x="4072" y="1111"/>
                    <a:pt x="4102" y="1122"/>
                    <a:pt x="4113" y="1147"/>
                  </a:cubicBezTo>
                  <a:cubicBezTo>
                    <a:pt x="4125" y="1172"/>
                    <a:pt x="4114" y="1202"/>
                    <a:pt x="4089" y="1214"/>
                  </a:cubicBezTo>
                  <a:cubicBezTo>
                    <a:pt x="4064" y="1225"/>
                    <a:pt x="4034" y="1214"/>
                    <a:pt x="4022" y="1189"/>
                  </a:cubicBezTo>
                  <a:cubicBezTo>
                    <a:pt x="4011" y="1164"/>
                    <a:pt x="4022" y="1134"/>
                    <a:pt x="4047" y="1123"/>
                  </a:cubicBezTo>
                  <a:close/>
                  <a:moveTo>
                    <a:pt x="4229" y="1040"/>
                  </a:moveTo>
                  <a:lnTo>
                    <a:pt x="4229" y="1040"/>
                  </a:lnTo>
                  <a:cubicBezTo>
                    <a:pt x="4254" y="1029"/>
                    <a:pt x="4284" y="1040"/>
                    <a:pt x="4295" y="1065"/>
                  </a:cubicBezTo>
                  <a:cubicBezTo>
                    <a:pt x="4307" y="1090"/>
                    <a:pt x="4296" y="1120"/>
                    <a:pt x="4271" y="1131"/>
                  </a:cubicBezTo>
                  <a:cubicBezTo>
                    <a:pt x="4246" y="1143"/>
                    <a:pt x="4216" y="1132"/>
                    <a:pt x="4205" y="1107"/>
                  </a:cubicBezTo>
                  <a:cubicBezTo>
                    <a:pt x="4193" y="1082"/>
                    <a:pt x="4204" y="1052"/>
                    <a:pt x="4229" y="1040"/>
                  </a:cubicBezTo>
                  <a:close/>
                  <a:moveTo>
                    <a:pt x="4411" y="958"/>
                  </a:moveTo>
                  <a:lnTo>
                    <a:pt x="4411" y="958"/>
                  </a:lnTo>
                  <a:cubicBezTo>
                    <a:pt x="4436" y="946"/>
                    <a:pt x="4466" y="957"/>
                    <a:pt x="4478" y="982"/>
                  </a:cubicBezTo>
                  <a:cubicBezTo>
                    <a:pt x="4489" y="1007"/>
                    <a:pt x="4478" y="1037"/>
                    <a:pt x="4453" y="1049"/>
                  </a:cubicBezTo>
                  <a:cubicBezTo>
                    <a:pt x="4428" y="1060"/>
                    <a:pt x="4398" y="1049"/>
                    <a:pt x="4387" y="1024"/>
                  </a:cubicBezTo>
                  <a:cubicBezTo>
                    <a:pt x="4375" y="999"/>
                    <a:pt x="4386" y="969"/>
                    <a:pt x="4411" y="958"/>
                  </a:cubicBezTo>
                  <a:close/>
                  <a:moveTo>
                    <a:pt x="4594" y="875"/>
                  </a:moveTo>
                  <a:lnTo>
                    <a:pt x="4594" y="875"/>
                  </a:lnTo>
                  <a:cubicBezTo>
                    <a:pt x="4619" y="864"/>
                    <a:pt x="4648" y="875"/>
                    <a:pt x="4660" y="900"/>
                  </a:cubicBezTo>
                  <a:cubicBezTo>
                    <a:pt x="4672" y="925"/>
                    <a:pt x="4661" y="955"/>
                    <a:pt x="4636" y="966"/>
                  </a:cubicBezTo>
                  <a:cubicBezTo>
                    <a:pt x="4610" y="978"/>
                    <a:pt x="4581" y="967"/>
                    <a:pt x="4569" y="942"/>
                  </a:cubicBezTo>
                  <a:cubicBezTo>
                    <a:pt x="4558" y="917"/>
                    <a:pt x="4569" y="887"/>
                    <a:pt x="4594" y="875"/>
                  </a:cubicBezTo>
                  <a:close/>
                  <a:moveTo>
                    <a:pt x="4776" y="793"/>
                  </a:moveTo>
                  <a:lnTo>
                    <a:pt x="4776" y="793"/>
                  </a:lnTo>
                  <a:cubicBezTo>
                    <a:pt x="4801" y="781"/>
                    <a:pt x="4831" y="792"/>
                    <a:pt x="4842" y="817"/>
                  </a:cubicBezTo>
                  <a:cubicBezTo>
                    <a:pt x="4854" y="842"/>
                    <a:pt x="4843" y="872"/>
                    <a:pt x="4818" y="884"/>
                  </a:cubicBezTo>
                  <a:cubicBezTo>
                    <a:pt x="4793" y="895"/>
                    <a:pt x="4763" y="884"/>
                    <a:pt x="4751" y="859"/>
                  </a:cubicBezTo>
                  <a:cubicBezTo>
                    <a:pt x="4740" y="834"/>
                    <a:pt x="4751" y="804"/>
                    <a:pt x="4776" y="793"/>
                  </a:cubicBezTo>
                  <a:close/>
                  <a:moveTo>
                    <a:pt x="4958" y="710"/>
                  </a:moveTo>
                  <a:lnTo>
                    <a:pt x="4958" y="710"/>
                  </a:lnTo>
                  <a:cubicBezTo>
                    <a:pt x="4983" y="699"/>
                    <a:pt x="5013" y="710"/>
                    <a:pt x="5025" y="735"/>
                  </a:cubicBezTo>
                  <a:cubicBezTo>
                    <a:pt x="5036" y="760"/>
                    <a:pt x="5025" y="789"/>
                    <a:pt x="5000" y="801"/>
                  </a:cubicBezTo>
                  <a:cubicBezTo>
                    <a:pt x="4975" y="813"/>
                    <a:pt x="4945" y="802"/>
                    <a:pt x="4934" y="777"/>
                  </a:cubicBezTo>
                  <a:cubicBezTo>
                    <a:pt x="4922" y="752"/>
                    <a:pt x="4933" y="722"/>
                    <a:pt x="4958" y="710"/>
                  </a:cubicBezTo>
                  <a:close/>
                  <a:moveTo>
                    <a:pt x="5140" y="628"/>
                  </a:moveTo>
                  <a:lnTo>
                    <a:pt x="5141" y="628"/>
                  </a:lnTo>
                  <a:cubicBezTo>
                    <a:pt x="5166" y="616"/>
                    <a:pt x="5195" y="627"/>
                    <a:pt x="5207" y="652"/>
                  </a:cubicBezTo>
                  <a:cubicBezTo>
                    <a:pt x="5219" y="677"/>
                    <a:pt x="5208" y="707"/>
                    <a:pt x="5183" y="719"/>
                  </a:cubicBezTo>
                  <a:lnTo>
                    <a:pt x="5182" y="719"/>
                  </a:lnTo>
                  <a:cubicBezTo>
                    <a:pt x="5157" y="730"/>
                    <a:pt x="5128" y="719"/>
                    <a:pt x="5116" y="694"/>
                  </a:cubicBezTo>
                  <a:cubicBezTo>
                    <a:pt x="5104" y="669"/>
                    <a:pt x="5115" y="639"/>
                    <a:pt x="5140" y="628"/>
                  </a:cubicBezTo>
                  <a:close/>
                  <a:moveTo>
                    <a:pt x="5323" y="545"/>
                  </a:moveTo>
                  <a:lnTo>
                    <a:pt x="5323" y="545"/>
                  </a:lnTo>
                  <a:cubicBezTo>
                    <a:pt x="5348" y="534"/>
                    <a:pt x="5378" y="545"/>
                    <a:pt x="5389" y="570"/>
                  </a:cubicBezTo>
                  <a:cubicBezTo>
                    <a:pt x="5401" y="595"/>
                    <a:pt x="5390" y="624"/>
                    <a:pt x="5365" y="636"/>
                  </a:cubicBezTo>
                  <a:cubicBezTo>
                    <a:pt x="5340" y="648"/>
                    <a:pt x="5310" y="637"/>
                    <a:pt x="5298" y="612"/>
                  </a:cubicBezTo>
                  <a:cubicBezTo>
                    <a:pt x="5287" y="587"/>
                    <a:pt x="5298" y="557"/>
                    <a:pt x="5323" y="545"/>
                  </a:cubicBezTo>
                  <a:close/>
                  <a:moveTo>
                    <a:pt x="5505" y="463"/>
                  </a:moveTo>
                  <a:lnTo>
                    <a:pt x="5505" y="463"/>
                  </a:lnTo>
                  <a:cubicBezTo>
                    <a:pt x="5530" y="451"/>
                    <a:pt x="5560" y="462"/>
                    <a:pt x="5572" y="487"/>
                  </a:cubicBezTo>
                  <a:cubicBezTo>
                    <a:pt x="5583" y="512"/>
                    <a:pt x="5572" y="542"/>
                    <a:pt x="5547" y="554"/>
                  </a:cubicBezTo>
                  <a:cubicBezTo>
                    <a:pt x="5522" y="565"/>
                    <a:pt x="5492" y="554"/>
                    <a:pt x="5481" y="529"/>
                  </a:cubicBezTo>
                  <a:cubicBezTo>
                    <a:pt x="5469" y="504"/>
                    <a:pt x="5480" y="474"/>
                    <a:pt x="5505" y="463"/>
                  </a:cubicBezTo>
                  <a:close/>
                  <a:moveTo>
                    <a:pt x="5687" y="380"/>
                  </a:moveTo>
                  <a:lnTo>
                    <a:pt x="5687" y="380"/>
                  </a:lnTo>
                  <a:cubicBezTo>
                    <a:pt x="5713" y="369"/>
                    <a:pt x="5742" y="380"/>
                    <a:pt x="5754" y="405"/>
                  </a:cubicBezTo>
                  <a:cubicBezTo>
                    <a:pt x="5765" y="430"/>
                    <a:pt x="5755" y="459"/>
                    <a:pt x="5729" y="471"/>
                  </a:cubicBezTo>
                  <a:cubicBezTo>
                    <a:pt x="5704" y="483"/>
                    <a:pt x="5675" y="472"/>
                    <a:pt x="5663" y="447"/>
                  </a:cubicBezTo>
                  <a:cubicBezTo>
                    <a:pt x="5651" y="422"/>
                    <a:pt x="5662" y="392"/>
                    <a:pt x="5687" y="380"/>
                  </a:cubicBezTo>
                  <a:close/>
                  <a:moveTo>
                    <a:pt x="5870" y="298"/>
                  </a:moveTo>
                  <a:lnTo>
                    <a:pt x="5870" y="298"/>
                  </a:lnTo>
                  <a:cubicBezTo>
                    <a:pt x="5895" y="286"/>
                    <a:pt x="5925" y="297"/>
                    <a:pt x="5936" y="322"/>
                  </a:cubicBezTo>
                  <a:cubicBezTo>
                    <a:pt x="5948" y="347"/>
                    <a:pt x="5937" y="377"/>
                    <a:pt x="5912" y="389"/>
                  </a:cubicBezTo>
                  <a:cubicBezTo>
                    <a:pt x="5887" y="400"/>
                    <a:pt x="5857" y="389"/>
                    <a:pt x="5845" y="364"/>
                  </a:cubicBezTo>
                  <a:cubicBezTo>
                    <a:pt x="5834" y="339"/>
                    <a:pt x="5845" y="309"/>
                    <a:pt x="5870" y="298"/>
                  </a:cubicBezTo>
                  <a:close/>
                  <a:moveTo>
                    <a:pt x="6052" y="215"/>
                  </a:moveTo>
                  <a:lnTo>
                    <a:pt x="6052" y="215"/>
                  </a:lnTo>
                  <a:cubicBezTo>
                    <a:pt x="6077" y="204"/>
                    <a:pt x="6107" y="215"/>
                    <a:pt x="6118" y="240"/>
                  </a:cubicBezTo>
                  <a:cubicBezTo>
                    <a:pt x="6130" y="265"/>
                    <a:pt x="6119" y="294"/>
                    <a:pt x="6094" y="306"/>
                  </a:cubicBezTo>
                  <a:cubicBezTo>
                    <a:pt x="6069" y="318"/>
                    <a:pt x="6039" y="307"/>
                    <a:pt x="6028" y="282"/>
                  </a:cubicBezTo>
                  <a:cubicBezTo>
                    <a:pt x="6016" y="257"/>
                    <a:pt x="6027" y="227"/>
                    <a:pt x="6052" y="215"/>
                  </a:cubicBezTo>
                  <a:close/>
                  <a:moveTo>
                    <a:pt x="6001" y="0"/>
                  </a:moveTo>
                  <a:lnTo>
                    <a:pt x="6597" y="23"/>
                  </a:lnTo>
                  <a:lnTo>
                    <a:pt x="6221" y="486"/>
                  </a:lnTo>
                  <a:lnTo>
                    <a:pt x="6001" y="0"/>
                  </a:lnTo>
                  <a:close/>
                </a:path>
              </a:pathLst>
            </a:custGeom>
            <a:solidFill>
              <a:srgbClr val="FFFF99"/>
            </a:solidFill>
            <a:ln w="28575" cap="flat" cmpd="sng">
              <a:solidFill>
                <a:srgbClr val="00FF00"/>
              </a:solidFill>
              <a:prstDash val="solid"/>
              <a:bevel/>
              <a:headEnd/>
              <a:tailEnd/>
            </a:ln>
          </p:spPr>
          <p:txBody>
            <a:bodyPr/>
            <a:lstStyle/>
            <a:p>
              <a:endParaRPr lang="en-US"/>
            </a:p>
          </p:txBody>
        </p:sp>
      </p:grpSp>
      <p:graphicFrame>
        <p:nvGraphicFramePr>
          <p:cNvPr id="2" name="Object 1"/>
          <p:cNvGraphicFramePr>
            <a:graphicFrameLocks noChangeAspect="1"/>
          </p:cNvGraphicFramePr>
          <p:nvPr>
            <p:extLst>
              <p:ext uri="{D42A27DB-BD31-4B8C-83A1-F6EECF244321}">
                <p14:modId xmlns:p14="http://schemas.microsoft.com/office/powerpoint/2010/main" val="1971144682"/>
              </p:ext>
            </p:extLst>
          </p:nvPr>
        </p:nvGraphicFramePr>
        <p:xfrm>
          <a:off x="1128258" y="4125356"/>
          <a:ext cx="2195512" cy="892175"/>
        </p:xfrm>
        <a:graphic>
          <a:graphicData uri="http://schemas.openxmlformats.org/presentationml/2006/ole">
            <mc:AlternateContent xmlns:mc="http://schemas.openxmlformats.org/markup-compatibility/2006">
              <mc:Choice xmlns:v="urn:schemas-microsoft-com:vml" Requires="v">
                <p:oleObj spid="_x0000_s78916" name="Equation" r:id="rId3" imgW="939600" imgH="380880" progId="Equation.DSMT4">
                  <p:embed/>
                </p:oleObj>
              </mc:Choice>
              <mc:Fallback>
                <p:oleObj name="Equation" r:id="rId3" imgW="939600" imgH="380880" progId="Equation.DSMT4">
                  <p:embed/>
                  <p:pic>
                    <p:nvPicPr>
                      <p:cNvPr id="0" name="Object 4"/>
                      <p:cNvPicPr>
                        <a:picLocks noChangeAspect="1" noChangeArrowheads="1"/>
                      </p:cNvPicPr>
                      <p:nvPr/>
                    </p:nvPicPr>
                    <p:blipFill>
                      <a:blip r:embed="rId4"/>
                      <a:srcRect/>
                      <a:stretch>
                        <a:fillRect/>
                      </a:stretch>
                    </p:blipFill>
                    <p:spPr bwMode="auto">
                      <a:xfrm>
                        <a:off x="1128258" y="4125356"/>
                        <a:ext cx="2195512" cy="892175"/>
                      </a:xfrm>
                      <a:prstGeom prst="rect">
                        <a:avLst/>
                      </a:prstGeom>
                      <a:noFill/>
                      <a:ln w="19050">
                        <a:solidFill>
                          <a:srgbClr val="FF0000"/>
                        </a:solidFill>
                      </a:ln>
                    </p:spPr>
                  </p:pic>
                </p:oleObj>
              </mc:Fallback>
            </mc:AlternateContent>
          </a:graphicData>
        </a:graphic>
      </p:graphicFrame>
    </p:spTree>
    <p:extLst>
      <p:ext uri="{BB962C8B-B14F-4D97-AF65-F5344CB8AC3E}">
        <p14:creationId xmlns:p14="http://schemas.microsoft.com/office/powerpoint/2010/main" val="1447848957"/>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4)">
                                      <p:cBhvr>
                                        <p:cTn id="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just">
              <a:lnSpc>
                <a:spcPct val="120000"/>
              </a:lnSpc>
              <a:buFont typeface="Wingdings" pitchFamily="2" charset="2"/>
              <a:buChar char="v"/>
            </a:pPr>
            <a:r>
              <a:rPr lang="en-US" sz="3200" dirty="0" err="1">
                <a:solidFill>
                  <a:srgbClr val="C00000"/>
                </a:solidFill>
                <a:latin typeface="Times New Roman" pitchFamily="18" charset="0"/>
                <a:cs typeface="Times New Roman" pitchFamily="18" charset="0"/>
              </a:rPr>
              <a:t>Đại</a:t>
            </a:r>
            <a:r>
              <a:rPr lang="en-US" sz="3200" dirty="0">
                <a:solidFill>
                  <a:srgbClr val="C00000"/>
                </a:solidFill>
                <a:latin typeface="Times New Roman" pitchFamily="18" charset="0"/>
                <a:cs typeface="Times New Roman" pitchFamily="18" charset="0"/>
              </a:rPr>
              <a:t> </a:t>
            </a:r>
            <a:r>
              <a:rPr lang="en-US" sz="3200" dirty="0" err="1">
                <a:solidFill>
                  <a:srgbClr val="C00000"/>
                </a:solidFill>
                <a:latin typeface="Times New Roman" pitchFamily="18" charset="0"/>
                <a:cs typeface="Times New Roman" pitchFamily="18" charset="0"/>
              </a:rPr>
              <a:t>lượng</a:t>
            </a:r>
            <a:r>
              <a:rPr lang="en-US" sz="3200" dirty="0">
                <a:solidFill>
                  <a:srgbClr val="C00000"/>
                </a:solidFill>
                <a:latin typeface="Times New Roman" pitchFamily="18" charset="0"/>
                <a:cs typeface="Times New Roman" pitchFamily="18" charset="0"/>
              </a:rPr>
              <a:t> </a:t>
            </a:r>
            <a:r>
              <a:rPr lang="en-US" sz="3200" dirty="0" err="1">
                <a:solidFill>
                  <a:srgbClr val="C00000"/>
                </a:solidFill>
                <a:latin typeface="Times New Roman" pitchFamily="18" charset="0"/>
                <a:cs typeface="Times New Roman" pitchFamily="18" charset="0"/>
              </a:rPr>
              <a:t>bảo</a:t>
            </a:r>
            <a:r>
              <a:rPr lang="en-US" sz="3200" dirty="0">
                <a:solidFill>
                  <a:srgbClr val="C00000"/>
                </a:solidFill>
                <a:latin typeface="Times New Roman" pitchFamily="18" charset="0"/>
                <a:cs typeface="Times New Roman" pitchFamily="18" charset="0"/>
              </a:rPr>
              <a:t> </a:t>
            </a:r>
            <a:r>
              <a:rPr lang="en-US" sz="3200" dirty="0" err="1">
                <a:solidFill>
                  <a:srgbClr val="C00000"/>
                </a:solidFill>
                <a:latin typeface="Times New Roman" pitchFamily="18" charset="0"/>
                <a:cs typeface="Times New Roman" pitchFamily="18" charset="0"/>
              </a:rPr>
              <a:t>toàn</a:t>
            </a:r>
            <a:r>
              <a:rPr lang="en-US" sz="3200" b="0" dirty="0">
                <a:solidFill>
                  <a:schemeClr val="tx1"/>
                </a:solidFill>
                <a:latin typeface="Times New Roman" pitchFamily="18" charset="0"/>
                <a:cs typeface="Times New Roman" pitchFamily="18" charset="0"/>
              </a:rPr>
              <a:t>: </a:t>
            </a:r>
            <a:r>
              <a:rPr lang="en-US" sz="3200" b="0" dirty="0" err="1">
                <a:solidFill>
                  <a:schemeClr val="tx1"/>
                </a:solidFill>
                <a:latin typeface="Times New Roman" pitchFamily="18" charset="0"/>
                <a:cs typeface="Times New Roman" pitchFamily="18" charset="0"/>
              </a:rPr>
              <a:t>đại</a:t>
            </a:r>
            <a:r>
              <a:rPr lang="en-US" sz="3200" b="0" dirty="0">
                <a:solidFill>
                  <a:schemeClr val="tx1"/>
                </a:solidFill>
                <a:latin typeface="Times New Roman" pitchFamily="18" charset="0"/>
                <a:cs typeface="Times New Roman" pitchFamily="18" charset="0"/>
              </a:rPr>
              <a:t> </a:t>
            </a:r>
            <a:r>
              <a:rPr lang="en-US" sz="3200" b="0" dirty="0" err="1">
                <a:solidFill>
                  <a:schemeClr val="tx1"/>
                </a:solidFill>
                <a:latin typeface="Times New Roman" pitchFamily="18" charset="0"/>
                <a:cs typeface="Times New Roman" pitchFamily="18" charset="0"/>
              </a:rPr>
              <a:t>lượng</a:t>
            </a:r>
            <a:r>
              <a:rPr lang="en-US" sz="3200" b="0" dirty="0">
                <a:solidFill>
                  <a:schemeClr val="tx1"/>
                </a:solidFill>
                <a:latin typeface="Times New Roman" pitchFamily="18" charset="0"/>
                <a:cs typeface="Times New Roman" pitchFamily="18" charset="0"/>
              </a:rPr>
              <a:t> </a:t>
            </a:r>
            <a:r>
              <a:rPr lang="en-US" sz="3200" b="0" dirty="0" err="1">
                <a:solidFill>
                  <a:schemeClr val="tx1"/>
                </a:solidFill>
                <a:latin typeface="Times New Roman" pitchFamily="18" charset="0"/>
                <a:cs typeface="Times New Roman" pitchFamily="18" charset="0"/>
              </a:rPr>
              <a:t>vật</a:t>
            </a:r>
            <a:r>
              <a:rPr lang="en-US" sz="3200" b="0" dirty="0">
                <a:solidFill>
                  <a:schemeClr val="tx1"/>
                </a:solidFill>
                <a:latin typeface="Times New Roman" pitchFamily="18" charset="0"/>
                <a:cs typeface="Times New Roman" pitchFamily="18" charset="0"/>
              </a:rPr>
              <a:t> </a:t>
            </a:r>
            <a:r>
              <a:rPr lang="en-US" sz="3200" b="0" dirty="0" err="1">
                <a:solidFill>
                  <a:schemeClr val="tx1"/>
                </a:solidFill>
                <a:latin typeface="Times New Roman" pitchFamily="18" charset="0"/>
                <a:cs typeface="Times New Roman" pitchFamily="18" charset="0"/>
              </a:rPr>
              <a:t>lý</a:t>
            </a:r>
            <a:r>
              <a:rPr lang="en-US" sz="3200" b="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giữ</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nguyên</a:t>
            </a:r>
            <a:r>
              <a:rPr lang="en-US" sz="3200" b="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không</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thay</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đổi</a:t>
            </a:r>
            <a:r>
              <a:rPr lang="en-US" sz="3200" dirty="0">
                <a:solidFill>
                  <a:schemeClr val="tx1"/>
                </a:solidFill>
                <a:latin typeface="Times New Roman" pitchFamily="18" charset="0"/>
                <a:cs typeface="Times New Roman" pitchFamily="18" charset="0"/>
              </a:rPr>
              <a:t> </a:t>
            </a:r>
            <a:r>
              <a:rPr lang="en-US" sz="3200" b="0" dirty="0" err="1">
                <a:solidFill>
                  <a:schemeClr val="tx1"/>
                </a:solidFill>
                <a:latin typeface="Times New Roman" pitchFamily="18" charset="0"/>
                <a:cs typeface="Times New Roman" pitchFamily="18" charset="0"/>
              </a:rPr>
              <a:t>theo</a:t>
            </a:r>
            <a:r>
              <a:rPr lang="en-US" sz="3200" b="0" dirty="0">
                <a:solidFill>
                  <a:schemeClr val="tx1"/>
                </a:solidFill>
                <a:latin typeface="Times New Roman" pitchFamily="18" charset="0"/>
                <a:cs typeface="Times New Roman" pitchFamily="18" charset="0"/>
              </a:rPr>
              <a:t> </a:t>
            </a:r>
            <a:r>
              <a:rPr lang="en-US" sz="3200" b="0" dirty="0" err="1">
                <a:solidFill>
                  <a:schemeClr val="tx1"/>
                </a:solidFill>
                <a:latin typeface="Times New Roman" pitchFamily="18" charset="0"/>
                <a:cs typeface="Times New Roman" pitchFamily="18" charset="0"/>
              </a:rPr>
              <a:t>thời</a:t>
            </a:r>
            <a:r>
              <a:rPr lang="en-US" sz="3200" b="0" dirty="0">
                <a:solidFill>
                  <a:schemeClr val="tx1"/>
                </a:solidFill>
                <a:latin typeface="Times New Roman" pitchFamily="18" charset="0"/>
                <a:cs typeface="Times New Roman" pitchFamily="18" charset="0"/>
              </a:rPr>
              <a:t> </a:t>
            </a:r>
            <a:r>
              <a:rPr lang="en-US" sz="3200" b="0" dirty="0" err="1">
                <a:solidFill>
                  <a:schemeClr val="tx1"/>
                </a:solidFill>
                <a:latin typeface="Times New Roman" pitchFamily="18" charset="0"/>
                <a:cs typeface="Times New Roman" pitchFamily="18" charset="0"/>
              </a:rPr>
              <a:t>gian</a:t>
            </a:r>
            <a:r>
              <a:rPr lang="en-US" sz="3200" b="0" dirty="0">
                <a:solidFill>
                  <a:schemeClr val="tx1"/>
                </a:solidFill>
                <a:latin typeface="Times New Roman" pitchFamily="18" charset="0"/>
                <a:cs typeface="Times New Roman" pitchFamily="18" charset="0"/>
              </a:rPr>
              <a:t>.</a:t>
            </a:r>
          </a:p>
          <a:p>
            <a:pPr marL="457200" indent="-457200" algn="just">
              <a:lnSpc>
                <a:spcPct val="120000"/>
              </a:lnSpc>
              <a:buFont typeface="Wingdings" pitchFamily="2" charset="2"/>
              <a:buChar char="v"/>
            </a:pPr>
            <a:r>
              <a:rPr lang="en-US" sz="3200" dirty="0">
                <a:solidFill>
                  <a:srgbClr val="C00000"/>
                </a:solidFill>
                <a:latin typeface="Times New Roman" pitchFamily="18" charset="0"/>
                <a:cs typeface="Times New Roman" pitchFamily="18" charset="0"/>
              </a:rPr>
              <a:t>Ý </a:t>
            </a:r>
            <a:r>
              <a:rPr lang="en-US" sz="3200" dirty="0" err="1">
                <a:solidFill>
                  <a:srgbClr val="C00000"/>
                </a:solidFill>
                <a:latin typeface="Times New Roman" pitchFamily="18" charset="0"/>
                <a:cs typeface="Times New Roman" pitchFamily="18" charset="0"/>
              </a:rPr>
              <a:t>nghĩa</a:t>
            </a:r>
            <a:r>
              <a:rPr lang="en-US" sz="3200" b="0" dirty="0">
                <a:solidFill>
                  <a:schemeClr val="tx1"/>
                </a:solidFill>
                <a:latin typeface="Times New Roman" pitchFamily="18" charset="0"/>
                <a:cs typeface="Times New Roman" pitchFamily="18" charset="0"/>
              </a:rPr>
              <a:t>:</a:t>
            </a:r>
          </a:p>
          <a:p>
            <a:pPr marL="914400" lvl="1" indent="-457200" algn="just">
              <a:lnSpc>
                <a:spcPct val="120000"/>
              </a:lnSpc>
              <a:buFont typeface="Courier New" pitchFamily="49" charset="0"/>
              <a:buChar char="o"/>
            </a:pPr>
            <a:r>
              <a:rPr lang="en-US" sz="3200" b="0" dirty="0" err="1">
                <a:solidFill>
                  <a:schemeClr val="tx1"/>
                </a:solidFill>
                <a:latin typeface="Times New Roman" pitchFamily="18" charset="0"/>
                <a:cs typeface="Times New Roman" pitchFamily="18" charset="0"/>
              </a:rPr>
              <a:t>Nghiên</a:t>
            </a:r>
            <a:r>
              <a:rPr lang="en-US" sz="3200" b="0" dirty="0">
                <a:solidFill>
                  <a:schemeClr val="tx1"/>
                </a:solidFill>
                <a:latin typeface="Times New Roman" pitchFamily="18" charset="0"/>
                <a:cs typeface="Times New Roman" pitchFamily="18" charset="0"/>
              </a:rPr>
              <a:t> </a:t>
            </a:r>
            <a:r>
              <a:rPr lang="en-US" sz="3200" b="0" dirty="0" err="1">
                <a:solidFill>
                  <a:schemeClr val="tx1"/>
                </a:solidFill>
                <a:latin typeface="Times New Roman" pitchFamily="18" charset="0"/>
                <a:cs typeface="Times New Roman" pitchFamily="18" charset="0"/>
              </a:rPr>
              <a:t>cứu</a:t>
            </a:r>
            <a:r>
              <a:rPr lang="en-US" sz="3200" b="0" dirty="0">
                <a:solidFill>
                  <a:schemeClr val="tx1"/>
                </a:solidFill>
                <a:latin typeface="Times New Roman" pitchFamily="18" charset="0"/>
                <a:cs typeface="Times New Roman" pitchFamily="18" charset="0"/>
              </a:rPr>
              <a:t> </a:t>
            </a:r>
            <a:r>
              <a:rPr lang="en-US" sz="3200" b="0" dirty="0" err="1">
                <a:solidFill>
                  <a:schemeClr val="tx1"/>
                </a:solidFill>
                <a:latin typeface="Times New Roman" pitchFamily="18" charset="0"/>
                <a:cs typeface="Times New Roman" pitchFamily="18" charset="0"/>
              </a:rPr>
              <a:t>những</a:t>
            </a:r>
            <a:r>
              <a:rPr lang="en-US" sz="3200" b="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tính</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chất</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tổng</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quát</a:t>
            </a:r>
            <a:r>
              <a:rPr lang="en-US" sz="3200" b="0" dirty="0">
                <a:solidFill>
                  <a:schemeClr val="tx1"/>
                </a:solidFill>
                <a:latin typeface="Times New Roman" pitchFamily="18" charset="0"/>
                <a:cs typeface="Times New Roman" pitchFamily="18" charset="0"/>
              </a:rPr>
              <a:t> </a:t>
            </a:r>
            <a:r>
              <a:rPr lang="en-US" sz="3200" b="0" dirty="0" err="1">
                <a:solidFill>
                  <a:schemeClr val="tx1"/>
                </a:solidFill>
                <a:latin typeface="Times New Roman" pitchFamily="18" charset="0"/>
                <a:cs typeface="Times New Roman" pitchFamily="18" charset="0"/>
              </a:rPr>
              <a:t>của</a:t>
            </a:r>
            <a:r>
              <a:rPr lang="en-US" sz="3200" b="0" dirty="0">
                <a:solidFill>
                  <a:schemeClr val="tx1"/>
                </a:solidFill>
                <a:latin typeface="Times New Roman" pitchFamily="18" charset="0"/>
                <a:cs typeface="Times New Roman" pitchFamily="18" charset="0"/>
              </a:rPr>
              <a:t> </a:t>
            </a:r>
            <a:r>
              <a:rPr lang="en-US" sz="3200" b="0" dirty="0" err="1">
                <a:solidFill>
                  <a:schemeClr val="tx1"/>
                </a:solidFill>
                <a:latin typeface="Times New Roman" pitchFamily="18" charset="0"/>
                <a:cs typeface="Times New Roman" pitchFamily="18" charset="0"/>
              </a:rPr>
              <a:t>chuyển</a:t>
            </a:r>
            <a:r>
              <a:rPr lang="en-US" sz="3200" b="0" dirty="0">
                <a:solidFill>
                  <a:schemeClr val="tx1"/>
                </a:solidFill>
                <a:latin typeface="Times New Roman" pitchFamily="18" charset="0"/>
                <a:cs typeface="Times New Roman" pitchFamily="18" charset="0"/>
              </a:rPr>
              <a:t> </a:t>
            </a:r>
            <a:r>
              <a:rPr lang="en-US" sz="3200" b="0" dirty="0" err="1">
                <a:solidFill>
                  <a:schemeClr val="tx1"/>
                </a:solidFill>
                <a:latin typeface="Times New Roman" pitchFamily="18" charset="0"/>
                <a:cs typeface="Times New Roman" pitchFamily="18" charset="0"/>
              </a:rPr>
              <a:t>động</a:t>
            </a:r>
            <a:r>
              <a:rPr lang="en-US" sz="3200" b="0" dirty="0">
                <a:solidFill>
                  <a:schemeClr val="tx1"/>
                </a:solidFill>
                <a:latin typeface="Times New Roman" pitchFamily="18" charset="0"/>
                <a:cs typeface="Times New Roman" pitchFamily="18" charset="0"/>
              </a:rPr>
              <a:t> </a:t>
            </a:r>
            <a:r>
              <a:rPr lang="en-US" sz="3200" b="0" dirty="0" err="1">
                <a:solidFill>
                  <a:schemeClr val="tx1"/>
                </a:solidFill>
                <a:latin typeface="Times New Roman" pitchFamily="18" charset="0"/>
                <a:cs typeface="Times New Roman" pitchFamily="18" charset="0"/>
              </a:rPr>
              <a:t>cơ</a:t>
            </a:r>
            <a:r>
              <a:rPr lang="en-US" sz="3200" b="0" dirty="0">
                <a:solidFill>
                  <a:schemeClr val="tx1"/>
                </a:solidFill>
                <a:latin typeface="Times New Roman" pitchFamily="18" charset="0"/>
                <a:cs typeface="Times New Roman" pitchFamily="18" charset="0"/>
              </a:rPr>
              <a:t> </a:t>
            </a:r>
            <a:r>
              <a:rPr lang="en-US" sz="3200" b="0" dirty="0" err="1">
                <a:solidFill>
                  <a:schemeClr val="tx1"/>
                </a:solidFill>
                <a:latin typeface="Times New Roman" pitchFamily="18" charset="0"/>
                <a:cs typeface="Times New Roman" pitchFamily="18" charset="0"/>
              </a:rPr>
              <a:t>học</a:t>
            </a:r>
            <a:r>
              <a:rPr lang="en-US" sz="3200" b="0" dirty="0">
                <a:solidFill>
                  <a:schemeClr val="tx1"/>
                </a:solidFill>
                <a:latin typeface="Times New Roman" pitchFamily="18" charset="0"/>
                <a:cs typeface="Times New Roman" pitchFamily="18" charset="0"/>
              </a:rPr>
              <a:t> (</a:t>
            </a:r>
            <a:r>
              <a:rPr lang="en-US" sz="3200" b="0" dirty="0" err="1">
                <a:solidFill>
                  <a:schemeClr val="tx1"/>
                </a:solidFill>
                <a:latin typeface="Times New Roman" pitchFamily="18" charset="0"/>
                <a:cs typeface="Times New Roman" pitchFamily="18" charset="0"/>
              </a:rPr>
              <a:t>không</a:t>
            </a:r>
            <a:r>
              <a:rPr lang="en-US" sz="3200" b="0" dirty="0">
                <a:solidFill>
                  <a:schemeClr val="tx1"/>
                </a:solidFill>
                <a:latin typeface="Times New Roman" pitchFamily="18" charset="0"/>
                <a:cs typeface="Times New Roman" pitchFamily="18" charset="0"/>
              </a:rPr>
              <a:t> </a:t>
            </a:r>
            <a:r>
              <a:rPr lang="en-US" sz="3200" b="0" dirty="0" err="1">
                <a:solidFill>
                  <a:schemeClr val="tx1"/>
                </a:solidFill>
                <a:latin typeface="Times New Roman" pitchFamily="18" charset="0"/>
                <a:cs typeface="Times New Roman" pitchFamily="18" charset="0"/>
              </a:rPr>
              <a:t>xét</a:t>
            </a:r>
            <a:r>
              <a:rPr lang="en-US" sz="3200" b="0" dirty="0">
                <a:solidFill>
                  <a:schemeClr val="tx1"/>
                </a:solidFill>
                <a:latin typeface="Times New Roman" pitchFamily="18" charset="0"/>
                <a:cs typeface="Times New Roman" pitchFamily="18" charset="0"/>
              </a:rPr>
              <a:t> </a:t>
            </a:r>
            <a:r>
              <a:rPr lang="en-US" sz="3200" b="0" dirty="0" err="1">
                <a:solidFill>
                  <a:schemeClr val="tx1"/>
                </a:solidFill>
                <a:latin typeface="Times New Roman" pitchFamily="18" charset="0"/>
                <a:cs typeface="Times New Roman" pitchFamily="18" charset="0"/>
              </a:rPr>
              <a:t>diễn</a:t>
            </a:r>
            <a:r>
              <a:rPr lang="en-US" sz="3200" b="0" dirty="0">
                <a:solidFill>
                  <a:schemeClr val="tx1"/>
                </a:solidFill>
                <a:latin typeface="Times New Roman" pitchFamily="18" charset="0"/>
                <a:cs typeface="Times New Roman" pitchFamily="18" charset="0"/>
              </a:rPr>
              <a:t> </a:t>
            </a:r>
            <a:r>
              <a:rPr lang="en-US" sz="3200" b="0" dirty="0" err="1">
                <a:solidFill>
                  <a:schemeClr val="tx1"/>
                </a:solidFill>
                <a:latin typeface="Times New Roman" pitchFamily="18" charset="0"/>
                <a:cs typeface="Times New Roman" pitchFamily="18" charset="0"/>
              </a:rPr>
              <a:t>biến</a:t>
            </a:r>
            <a:r>
              <a:rPr lang="en-US" sz="3200" b="0" dirty="0">
                <a:solidFill>
                  <a:schemeClr val="tx1"/>
                </a:solidFill>
                <a:latin typeface="Times New Roman" pitchFamily="18" charset="0"/>
                <a:cs typeface="Times New Roman" pitchFamily="18" charset="0"/>
              </a:rPr>
              <a:t> chi </a:t>
            </a:r>
            <a:r>
              <a:rPr lang="en-US" sz="3200" b="0" dirty="0" err="1">
                <a:solidFill>
                  <a:schemeClr val="tx1"/>
                </a:solidFill>
                <a:latin typeface="Times New Roman" pitchFamily="18" charset="0"/>
                <a:cs typeface="Times New Roman" pitchFamily="18" charset="0"/>
              </a:rPr>
              <a:t>tiết</a:t>
            </a:r>
            <a:r>
              <a:rPr lang="en-US" sz="3200" b="0" dirty="0">
                <a:solidFill>
                  <a:schemeClr val="tx1"/>
                </a:solidFill>
                <a:latin typeface="Times New Roman" pitchFamily="18" charset="0"/>
                <a:cs typeface="Times New Roman" pitchFamily="18" charset="0"/>
              </a:rPr>
              <a:t>, </a:t>
            </a:r>
            <a:r>
              <a:rPr lang="en-US" sz="3200" b="0" dirty="0" err="1">
                <a:solidFill>
                  <a:schemeClr val="tx1"/>
                </a:solidFill>
                <a:latin typeface="Times New Roman" pitchFamily="18" charset="0"/>
                <a:cs typeface="Times New Roman" pitchFamily="18" charset="0"/>
              </a:rPr>
              <a:t>phương</a:t>
            </a:r>
            <a:r>
              <a:rPr lang="en-US" sz="3200" b="0" dirty="0">
                <a:solidFill>
                  <a:schemeClr val="tx1"/>
                </a:solidFill>
                <a:latin typeface="Times New Roman" pitchFamily="18" charset="0"/>
                <a:cs typeface="Times New Roman" pitchFamily="18" charset="0"/>
              </a:rPr>
              <a:t> </a:t>
            </a:r>
            <a:r>
              <a:rPr lang="en-US" sz="3200" b="0" dirty="0" err="1">
                <a:solidFill>
                  <a:schemeClr val="tx1"/>
                </a:solidFill>
                <a:latin typeface="Times New Roman" pitchFamily="18" charset="0"/>
                <a:cs typeface="Times New Roman" pitchFamily="18" charset="0"/>
              </a:rPr>
              <a:t>trình</a:t>
            </a:r>
            <a:r>
              <a:rPr lang="en-US" sz="3200" b="0" dirty="0">
                <a:solidFill>
                  <a:schemeClr val="tx1"/>
                </a:solidFill>
                <a:latin typeface="Times New Roman" pitchFamily="18" charset="0"/>
                <a:cs typeface="Times New Roman" pitchFamily="18" charset="0"/>
              </a:rPr>
              <a:t> </a:t>
            </a:r>
            <a:r>
              <a:rPr lang="en-US" sz="3200" b="0" dirty="0" err="1">
                <a:solidFill>
                  <a:schemeClr val="tx1"/>
                </a:solidFill>
                <a:latin typeface="Times New Roman" pitchFamily="18" charset="0"/>
                <a:cs typeface="Times New Roman" pitchFamily="18" charset="0"/>
              </a:rPr>
              <a:t>chuyển</a:t>
            </a:r>
            <a:r>
              <a:rPr lang="en-US" sz="3200" b="0" dirty="0">
                <a:solidFill>
                  <a:schemeClr val="tx1"/>
                </a:solidFill>
                <a:latin typeface="Times New Roman" pitchFamily="18" charset="0"/>
                <a:cs typeface="Times New Roman" pitchFamily="18" charset="0"/>
              </a:rPr>
              <a:t> </a:t>
            </a:r>
            <a:r>
              <a:rPr lang="en-US" sz="3200" b="0" dirty="0" err="1">
                <a:solidFill>
                  <a:schemeClr val="tx1"/>
                </a:solidFill>
                <a:latin typeface="Times New Roman" pitchFamily="18" charset="0"/>
                <a:cs typeface="Times New Roman" pitchFamily="18" charset="0"/>
              </a:rPr>
              <a:t>động</a:t>
            </a:r>
            <a:r>
              <a:rPr lang="en-US" sz="3200" b="0" dirty="0">
                <a:solidFill>
                  <a:schemeClr val="tx1"/>
                </a:solidFill>
                <a:latin typeface="Times New Roman" pitchFamily="18" charset="0"/>
                <a:cs typeface="Times New Roman" pitchFamily="18" charset="0"/>
              </a:rPr>
              <a:t>, …).</a:t>
            </a:r>
          </a:p>
          <a:p>
            <a:pPr marL="914400" lvl="1" indent="-457200" algn="just">
              <a:lnSpc>
                <a:spcPct val="120000"/>
              </a:lnSpc>
              <a:buFont typeface="Courier New" pitchFamily="49" charset="0"/>
              <a:buChar char="o"/>
            </a:pPr>
            <a:r>
              <a:rPr lang="en-US" sz="3200" b="0" dirty="0" err="1">
                <a:solidFill>
                  <a:schemeClr val="tx1"/>
                </a:solidFill>
                <a:latin typeface="Times New Roman" pitchFamily="18" charset="0"/>
                <a:cs typeface="Times New Roman" pitchFamily="18" charset="0"/>
              </a:rPr>
              <a:t>Áp</a:t>
            </a:r>
            <a:r>
              <a:rPr lang="en-US" sz="3200" b="0" dirty="0">
                <a:solidFill>
                  <a:schemeClr val="tx1"/>
                </a:solidFill>
                <a:latin typeface="Times New Roman" pitchFamily="18" charset="0"/>
                <a:cs typeface="Times New Roman" pitchFamily="18" charset="0"/>
              </a:rPr>
              <a:t> </a:t>
            </a:r>
            <a:r>
              <a:rPr lang="en-US" sz="3200" b="0" dirty="0" err="1">
                <a:solidFill>
                  <a:schemeClr val="tx1"/>
                </a:solidFill>
                <a:latin typeface="Times New Roman" pitchFamily="18" charset="0"/>
                <a:cs typeface="Times New Roman" pitchFamily="18" charset="0"/>
              </a:rPr>
              <a:t>dụng</a:t>
            </a:r>
            <a:r>
              <a:rPr lang="en-US" sz="3200" b="0" dirty="0">
                <a:solidFill>
                  <a:schemeClr val="tx1"/>
                </a:solidFill>
                <a:latin typeface="Times New Roman" pitchFamily="18" charset="0"/>
                <a:cs typeface="Times New Roman" pitchFamily="18" charset="0"/>
              </a:rPr>
              <a:t> </a:t>
            </a:r>
            <a:r>
              <a:rPr lang="en-US" sz="3200" b="0" dirty="0" err="1">
                <a:solidFill>
                  <a:schemeClr val="tx1"/>
                </a:solidFill>
                <a:latin typeface="Times New Roman" pitchFamily="18" charset="0"/>
                <a:cs typeface="Times New Roman" pitchFamily="18" charset="0"/>
              </a:rPr>
              <a:t>trong</a:t>
            </a:r>
            <a:r>
              <a:rPr lang="en-US" sz="3200" b="0" dirty="0">
                <a:solidFill>
                  <a:schemeClr val="tx1"/>
                </a:solidFill>
                <a:latin typeface="Times New Roman" pitchFamily="18" charset="0"/>
                <a:cs typeface="Times New Roman" pitchFamily="18" charset="0"/>
              </a:rPr>
              <a:t> </a:t>
            </a:r>
            <a:r>
              <a:rPr lang="en-US" sz="3200" b="0" dirty="0" err="1">
                <a:solidFill>
                  <a:schemeClr val="tx1"/>
                </a:solidFill>
                <a:latin typeface="Times New Roman" pitchFamily="18" charset="0"/>
                <a:cs typeface="Times New Roman" pitchFamily="18" charset="0"/>
              </a:rPr>
              <a:t>các</a:t>
            </a:r>
            <a:r>
              <a:rPr lang="en-US" sz="3200" b="0" dirty="0">
                <a:solidFill>
                  <a:schemeClr val="tx1"/>
                </a:solidFill>
                <a:latin typeface="Times New Roman" pitchFamily="18" charset="0"/>
                <a:cs typeface="Times New Roman" pitchFamily="18" charset="0"/>
              </a:rPr>
              <a:t> </a:t>
            </a:r>
            <a:r>
              <a:rPr lang="en-US" sz="3200" b="0" dirty="0" err="1">
                <a:solidFill>
                  <a:schemeClr val="tx1"/>
                </a:solidFill>
                <a:latin typeface="Times New Roman" pitchFamily="18" charset="0"/>
                <a:cs typeface="Times New Roman" pitchFamily="18" charset="0"/>
              </a:rPr>
              <a:t>trường</a:t>
            </a:r>
            <a:r>
              <a:rPr lang="en-US" sz="3200" b="0" dirty="0">
                <a:solidFill>
                  <a:schemeClr val="tx1"/>
                </a:solidFill>
                <a:latin typeface="Times New Roman" pitchFamily="18" charset="0"/>
                <a:cs typeface="Times New Roman" pitchFamily="18" charset="0"/>
              </a:rPr>
              <a:t> </a:t>
            </a:r>
            <a:r>
              <a:rPr lang="en-US" sz="3200" b="0" dirty="0" err="1">
                <a:solidFill>
                  <a:schemeClr val="tx1"/>
                </a:solidFill>
                <a:latin typeface="Times New Roman" pitchFamily="18" charset="0"/>
                <a:cs typeface="Times New Roman" pitchFamily="18" charset="0"/>
              </a:rPr>
              <a:t>hợp</a:t>
            </a:r>
            <a:r>
              <a:rPr lang="en-US" sz="3200" b="0" dirty="0">
                <a:solidFill>
                  <a:schemeClr val="tx1"/>
                </a:solidFill>
                <a:latin typeface="Times New Roman" pitchFamily="18" charset="0"/>
                <a:cs typeface="Times New Roman" pitchFamily="18" charset="0"/>
              </a:rPr>
              <a:t> </a:t>
            </a:r>
            <a:r>
              <a:rPr lang="en-US" sz="3200" b="0" dirty="0" err="1">
                <a:solidFill>
                  <a:schemeClr val="tx1"/>
                </a:solidFill>
                <a:latin typeface="Times New Roman" pitchFamily="18" charset="0"/>
                <a:cs typeface="Times New Roman" pitchFamily="18" charset="0"/>
              </a:rPr>
              <a:t>không</a:t>
            </a:r>
            <a:r>
              <a:rPr lang="en-US" sz="3200" b="0" dirty="0">
                <a:solidFill>
                  <a:schemeClr val="tx1"/>
                </a:solidFill>
                <a:latin typeface="Times New Roman" pitchFamily="18" charset="0"/>
                <a:cs typeface="Times New Roman" pitchFamily="18" charset="0"/>
              </a:rPr>
              <a:t> </a:t>
            </a:r>
            <a:r>
              <a:rPr lang="en-US" sz="3200" b="0" dirty="0" err="1">
                <a:solidFill>
                  <a:schemeClr val="tx1"/>
                </a:solidFill>
                <a:latin typeface="Times New Roman" pitchFamily="18" charset="0"/>
                <a:cs typeface="Times New Roman" pitchFamily="18" charset="0"/>
              </a:rPr>
              <a:t>xác</a:t>
            </a:r>
            <a:r>
              <a:rPr lang="en-US" sz="3200" b="0" dirty="0">
                <a:solidFill>
                  <a:schemeClr val="tx1"/>
                </a:solidFill>
                <a:latin typeface="Times New Roman" pitchFamily="18" charset="0"/>
                <a:cs typeface="Times New Roman" pitchFamily="18" charset="0"/>
              </a:rPr>
              <a:t> </a:t>
            </a:r>
            <a:r>
              <a:rPr lang="en-US" sz="3200" b="0" dirty="0" err="1">
                <a:solidFill>
                  <a:schemeClr val="tx1"/>
                </a:solidFill>
                <a:latin typeface="Times New Roman" pitchFamily="18" charset="0"/>
                <a:cs typeface="Times New Roman" pitchFamily="18" charset="0"/>
              </a:rPr>
              <a:t>định</a:t>
            </a:r>
            <a:r>
              <a:rPr lang="en-US" sz="3200" b="0" dirty="0">
                <a:solidFill>
                  <a:schemeClr val="tx1"/>
                </a:solidFill>
                <a:latin typeface="Times New Roman" pitchFamily="18" charset="0"/>
                <a:cs typeface="Times New Roman" pitchFamily="18" charset="0"/>
              </a:rPr>
              <a:t> </a:t>
            </a:r>
            <a:r>
              <a:rPr lang="en-US" sz="3200" b="0" dirty="0" err="1">
                <a:solidFill>
                  <a:schemeClr val="tx1"/>
                </a:solidFill>
                <a:latin typeface="Times New Roman" pitchFamily="18" charset="0"/>
                <a:cs typeface="Times New Roman" pitchFamily="18" charset="0"/>
              </a:rPr>
              <a:t>được</a:t>
            </a:r>
            <a:r>
              <a:rPr lang="en-US" sz="3200" b="0" dirty="0">
                <a:solidFill>
                  <a:schemeClr val="tx1"/>
                </a:solidFill>
                <a:latin typeface="Times New Roman" pitchFamily="18" charset="0"/>
                <a:cs typeface="Times New Roman" pitchFamily="18" charset="0"/>
              </a:rPr>
              <a:t> </a:t>
            </a:r>
            <a:r>
              <a:rPr lang="en-US" sz="3200" b="0" dirty="0" err="1">
                <a:solidFill>
                  <a:schemeClr val="tx1"/>
                </a:solidFill>
                <a:latin typeface="Times New Roman" pitchFamily="18" charset="0"/>
                <a:cs typeface="Times New Roman" pitchFamily="18" charset="0"/>
              </a:rPr>
              <a:t>tính</a:t>
            </a:r>
            <a:r>
              <a:rPr lang="en-US" sz="3200" b="0" dirty="0">
                <a:solidFill>
                  <a:schemeClr val="tx1"/>
                </a:solidFill>
                <a:latin typeface="Times New Roman" pitchFamily="18" charset="0"/>
                <a:cs typeface="Times New Roman" pitchFamily="18" charset="0"/>
              </a:rPr>
              <a:t> </a:t>
            </a:r>
            <a:r>
              <a:rPr lang="en-US" sz="3200" b="0" dirty="0" err="1">
                <a:solidFill>
                  <a:schemeClr val="tx1"/>
                </a:solidFill>
                <a:latin typeface="Times New Roman" pitchFamily="18" charset="0"/>
                <a:cs typeface="Times New Roman" pitchFamily="18" charset="0"/>
              </a:rPr>
              <a:t>chất</a:t>
            </a:r>
            <a:r>
              <a:rPr lang="en-US" sz="3200" b="0" dirty="0">
                <a:solidFill>
                  <a:schemeClr val="tx1"/>
                </a:solidFill>
                <a:latin typeface="Times New Roman" pitchFamily="18" charset="0"/>
                <a:cs typeface="Times New Roman" pitchFamily="18" charset="0"/>
              </a:rPr>
              <a:t> </a:t>
            </a:r>
            <a:r>
              <a:rPr lang="en-US" sz="3200" b="0" dirty="0" err="1">
                <a:solidFill>
                  <a:schemeClr val="tx1"/>
                </a:solidFill>
                <a:latin typeface="Times New Roman" pitchFamily="18" charset="0"/>
                <a:cs typeface="Times New Roman" pitchFamily="18" charset="0"/>
              </a:rPr>
              <a:t>của</a:t>
            </a:r>
            <a:r>
              <a:rPr lang="en-US" sz="3200" b="0" dirty="0">
                <a:solidFill>
                  <a:schemeClr val="tx1"/>
                </a:solidFill>
                <a:latin typeface="Times New Roman" pitchFamily="18" charset="0"/>
                <a:cs typeface="Times New Roman" pitchFamily="18" charset="0"/>
              </a:rPr>
              <a:t> </a:t>
            </a:r>
            <a:r>
              <a:rPr lang="en-US" sz="3200" b="0" dirty="0" err="1">
                <a:solidFill>
                  <a:schemeClr val="tx1"/>
                </a:solidFill>
                <a:latin typeface="Times New Roman" pitchFamily="18" charset="0"/>
                <a:cs typeface="Times New Roman" pitchFamily="18" charset="0"/>
              </a:rPr>
              <a:t>lực</a:t>
            </a:r>
            <a:r>
              <a:rPr lang="en-US" sz="3200" b="0" dirty="0">
                <a:solidFill>
                  <a:schemeClr val="tx1"/>
                </a:solidFill>
                <a:latin typeface="Times New Roman" pitchFamily="18" charset="0"/>
                <a:cs typeface="Times New Roman" pitchFamily="18" charset="0"/>
              </a:rPr>
              <a:t> (</a:t>
            </a:r>
            <a:r>
              <a:rPr lang="en-US" sz="3200" b="0" dirty="0" err="1">
                <a:solidFill>
                  <a:schemeClr val="tx1"/>
                </a:solidFill>
                <a:latin typeface="Times New Roman" pitchFamily="18" charset="0"/>
                <a:cs typeface="Times New Roman" pitchFamily="18" charset="0"/>
              </a:rPr>
              <a:t>không</a:t>
            </a:r>
            <a:r>
              <a:rPr lang="en-US" sz="3200" b="0" dirty="0">
                <a:solidFill>
                  <a:schemeClr val="tx1"/>
                </a:solidFill>
                <a:latin typeface="Times New Roman" pitchFamily="18" charset="0"/>
                <a:cs typeface="Times New Roman" pitchFamily="18" charset="0"/>
              </a:rPr>
              <a:t> </a:t>
            </a:r>
            <a:r>
              <a:rPr lang="en-US" sz="3200" b="0" dirty="0" err="1">
                <a:solidFill>
                  <a:schemeClr val="tx1"/>
                </a:solidFill>
                <a:latin typeface="Times New Roman" pitchFamily="18" charset="0"/>
                <a:cs typeface="Times New Roman" pitchFamily="18" charset="0"/>
              </a:rPr>
              <a:t>phụ</a:t>
            </a:r>
            <a:r>
              <a:rPr lang="en-US" sz="3200" b="0" dirty="0">
                <a:solidFill>
                  <a:schemeClr val="tx1"/>
                </a:solidFill>
                <a:latin typeface="Times New Roman" pitchFamily="18" charset="0"/>
                <a:cs typeface="Times New Roman" pitchFamily="18" charset="0"/>
              </a:rPr>
              <a:t> </a:t>
            </a:r>
            <a:r>
              <a:rPr lang="en-US" sz="3200" b="0" dirty="0" err="1">
                <a:solidFill>
                  <a:schemeClr val="tx1"/>
                </a:solidFill>
                <a:latin typeface="Times New Roman" pitchFamily="18" charset="0"/>
                <a:cs typeface="Times New Roman" pitchFamily="18" charset="0"/>
              </a:rPr>
              <a:t>thuộc</a:t>
            </a:r>
            <a:r>
              <a:rPr lang="en-US" sz="3200" b="0" dirty="0">
                <a:solidFill>
                  <a:schemeClr val="tx1"/>
                </a:solidFill>
                <a:latin typeface="Times New Roman" pitchFamily="18" charset="0"/>
                <a:cs typeface="Times New Roman" pitchFamily="18" charset="0"/>
              </a:rPr>
              <a:t> </a:t>
            </a:r>
            <a:r>
              <a:rPr lang="en-US" sz="3200" b="0" dirty="0" err="1">
                <a:solidFill>
                  <a:schemeClr val="tx1"/>
                </a:solidFill>
                <a:latin typeface="Times New Roman" pitchFamily="18" charset="0"/>
                <a:cs typeface="Times New Roman" pitchFamily="18" charset="0"/>
              </a:rPr>
              <a:t>vào</a:t>
            </a:r>
            <a:r>
              <a:rPr lang="en-US" sz="3200" b="0" dirty="0">
                <a:solidFill>
                  <a:schemeClr val="tx1"/>
                </a:solidFill>
                <a:latin typeface="Times New Roman" pitchFamily="18" charset="0"/>
                <a:cs typeface="Times New Roman" pitchFamily="18" charset="0"/>
              </a:rPr>
              <a:t> </a:t>
            </a:r>
            <a:r>
              <a:rPr lang="en-US" sz="3200" b="0" dirty="0" err="1">
                <a:solidFill>
                  <a:schemeClr val="tx1"/>
                </a:solidFill>
                <a:latin typeface="Times New Roman" pitchFamily="18" charset="0"/>
                <a:cs typeface="Times New Roman" pitchFamily="18" charset="0"/>
              </a:rPr>
              <a:t>lực</a:t>
            </a:r>
            <a:r>
              <a:rPr lang="en-US" sz="3200" b="0" dirty="0">
                <a:solidFill>
                  <a:schemeClr val="tx1"/>
                </a:solidFill>
                <a:latin typeface="Times New Roman" pitchFamily="18" charset="0"/>
                <a:cs typeface="Times New Roman" pitchFamily="18" charset="0"/>
              </a:rPr>
              <a:t> </a:t>
            </a:r>
            <a:r>
              <a:rPr lang="en-US" sz="3200" b="0" dirty="0" err="1">
                <a:solidFill>
                  <a:schemeClr val="tx1"/>
                </a:solidFill>
                <a:latin typeface="Times New Roman" pitchFamily="18" charset="0"/>
                <a:cs typeface="Times New Roman" pitchFamily="18" charset="0"/>
              </a:rPr>
              <a:t>tác</a:t>
            </a:r>
            <a:r>
              <a:rPr lang="en-US" sz="3200" b="0" dirty="0">
                <a:solidFill>
                  <a:schemeClr val="tx1"/>
                </a:solidFill>
                <a:latin typeface="Times New Roman" pitchFamily="18" charset="0"/>
                <a:cs typeface="Times New Roman" pitchFamily="18" charset="0"/>
              </a:rPr>
              <a:t> </a:t>
            </a:r>
            <a:r>
              <a:rPr lang="en-US" sz="3200" b="0" dirty="0" err="1">
                <a:solidFill>
                  <a:schemeClr val="tx1"/>
                </a:solidFill>
                <a:latin typeface="Times New Roman" pitchFamily="18" charset="0"/>
                <a:cs typeface="Times New Roman" pitchFamily="18" charset="0"/>
              </a:rPr>
              <a:t>dụng</a:t>
            </a:r>
            <a:r>
              <a:rPr lang="en-US" sz="3200" b="0" dirty="0">
                <a:solidFill>
                  <a:schemeClr val="tx1"/>
                </a:solidFill>
                <a:latin typeface="Times New Roman" pitchFamily="18" charset="0"/>
                <a:cs typeface="Times New Roman" pitchFamily="18" charset="0"/>
              </a:rPr>
              <a:t>)</a:t>
            </a:r>
          </a:p>
          <a:p>
            <a:pPr marL="914400" lvl="1" indent="-457200" algn="just">
              <a:lnSpc>
                <a:spcPct val="120000"/>
              </a:lnSpc>
              <a:buFont typeface="Courier New" pitchFamily="49" charset="0"/>
              <a:buChar char="o"/>
            </a:pPr>
            <a:r>
              <a:rPr lang="en-US" sz="3200" b="0" dirty="0" err="1">
                <a:solidFill>
                  <a:schemeClr val="tx1"/>
                </a:solidFill>
                <a:latin typeface="Times New Roman" pitchFamily="18" charset="0"/>
                <a:cs typeface="Times New Roman" pitchFamily="18" charset="0"/>
              </a:rPr>
              <a:t>Chính</a:t>
            </a:r>
            <a:r>
              <a:rPr lang="en-US" sz="3200" b="0" dirty="0">
                <a:solidFill>
                  <a:schemeClr val="tx1"/>
                </a:solidFill>
                <a:latin typeface="Times New Roman" pitchFamily="18" charset="0"/>
                <a:cs typeface="Times New Roman" pitchFamily="18" charset="0"/>
              </a:rPr>
              <a:t> </a:t>
            </a:r>
            <a:r>
              <a:rPr lang="en-US" sz="3200" b="0" dirty="0" err="1">
                <a:solidFill>
                  <a:schemeClr val="tx1"/>
                </a:solidFill>
                <a:latin typeface="Times New Roman" pitchFamily="18" charset="0"/>
                <a:cs typeface="Times New Roman" pitchFamily="18" charset="0"/>
              </a:rPr>
              <a:t>xác</a:t>
            </a:r>
            <a:r>
              <a:rPr lang="en-US" sz="3200" b="0" dirty="0">
                <a:solidFill>
                  <a:schemeClr val="tx1"/>
                </a:solidFill>
                <a:latin typeface="Times New Roman" pitchFamily="18" charset="0"/>
                <a:cs typeface="Times New Roman" pitchFamily="18" charset="0"/>
              </a:rPr>
              <a:t> </a:t>
            </a:r>
            <a:r>
              <a:rPr lang="en-US" sz="3200" b="0" dirty="0" err="1">
                <a:solidFill>
                  <a:schemeClr val="tx1"/>
                </a:solidFill>
                <a:latin typeface="Times New Roman" pitchFamily="18" charset="0"/>
                <a:cs typeface="Times New Roman" pitchFamily="18" charset="0"/>
              </a:rPr>
              <a:t>cả</a:t>
            </a:r>
            <a:r>
              <a:rPr lang="en-US" sz="3200" b="0" dirty="0">
                <a:solidFill>
                  <a:schemeClr val="tx1"/>
                </a:solidFill>
                <a:latin typeface="Times New Roman" pitchFamily="18" charset="0"/>
                <a:cs typeface="Times New Roman" pitchFamily="18" charset="0"/>
              </a:rPr>
              <a:t> </a:t>
            </a:r>
            <a:r>
              <a:rPr lang="en-US" sz="3200" b="0" dirty="0" err="1">
                <a:solidFill>
                  <a:schemeClr val="tx1"/>
                </a:solidFill>
                <a:latin typeface="Times New Roman" pitchFamily="18" charset="0"/>
                <a:cs typeface="Times New Roman" pitchFamily="18" charset="0"/>
              </a:rPr>
              <a:t>trong</a:t>
            </a:r>
            <a:r>
              <a:rPr lang="en-US" sz="3200" b="0" dirty="0">
                <a:solidFill>
                  <a:schemeClr val="tx1"/>
                </a:solidFill>
                <a:latin typeface="Times New Roman" pitchFamily="18" charset="0"/>
                <a:cs typeface="Times New Roman" pitchFamily="18" charset="0"/>
              </a:rPr>
              <a:t> </a:t>
            </a:r>
            <a:r>
              <a:rPr lang="en-US" sz="3200" b="0" dirty="0" err="1">
                <a:solidFill>
                  <a:schemeClr val="tx1"/>
                </a:solidFill>
                <a:latin typeface="Times New Roman" pitchFamily="18" charset="0"/>
                <a:cs typeface="Times New Roman" pitchFamily="18" charset="0"/>
              </a:rPr>
              <a:t>cơ</a:t>
            </a:r>
            <a:r>
              <a:rPr lang="en-US" sz="3200" b="0" dirty="0">
                <a:solidFill>
                  <a:schemeClr val="tx1"/>
                </a:solidFill>
                <a:latin typeface="Times New Roman" pitchFamily="18" charset="0"/>
                <a:cs typeface="Times New Roman" pitchFamily="18" charset="0"/>
              </a:rPr>
              <a:t> </a:t>
            </a:r>
            <a:r>
              <a:rPr lang="en-US" sz="3200" b="0" dirty="0" err="1">
                <a:solidFill>
                  <a:schemeClr val="tx1"/>
                </a:solidFill>
                <a:latin typeface="Times New Roman" pitchFamily="18" charset="0"/>
                <a:cs typeface="Times New Roman" pitchFamily="18" charset="0"/>
              </a:rPr>
              <a:t>học</a:t>
            </a:r>
            <a:r>
              <a:rPr lang="en-US" sz="3200" b="0" dirty="0">
                <a:solidFill>
                  <a:schemeClr val="tx1"/>
                </a:solidFill>
                <a:latin typeface="Times New Roman" pitchFamily="18" charset="0"/>
                <a:cs typeface="Times New Roman" pitchFamily="18" charset="0"/>
              </a:rPr>
              <a:t> </a:t>
            </a:r>
            <a:r>
              <a:rPr lang="en-US" sz="3200" b="0" dirty="0" err="1">
                <a:solidFill>
                  <a:schemeClr val="tx1"/>
                </a:solidFill>
                <a:latin typeface="Times New Roman" pitchFamily="18" charset="0"/>
                <a:cs typeface="Times New Roman" pitchFamily="18" charset="0"/>
              </a:rPr>
              <a:t>tương</a:t>
            </a:r>
            <a:r>
              <a:rPr lang="en-US" sz="3200" b="0" dirty="0">
                <a:solidFill>
                  <a:schemeClr val="tx1"/>
                </a:solidFill>
                <a:latin typeface="Times New Roman" pitchFamily="18" charset="0"/>
                <a:cs typeface="Times New Roman" pitchFamily="18" charset="0"/>
              </a:rPr>
              <a:t> </a:t>
            </a:r>
            <a:r>
              <a:rPr lang="en-US" sz="3200" b="0" dirty="0" err="1">
                <a:solidFill>
                  <a:schemeClr val="tx1"/>
                </a:solidFill>
                <a:latin typeface="Times New Roman" pitchFamily="18" charset="0"/>
                <a:cs typeface="Times New Roman" pitchFamily="18" charset="0"/>
              </a:rPr>
              <a:t>đối</a:t>
            </a:r>
            <a:r>
              <a:rPr lang="en-US" sz="3200" b="0" dirty="0">
                <a:solidFill>
                  <a:schemeClr val="tx1"/>
                </a:solidFill>
                <a:latin typeface="Times New Roman" pitchFamily="18" charset="0"/>
                <a:cs typeface="Times New Roman" pitchFamily="18" charset="0"/>
              </a:rPr>
              <a:t>. </a:t>
            </a:r>
          </a:p>
          <a:p>
            <a:pPr marL="914400" lvl="1" indent="-457200" algn="just">
              <a:lnSpc>
                <a:spcPct val="120000"/>
              </a:lnSpc>
              <a:buFont typeface="Wingdings 3" pitchFamily="18" charset="2"/>
              <a:buChar char=""/>
            </a:pPr>
            <a:r>
              <a:rPr lang="en-US" sz="3200" dirty="0" err="1">
                <a:solidFill>
                  <a:srgbClr val="C00000"/>
                </a:solidFill>
                <a:latin typeface="Times New Roman" pitchFamily="18" charset="0"/>
                <a:cs typeface="Times New Roman" pitchFamily="18" charset="0"/>
              </a:rPr>
              <a:t>Định</a:t>
            </a:r>
            <a:r>
              <a:rPr lang="en-US" sz="3200" dirty="0">
                <a:solidFill>
                  <a:srgbClr val="C00000"/>
                </a:solidFill>
                <a:latin typeface="Times New Roman" pitchFamily="18" charset="0"/>
                <a:cs typeface="Times New Roman" pitchFamily="18" charset="0"/>
              </a:rPr>
              <a:t> </a:t>
            </a:r>
            <a:r>
              <a:rPr lang="en-US" sz="3200" dirty="0" err="1">
                <a:solidFill>
                  <a:srgbClr val="C00000"/>
                </a:solidFill>
                <a:latin typeface="Times New Roman" pitchFamily="18" charset="0"/>
                <a:cs typeface="Times New Roman" pitchFamily="18" charset="0"/>
              </a:rPr>
              <a:t>luật</a:t>
            </a:r>
            <a:r>
              <a:rPr lang="en-US" sz="3200" dirty="0">
                <a:solidFill>
                  <a:srgbClr val="C00000"/>
                </a:solidFill>
                <a:latin typeface="Times New Roman" pitchFamily="18" charset="0"/>
                <a:cs typeface="Times New Roman" pitchFamily="18" charset="0"/>
              </a:rPr>
              <a:t> </a:t>
            </a:r>
            <a:r>
              <a:rPr lang="en-US" sz="3200" dirty="0" err="1">
                <a:solidFill>
                  <a:srgbClr val="C00000"/>
                </a:solidFill>
                <a:latin typeface="Times New Roman" pitchFamily="18" charset="0"/>
                <a:cs typeface="Times New Roman" pitchFamily="18" charset="0"/>
              </a:rPr>
              <a:t>cơ</a:t>
            </a:r>
            <a:r>
              <a:rPr lang="en-US" sz="3200" dirty="0">
                <a:solidFill>
                  <a:srgbClr val="C00000"/>
                </a:solidFill>
                <a:latin typeface="Times New Roman" pitchFamily="18" charset="0"/>
                <a:cs typeface="Times New Roman" pitchFamily="18" charset="0"/>
              </a:rPr>
              <a:t> </a:t>
            </a:r>
            <a:r>
              <a:rPr lang="en-US" sz="3200" dirty="0" err="1">
                <a:solidFill>
                  <a:srgbClr val="C00000"/>
                </a:solidFill>
                <a:latin typeface="Times New Roman" pitchFamily="18" charset="0"/>
                <a:cs typeface="Times New Roman" pitchFamily="18" charset="0"/>
              </a:rPr>
              <a:t>cở</a:t>
            </a:r>
            <a:r>
              <a:rPr lang="en-US" sz="3200" dirty="0">
                <a:solidFill>
                  <a:srgbClr val="C00000"/>
                </a:solidFill>
                <a:latin typeface="Times New Roman" pitchFamily="18" charset="0"/>
                <a:cs typeface="Times New Roman" pitchFamily="18" charset="0"/>
              </a:rPr>
              <a:t> </a:t>
            </a:r>
            <a:r>
              <a:rPr lang="en-US" sz="3200" dirty="0" err="1">
                <a:solidFill>
                  <a:srgbClr val="C00000"/>
                </a:solidFill>
                <a:latin typeface="Times New Roman" pitchFamily="18" charset="0"/>
                <a:cs typeface="Times New Roman" pitchFamily="18" charset="0"/>
              </a:rPr>
              <a:t>cho</a:t>
            </a:r>
            <a:r>
              <a:rPr lang="en-US" sz="3200" dirty="0">
                <a:solidFill>
                  <a:srgbClr val="C00000"/>
                </a:solidFill>
                <a:latin typeface="Times New Roman" pitchFamily="18" charset="0"/>
                <a:cs typeface="Times New Roman" pitchFamily="18" charset="0"/>
              </a:rPr>
              <a:t> </a:t>
            </a:r>
            <a:r>
              <a:rPr lang="en-US" sz="3200" dirty="0" err="1">
                <a:solidFill>
                  <a:srgbClr val="C00000"/>
                </a:solidFill>
                <a:latin typeface="Times New Roman" pitchFamily="18" charset="0"/>
                <a:cs typeface="Times New Roman" pitchFamily="18" charset="0"/>
              </a:rPr>
              <a:t>nền</a:t>
            </a:r>
            <a:r>
              <a:rPr lang="en-US" sz="3200" dirty="0">
                <a:solidFill>
                  <a:srgbClr val="C00000"/>
                </a:solidFill>
                <a:latin typeface="Times New Roman" pitchFamily="18" charset="0"/>
                <a:cs typeface="Times New Roman" pitchFamily="18" charset="0"/>
              </a:rPr>
              <a:t> </a:t>
            </a:r>
            <a:r>
              <a:rPr lang="en-US" sz="3200" dirty="0" err="1">
                <a:solidFill>
                  <a:srgbClr val="C00000"/>
                </a:solidFill>
                <a:latin typeface="Times New Roman" pitchFamily="18" charset="0"/>
                <a:cs typeface="Times New Roman" pitchFamily="18" charset="0"/>
              </a:rPr>
              <a:t>vật</a:t>
            </a:r>
            <a:r>
              <a:rPr lang="en-US" sz="3200" dirty="0">
                <a:solidFill>
                  <a:srgbClr val="C00000"/>
                </a:solidFill>
                <a:latin typeface="Times New Roman" pitchFamily="18" charset="0"/>
                <a:cs typeface="Times New Roman" pitchFamily="18" charset="0"/>
              </a:rPr>
              <a:t> </a:t>
            </a:r>
            <a:r>
              <a:rPr lang="en-US" sz="3200" dirty="0" err="1">
                <a:solidFill>
                  <a:srgbClr val="C00000"/>
                </a:solidFill>
                <a:latin typeface="Times New Roman" pitchFamily="18" charset="0"/>
                <a:cs typeface="Times New Roman" pitchFamily="18" charset="0"/>
              </a:rPr>
              <a:t>lý</a:t>
            </a:r>
            <a:r>
              <a:rPr lang="en-US" sz="3200" dirty="0">
                <a:solidFill>
                  <a:srgbClr val="C00000"/>
                </a:solidFill>
                <a:latin typeface="Times New Roman" pitchFamily="18" charset="0"/>
                <a:cs typeface="Times New Roman" pitchFamily="18" charset="0"/>
              </a:rPr>
              <a:t> </a:t>
            </a:r>
            <a:r>
              <a:rPr lang="en-US" sz="3200" dirty="0" err="1">
                <a:solidFill>
                  <a:srgbClr val="C00000"/>
                </a:solidFill>
                <a:latin typeface="Times New Roman" pitchFamily="18" charset="0"/>
                <a:cs typeface="Times New Roman" pitchFamily="18" charset="0"/>
              </a:rPr>
              <a:t>hiện</a:t>
            </a:r>
            <a:r>
              <a:rPr lang="en-US" sz="3200" dirty="0">
                <a:solidFill>
                  <a:srgbClr val="C00000"/>
                </a:solidFill>
                <a:latin typeface="Times New Roman" pitchFamily="18" charset="0"/>
                <a:cs typeface="Times New Roman" pitchFamily="18" charset="0"/>
              </a:rPr>
              <a:t> </a:t>
            </a:r>
            <a:r>
              <a:rPr lang="en-US" sz="3200" dirty="0" err="1">
                <a:solidFill>
                  <a:srgbClr val="C00000"/>
                </a:solidFill>
                <a:latin typeface="Times New Roman" pitchFamily="18" charset="0"/>
                <a:cs typeface="Times New Roman" pitchFamily="18" charset="0"/>
              </a:rPr>
              <a:t>đại</a:t>
            </a:r>
            <a:r>
              <a:rPr lang="en-US" sz="3200" dirty="0">
                <a:solidFill>
                  <a:srgbClr val="C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1807089133"/>
      </p:ext>
    </p:extLst>
  </p:cSld>
  <p:clrMapOvr>
    <a:masterClrMapping/>
  </p:clrMapOvr>
  <p:transition spd="slow">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7718" y="409128"/>
            <a:ext cx="8490857"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chemeClr val="tx1"/>
                </a:solidFill>
                <a:latin typeface="Times New Roman" pitchFamily="18" charset="0"/>
                <a:cs typeface="Times New Roman" pitchFamily="18" charset="0"/>
              </a:rPr>
              <a:t>2.1. MÔMEN LỰC</a:t>
            </a:r>
          </a:p>
        </p:txBody>
      </p:sp>
      <p:sp>
        <p:nvSpPr>
          <p:cNvPr id="14" name="Rectangle 13"/>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2. ĐỊNH LUẬT BIẾN THIÊN VÀ BẢO TOÀN MÔMEN ĐỘNG LƯỢNG</a:t>
            </a:r>
          </a:p>
        </p:txBody>
      </p:sp>
      <p:sp>
        <p:nvSpPr>
          <p:cNvPr id="23" name="Text Box 19"/>
          <p:cNvSpPr txBox="1">
            <a:spLocks noChangeArrowheads="1"/>
          </p:cNvSpPr>
          <p:nvPr/>
        </p:nvSpPr>
        <p:spPr bwMode="auto">
          <a:xfrm>
            <a:off x="217718" y="1106584"/>
            <a:ext cx="8773420" cy="54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spcBef>
                <a:spcPts val="600"/>
              </a:spcBef>
              <a:spcAft>
                <a:spcPts val="600"/>
              </a:spcAft>
              <a:buFont typeface="Wingdings" pitchFamily="2" charset="2"/>
              <a:buChar char="v"/>
              <a:defRPr/>
            </a:pP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Chiều</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của</a:t>
            </a:r>
            <a:r>
              <a:rPr lang="fr-FR" sz="3200" b="0" dirty="0">
                <a:latin typeface="Times New Roman" pitchFamily="18" charset="0"/>
                <a:cs typeface="Times New Roman" pitchFamily="18" charset="0"/>
              </a:rPr>
              <a:t> M </a:t>
            </a:r>
            <a:r>
              <a:rPr lang="fr-FR" sz="3200" b="0" dirty="0" err="1">
                <a:latin typeface="Times New Roman" pitchFamily="18" charset="0"/>
                <a:cs typeface="Times New Roman" pitchFamily="18" charset="0"/>
              </a:rPr>
              <a:t>được</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xác</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định</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bởi</a:t>
            </a:r>
            <a:r>
              <a:rPr lang="fr-FR" sz="3200" b="0" dirty="0">
                <a:latin typeface="Times New Roman" pitchFamily="18" charset="0"/>
                <a:cs typeface="Times New Roman" pitchFamily="18" charset="0"/>
              </a:rPr>
              <a:t> qui </a:t>
            </a:r>
            <a:r>
              <a:rPr lang="fr-FR" sz="3200" b="0" dirty="0" err="1">
                <a:latin typeface="Times New Roman" pitchFamily="18" charset="0"/>
                <a:cs typeface="Times New Roman" pitchFamily="18" charset="0"/>
              </a:rPr>
              <a:t>tắc</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vặn</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nút</a:t>
            </a:r>
            <a:r>
              <a:rPr lang="fr-FR" sz="3200" b="0" dirty="0">
                <a:latin typeface="Times New Roman" pitchFamily="18" charset="0"/>
                <a:cs typeface="Times New Roman" pitchFamily="18" charset="0"/>
              </a:rPr>
              <a:t> chai: </a:t>
            </a:r>
            <a:r>
              <a:rPr lang="fr-FR" sz="3200" b="0" dirty="0" err="1">
                <a:latin typeface="Times New Roman" pitchFamily="18" charset="0"/>
                <a:cs typeface="Times New Roman" pitchFamily="18" charset="0"/>
              </a:rPr>
              <a:t>Quay</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cái</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vặn</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cái</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nút</a:t>
            </a:r>
            <a:r>
              <a:rPr lang="fr-FR" sz="3200" b="0" dirty="0">
                <a:latin typeface="Times New Roman" pitchFamily="18" charset="0"/>
                <a:cs typeface="Times New Roman" pitchFamily="18" charset="0"/>
              </a:rPr>
              <a:t> chai </a:t>
            </a:r>
            <a:r>
              <a:rPr lang="fr-FR" sz="3200" b="0" dirty="0" err="1">
                <a:latin typeface="Times New Roman" pitchFamily="18" charset="0"/>
                <a:cs typeface="Times New Roman" pitchFamily="18" charset="0"/>
              </a:rPr>
              <a:t>sao</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cho</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nó</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quay</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từ</a:t>
            </a:r>
            <a:r>
              <a:rPr lang="fr-FR" sz="3200" b="0" dirty="0">
                <a:latin typeface="Times New Roman" pitchFamily="18" charset="0"/>
                <a:cs typeface="Times New Roman" pitchFamily="18" charset="0"/>
              </a:rPr>
              <a:t>  r </a:t>
            </a:r>
            <a:r>
              <a:rPr lang="fr-FR" sz="3200" b="0" dirty="0" err="1">
                <a:latin typeface="Times New Roman" pitchFamily="18" charset="0"/>
                <a:cs typeface="Times New Roman" pitchFamily="18" charset="0"/>
              </a:rPr>
              <a:t>tới</a:t>
            </a:r>
            <a:r>
              <a:rPr lang="fr-FR" sz="3200" b="0" dirty="0">
                <a:latin typeface="Times New Roman" pitchFamily="18" charset="0"/>
                <a:cs typeface="Times New Roman" pitchFamily="18" charset="0"/>
              </a:rPr>
              <a:t>  F </a:t>
            </a:r>
            <a:r>
              <a:rPr lang="fr-FR" sz="3200" b="0" dirty="0" err="1">
                <a:latin typeface="Times New Roman" pitchFamily="18" charset="0"/>
                <a:cs typeface="Times New Roman" pitchFamily="18" charset="0"/>
              </a:rPr>
              <a:t>thì</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chiều</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tiến</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của</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cái</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mũi</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vặn</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chính</a:t>
            </a:r>
            <a:r>
              <a:rPr lang="fr-FR" sz="3200" b="0" dirty="0">
                <a:latin typeface="Times New Roman" pitchFamily="18" charset="0"/>
                <a:cs typeface="Times New Roman" pitchFamily="18" charset="0"/>
              </a:rPr>
              <a:t> là </a:t>
            </a:r>
            <a:r>
              <a:rPr lang="fr-FR" sz="3200" b="0" dirty="0" err="1">
                <a:latin typeface="Times New Roman" pitchFamily="18" charset="0"/>
                <a:cs typeface="Times New Roman" pitchFamily="18" charset="0"/>
              </a:rPr>
              <a:t>chiều</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của</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vectơ</a:t>
            </a:r>
            <a:r>
              <a:rPr lang="fr-FR" sz="3200" b="0" dirty="0">
                <a:latin typeface="Times New Roman" pitchFamily="18" charset="0"/>
                <a:cs typeface="Times New Roman" pitchFamily="18" charset="0"/>
              </a:rPr>
              <a:t> M.</a:t>
            </a:r>
          </a:p>
          <a:p>
            <a:pPr marL="457200" indent="-457200">
              <a:spcBef>
                <a:spcPts val="600"/>
              </a:spcBef>
              <a:spcAft>
                <a:spcPts val="600"/>
              </a:spcAft>
              <a:buFont typeface="Wingdings" pitchFamily="2" charset="2"/>
              <a:buChar char="v"/>
              <a:defRPr/>
            </a:pP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Độ</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lớn</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của</a:t>
            </a:r>
            <a:r>
              <a:rPr lang="fr-FR" sz="3200" b="0" dirty="0">
                <a:latin typeface="Times New Roman" pitchFamily="18" charset="0"/>
                <a:cs typeface="Times New Roman" pitchFamily="18" charset="0"/>
              </a:rPr>
              <a:t> M </a:t>
            </a:r>
            <a:r>
              <a:rPr lang="fr-FR" sz="3200" b="0" dirty="0" err="1">
                <a:latin typeface="Times New Roman" pitchFamily="18" charset="0"/>
                <a:cs typeface="Times New Roman" pitchFamily="18" charset="0"/>
              </a:rPr>
              <a:t>được</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xác</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định</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bởi</a:t>
            </a:r>
            <a:r>
              <a:rPr lang="fr-FR" sz="3200" b="0" dirty="0">
                <a:latin typeface="Times New Roman" pitchFamily="18" charset="0"/>
                <a:cs typeface="Times New Roman" pitchFamily="18" charset="0"/>
              </a:rPr>
              <a:t>:</a:t>
            </a:r>
            <a:br>
              <a:rPr lang="fr-FR" sz="3200" b="0" dirty="0">
                <a:latin typeface="Times New Roman" pitchFamily="18" charset="0"/>
                <a:cs typeface="Times New Roman" pitchFamily="18" charset="0"/>
              </a:rPr>
            </a:br>
            <a:r>
              <a:rPr lang="fr-FR" sz="3200" b="0" dirty="0">
                <a:latin typeface="Times New Roman" pitchFamily="18" charset="0"/>
                <a:cs typeface="Times New Roman" pitchFamily="18" charset="0"/>
              </a:rPr>
              <a:t>			M = </a:t>
            </a:r>
            <a:r>
              <a:rPr lang="fr-FR" sz="3200" b="0" dirty="0" err="1">
                <a:latin typeface="Times New Roman" pitchFamily="18" charset="0"/>
                <a:cs typeface="Times New Roman" pitchFamily="18" charset="0"/>
              </a:rPr>
              <a:t>rFsin</a:t>
            </a:r>
            <a:r>
              <a:rPr lang="en-US" sz="3200" b="0" dirty="0">
                <a:latin typeface="Times New Roman" pitchFamily="18" charset="0"/>
                <a:cs typeface="Times New Roman" pitchFamily="18" charset="0"/>
                <a:sym typeface="Symbol" pitchFamily="18" charset="2"/>
              </a:rPr>
              <a:t></a:t>
            </a:r>
          </a:p>
          <a:p>
            <a:pPr>
              <a:spcBef>
                <a:spcPts val="600"/>
              </a:spcBef>
              <a:spcAft>
                <a:spcPts val="600"/>
              </a:spcAft>
              <a:defRPr/>
            </a:pPr>
            <a:r>
              <a:rPr lang="fr-FR" sz="3200" b="0" dirty="0" err="1">
                <a:latin typeface="Times New Roman" pitchFamily="18" charset="0"/>
                <a:cs typeface="Times New Roman" pitchFamily="18" charset="0"/>
                <a:sym typeface="Symbol" pitchFamily="18" charset="2"/>
              </a:rPr>
              <a:t>Trong</a:t>
            </a:r>
            <a:r>
              <a:rPr lang="fr-FR" sz="3200" b="0" dirty="0">
                <a:latin typeface="Times New Roman" pitchFamily="18" charset="0"/>
                <a:cs typeface="Times New Roman" pitchFamily="18" charset="0"/>
                <a:sym typeface="Symbol" pitchFamily="18" charset="2"/>
              </a:rPr>
              <a:t> </a:t>
            </a:r>
            <a:r>
              <a:rPr lang="fr-FR" sz="3200" b="0" dirty="0" err="1">
                <a:latin typeface="Times New Roman" pitchFamily="18" charset="0"/>
                <a:cs typeface="Times New Roman" pitchFamily="18" charset="0"/>
                <a:sym typeface="Symbol" pitchFamily="18" charset="2"/>
              </a:rPr>
              <a:t>đó</a:t>
            </a:r>
            <a:r>
              <a:rPr lang="fr-FR" sz="3200" b="0" dirty="0">
                <a:latin typeface="Times New Roman" pitchFamily="18" charset="0"/>
                <a:cs typeface="Times New Roman" pitchFamily="18" charset="0"/>
                <a:sym typeface="Symbol" pitchFamily="18" charset="2"/>
              </a:rPr>
              <a:t>: </a:t>
            </a:r>
            <a:r>
              <a:rPr lang="en-US" sz="3200" b="0" dirty="0">
                <a:latin typeface="Times New Roman" pitchFamily="18" charset="0"/>
                <a:cs typeface="Times New Roman" pitchFamily="18" charset="0"/>
                <a:sym typeface="Symbol" pitchFamily="18" charset="2"/>
              </a:rPr>
              <a:t></a:t>
            </a:r>
            <a:r>
              <a:rPr lang="fr-FR" sz="3200" b="0" dirty="0">
                <a:latin typeface="Times New Roman" pitchFamily="18" charset="0"/>
                <a:cs typeface="Times New Roman" pitchFamily="18" charset="0"/>
              </a:rPr>
              <a:t> là </a:t>
            </a:r>
            <a:r>
              <a:rPr lang="fr-FR" sz="3200" b="0" dirty="0" err="1">
                <a:latin typeface="Times New Roman" pitchFamily="18" charset="0"/>
                <a:cs typeface="Times New Roman" pitchFamily="18" charset="0"/>
              </a:rPr>
              <a:t>góc</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hợp</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bởi</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hai</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vectơ</a:t>
            </a:r>
            <a:r>
              <a:rPr lang="fr-FR" sz="3200" b="0" dirty="0">
                <a:latin typeface="Times New Roman" pitchFamily="18" charset="0"/>
                <a:cs typeface="Times New Roman" pitchFamily="18" charset="0"/>
              </a:rPr>
              <a:t> </a:t>
            </a:r>
            <a:r>
              <a:rPr lang="fr-FR" sz="3200" dirty="0">
                <a:latin typeface="Times New Roman" pitchFamily="18" charset="0"/>
                <a:cs typeface="Times New Roman" pitchFamily="18" charset="0"/>
              </a:rPr>
              <a:t>r</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và</a:t>
            </a:r>
            <a:r>
              <a:rPr lang="fr-FR" sz="3200" b="0" dirty="0">
                <a:latin typeface="Times New Roman" pitchFamily="18" charset="0"/>
                <a:cs typeface="Times New Roman" pitchFamily="18" charset="0"/>
              </a:rPr>
              <a:t> </a:t>
            </a:r>
            <a:r>
              <a:rPr lang="fr-FR" sz="3200" dirty="0">
                <a:latin typeface="Times New Roman" pitchFamily="18" charset="0"/>
                <a:cs typeface="Times New Roman" pitchFamily="18" charset="0"/>
              </a:rPr>
              <a:t>F.</a:t>
            </a:r>
          </a:p>
          <a:p>
            <a:pPr marL="457200" indent="-457200" algn="just">
              <a:spcBef>
                <a:spcPts val="600"/>
              </a:spcBef>
              <a:spcAft>
                <a:spcPts val="600"/>
              </a:spcAft>
              <a:buFont typeface="Wingdings" pitchFamily="2" charset="2"/>
              <a:buChar char="v"/>
              <a:defRPr/>
            </a:pP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Trên</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hình</a:t>
            </a:r>
            <a:r>
              <a:rPr lang="fr-FR" sz="3200" b="0" dirty="0">
                <a:latin typeface="Times New Roman" pitchFamily="18" charset="0"/>
                <a:cs typeface="Times New Roman" pitchFamily="18" charset="0"/>
              </a:rPr>
              <a:t> 2.1, h là </a:t>
            </a:r>
            <a:r>
              <a:rPr lang="fr-FR" sz="3200" b="0" dirty="0" err="1">
                <a:latin typeface="Times New Roman" pitchFamily="18" charset="0"/>
                <a:cs typeface="Times New Roman" pitchFamily="18" charset="0"/>
              </a:rPr>
              <a:t>hình</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chiếu</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của</a:t>
            </a:r>
            <a:r>
              <a:rPr lang="fr-FR" sz="3200" b="0" dirty="0">
                <a:latin typeface="Times New Roman" pitchFamily="18" charset="0"/>
                <a:cs typeface="Times New Roman" pitchFamily="18" charset="0"/>
              </a:rPr>
              <a:t> r </a:t>
            </a:r>
            <a:r>
              <a:rPr lang="fr-FR" sz="3200" b="0" dirty="0" err="1">
                <a:latin typeface="Times New Roman" pitchFamily="18" charset="0"/>
                <a:cs typeface="Times New Roman" pitchFamily="18" charset="0"/>
              </a:rPr>
              <a:t>lên</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phương</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vuông</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góc</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với</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lực</a:t>
            </a:r>
            <a:r>
              <a:rPr lang="fr-FR" sz="3200" b="0" dirty="0">
                <a:latin typeface="Times New Roman" pitchFamily="18" charset="0"/>
                <a:cs typeface="Times New Roman" pitchFamily="18" charset="0"/>
              </a:rPr>
              <a:t> F </a:t>
            </a:r>
            <a:r>
              <a:rPr lang="fr-FR" sz="3200" b="0" dirty="0" err="1">
                <a:latin typeface="Times New Roman" pitchFamily="18" charset="0"/>
                <a:cs typeface="Times New Roman" pitchFamily="18" charset="0"/>
              </a:rPr>
              <a:t>và</a:t>
            </a:r>
            <a:r>
              <a:rPr lang="fr-FR" sz="3200" b="0" dirty="0">
                <a:latin typeface="Times New Roman" pitchFamily="18" charset="0"/>
                <a:cs typeface="Times New Roman" pitchFamily="18" charset="0"/>
              </a:rPr>
              <a:t> h = </a:t>
            </a:r>
            <a:r>
              <a:rPr lang="fr-FR" sz="3200" b="0" dirty="0" err="1">
                <a:latin typeface="Times New Roman" pitchFamily="18" charset="0"/>
                <a:cs typeface="Times New Roman" pitchFamily="18" charset="0"/>
              </a:rPr>
              <a:t>rsin</a:t>
            </a:r>
            <a:r>
              <a:rPr lang="en-US" sz="3200" b="0" dirty="0">
                <a:latin typeface="Times New Roman" pitchFamily="18" charset="0"/>
                <a:cs typeface="Times New Roman" pitchFamily="18" charset="0"/>
                <a:sym typeface="Symbol" pitchFamily="18" charset="2"/>
              </a:rPr>
              <a:t></a:t>
            </a:r>
            <a:r>
              <a:rPr lang="fr-FR" sz="3200" b="0" dirty="0">
                <a:latin typeface="Times New Roman" pitchFamily="18" charset="0"/>
                <a:cs typeface="Times New Roman" pitchFamily="18" charset="0"/>
              </a:rPr>
              <a:t>. </a:t>
            </a:r>
            <a:br>
              <a:rPr lang="en-US" sz="3200" b="0" dirty="0">
                <a:latin typeface="Times New Roman" pitchFamily="18" charset="0"/>
                <a:cs typeface="Times New Roman" pitchFamily="18" charset="0"/>
              </a:rPr>
            </a:br>
            <a:r>
              <a:rPr lang="en-US"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Vậy</a:t>
            </a:r>
            <a:r>
              <a:rPr lang="fr-FR" sz="3200" b="0" dirty="0">
                <a:latin typeface="Times New Roman" pitchFamily="18" charset="0"/>
                <a:cs typeface="Times New Roman" pitchFamily="18" charset="0"/>
              </a:rPr>
              <a:t>:         		M = </a:t>
            </a:r>
            <a:r>
              <a:rPr lang="fr-FR" sz="3200" b="0" dirty="0" err="1">
                <a:latin typeface="Times New Roman" pitchFamily="18" charset="0"/>
                <a:cs typeface="Times New Roman" pitchFamily="18" charset="0"/>
              </a:rPr>
              <a:t>Fh</a:t>
            </a:r>
            <a:endParaRPr lang="fr-FR" sz="3200" b="0" dirty="0">
              <a:latin typeface="Times New Roman" pitchFamily="18" charset="0"/>
              <a:cs typeface="Times New Roman" pitchFamily="18" charset="0"/>
            </a:endParaRPr>
          </a:p>
        </p:txBody>
      </p:sp>
    </p:spTree>
    <p:extLst>
      <p:ext uri="{BB962C8B-B14F-4D97-AF65-F5344CB8AC3E}">
        <p14:creationId xmlns:p14="http://schemas.microsoft.com/office/powerpoint/2010/main" val="1843731991"/>
      </p:ext>
    </p:extLst>
  </p:cSld>
  <p:clrMapOvr>
    <a:masterClrMapping/>
  </p:clrMapOvr>
  <p:transition spd="slow">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7718" y="452670"/>
            <a:ext cx="8490857"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chemeClr val="tx1"/>
                </a:solidFill>
                <a:latin typeface="Times New Roman" pitchFamily="18" charset="0"/>
                <a:cs typeface="Times New Roman" pitchFamily="18" charset="0"/>
              </a:rPr>
              <a:t>2.2. MÔMEN ĐỘNG LƯỢNG CHẤT ĐIỂM</a:t>
            </a:r>
          </a:p>
        </p:txBody>
      </p:sp>
      <p:sp>
        <p:nvSpPr>
          <p:cNvPr id="14" name="Rectangle 13"/>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2. ĐỊNH LUẬT BIẾN THIÊN VÀ BẢO TOÀN MÔMEN ĐỘNG LƯỢNG</a:t>
            </a:r>
          </a:p>
        </p:txBody>
      </p:sp>
      <p:sp>
        <p:nvSpPr>
          <p:cNvPr id="23" name="Text Box 19"/>
          <p:cNvSpPr txBox="1">
            <a:spLocks noChangeArrowheads="1"/>
          </p:cNvSpPr>
          <p:nvPr/>
        </p:nvSpPr>
        <p:spPr bwMode="auto">
          <a:xfrm>
            <a:off x="217718" y="1266238"/>
            <a:ext cx="877342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spcBef>
                <a:spcPts val="600"/>
              </a:spcBef>
              <a:spcAft>
                <a:spcPts val="600"/>
              </a:spcAft>
              <a:buFont typeface="Wingdings" pitchFamily="2" charset="2"/>
              <a:buChar char="v"/>
              <a:defRPr/>
            </a:pP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Như</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mômen</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lực</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mômen</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của</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động</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lượng</a:t>
            </a:r>
            <a:r>
              <a:rPr lang="fr-FR" sz="3200" b="0" dirty="0">
                <a:latin typeface="Times New Roman" pitchFamily="18" charset="0"/>
                <a:cs typeface="Times New Roman" pitchFamily="18" charset="0"/>
              </a:rPr>
              <a:t> p </a:t>
            </a:r>
            <a:r>
              <a:rPr lang="fr-FR" sz="3200" b="0" dirty="0" err="1">
                <a:latin typeface="Times New Roman" pitchFamily="18" charset="0"/>
                <a:cs typeface="Times New Roman" pitchFamily="18" charset="0"/>
              </a:rPr>
              <a:t>đối</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với</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điểm</a:t>
            </a:r>
            <a:r>
              <a:rPr lang="fr-FR" sz="3200" b="0" dirty="0">
                <a:latin typeface="Times New Roman" pitchFamily="18" charset="0"/>
                <a:cs typeface="Times New Roman" pitchFamily="18" charset="0"/>
              </a:rPr>
              <a:t> P </a:t>
            </a:r>
            <a:r>
              <a:rPr lang="fr-FR" sz="3200" b="0" dirty="0" err="1">
                <a:latin typeface="Times New Roman" pitchFamily="18" charset="0"/>
                <a:cs typeface="Times New Roman" pitchFamily="18" charset="0"/>
              </a:rPr>
              <a:t>nào</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đó</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cho</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trước</a:t>
            </a:r>
            <a:r>
              <a:rPr lang="fr-FR" sz="3200" b="0" dirty="0">
                <a:latin typeface="Times New Roman" pitchFamily="18" charset="0"/>
                <a:cs typeface="Times New Roman" pitchFamily="18" charset="0"/>
              </a:rPr>
              <a:t> là </a:t>
            </a:r>
            <a:r>
              <a:rPr lang="fr-FR" sz="3200" b="0" dirty="0" err="1">
                <a:latin typeface="Times New Roman" pitchFamily="18" charset="0"/>
                <a:cs typeface="Times New Roman" pitchFamily="18" charset="0"/>
              </a:rPr>
              <a:t>một</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véctơ</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gốc</a:t>
            </a:r>
            <a:r>
              <a:rPr lang="fr-FR" sz="3200" b="0" dirty="0">
                <a:latin typeface="Times New Roman" pitchFamily="18" charset="0"/>
                <a:cs typeface="Times New Roman" pitchFamily="18" charset="0"/>
              </a:rPr>
              <a:t> O </a:t>
            </a:r>
            <a:r>
              <a:rPr lang="fr-FR" sz="3200" b="0" dirty="0" err="1">
                <a:latin typeface="Times New Roman" pitchFamily="18" charset="0"/>
                <a:cs typeface="Times New Roman" pitchFamily="18" charset="0"/>
              </a:rPr>
              <a:t>được</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xác</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định</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bởi</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tích</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hữu</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hướng</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của</a:t>
            </a:r>
            <a:r>
              <a:rPr lang="fr-FR" sz="3200" b="0" dirty="0">
                <a:latin typeface="Times New Roman" pitchFamily="18" charset="0"/>
                <a:cs typeface="Times New Roman" pitchFamily="18" charset="0"/>
              </a:rPr>
              <a:t>  r </a:t>
            </a:r>
            <a:r>
              <a:rPr lang="fr-FR" sz="3200" b="0" dirty="0" err="1">
                <a:latin typeface="Times New Roman" pitchFamily="18" charset="0"/>
                <a:cs typeface="Times New Roman" pitchFamily="18" charset="0"/>
              </a:rPr>
              <a:t>và</a:t>
            </a:r>
            <a:r>
              <a:rPr lang="fr-FR" sz="3200" b="0" dirty="0">
                <a:latin typeface="Times New Roman" pitchFamily="18" charset="0"/>
                <a:cs typeface="Times New Roman" pitchFamily="18" charset="0"/>
              </a:rPr>
              <a:t> p:</a:t>
            </a:r>
          </a:p>
        </p:txBody>
      </p:sp>
      <p:graphicFrame>
        <p:nvGraphicFramePr>
          <p:cNvPr id="2" name="Object 1"/>
          <p:cNvGraphicFramePr>
            <a:graphicFrameLocks noChangeAspect="1"/>
          </p:cNvGraphicFramePr>
          <p:nvPr>
            <p:extLst>
              <p:ext uri="{D42A27DB-BD31-4B8C-83A1-F6EECF244321}">
                <p14:modId xmlns:p14="http://schemas.microsoft.com/office/powerpoint/2010/main" val="2866485562"/>
              </p:ext>
            </p:extLst>
          </p:nvPr>
        </p:nvGraphicFramePr>
        <p:xfrm>
          <a:off x="3610653" y="3270250"/>
          <a:ext cx="1987550" cy="892175"/>
        </p:xfrm>
        <a:graphic>
          <a:graphicData uri="http://schemas.openxmlformats.org/presentationml/2006/ole">
            <mc:AlternateContent xmlns:mc="http://schemas.openxmlformats.org/markup-compatibility/2006">
              <mc:Choice xmlns:v="urn:schemas-microsoft-com:vml" Requires="v">
                <p:oleObj spid="_x0000_s80035" name="Equation" r:id="rId3" imgW="850680" imgH="380880" progId="Equation.DSMT4">
                  <p:embed/>
                </p:oleObj>
              </mc:Choice>
              <mc:Fallback>
                <p:oleObj name="Equation" r:id="rId3" imgW="850680" imgH="380880" progId="Equation.DSMT4">
                  <p:embed/>
                  <p:pic>
                    <p:nvPicPr>
                      <p:cNvPr id="0" name="Object 1"/>
                      <p:cNvPicPr>
                        <a:picLocks noChangeAspect="1" noChangeArrowheads="1"/>
                      </p:cNvPicPr>
                      <p:nvPr/>
                    </p:nvPicPr>
                    <p:blipFill>
                      <a:blip r:embed="rId4"/>
                      <a:srcRect/>
                      <a:stretch>
                        <a:fillRect/>
                      </a:stretch>
                    </p:blipFill>
                    <p:spPr bwMode="auto">
                      <a:xfrm>
                        <a:off x="3610653" y="3270250"/>
                        <a:ext cx="1987550" cy="89217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19"/>
          <p:cNvSpPr txBox="1">
            <a:spLocks noChangeArrowheads="1"/>
          </p:cNvSpPr>
          <p:nvPr/>
        </p:nvSpPr>
        <p:spPr bwMode="auto">
          <a:xfrm>
            <a:off x="493490" y="4502927"/>
            <a:ext cx="8773420"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ts val="600"/>
              </a:spcBef>
              <a:spcAft>
                <a:spcPts val="600"/>
              </a:spcAft>
              <a:defRPr/>
            </a:pPr>
            <a:r>
              <a:rPr lang="fr-FR" sz="3200" b="0" dirty="0" err="1">
                <a:latin typeface="Times New Roman" pitchFamily="18" charset="0"/>
                <a:cs typeface="Times New Roman" pitchFamily="18" charset="0"/>
              </a:rPr>
              <a:t>Trong</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đó</a:t>
            </a:r>
            <a:r>
              <a:rPr lang="fr-FR" sz="3200" b="0" dirty="0">
                <a:latin typeface="Times New Roman" pitchFamily="18" charset="0"/>
                <a:cs typeface="Times New Roman" pitchFamily="18" charset="0"/>
              </a:rPr>
              <a:t>:</a:t>
            </a:r>
          </a:p>
          <a:p>
            <a:pPr algn="just">
              <a:spcBef>
                <a:spcPts val="600"/>
              </a:spcBef>
              <a:spcAft>
                <a:spcPts val="600"/>
              </a:spcAft>
              <a:defRPr/>
            </a:pPr>
            <a:r>
              <a:rPr lang="fr-FR" sz="3200" b="0" dirty="0">
                <a:latin typeface="Times New Roman" pitchFamily="18" charset="0"/>
                <a:cs typeface="Times New Roman" pitchFamily="18" charset="0"/>
              </a:rPr>
              <a:t>	 : </a:t>
            </a:r>
            <a:r>
              <a:rPr lang="fr-FR" sz="3200" b="0" dirty="0" err="1">
                <a:latin typeface="Times New Roman" pitchFamily="18" charset="0"/>
                <a:cs typeface="Times New Roman" pitchFamily="18" charset="0"/>
              </a:rPr>
              <a:t>bán</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kính</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vector</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nối</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từ</a:t>
            </a:r>
            <a:r>
              <a:rPr lang="fr-FR" sz="3200" b="0" dirty="0">
                <a:latin typeface="Times New Roman" pitchFamily="18" charset="0"/>
                <a:cs typeface="Times New Roman" pitchFamily="18" charset="0"/>
              </a:rPr>
              <a:t> O </a:t>
            </a:r>
            <a:r>
              <a:rPr lang="fr-FR" sz="3200" b="0" dirty="0" err="1">
                <a:latin typeface="Times New Roman" pitchFamily="18" charset="0"/>
                <a:cs typeface="Times New Roman" pitchFamily="18" charset="0"/>
              </a:rPr>
              <a:t>đến</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chất</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điểm</a:t>
            </a:r>
            <a:r>
              <a:rPr lang="fr-FR" sz="3200" b="0" dirty="0">
                <a:latin typeface="Times New Roman" pitchFamily="18" charset="0"/>
                <a:cs typeface="Times New Roman" pitchFamily="18" charset="0"/>
              </a:rPr>
              <a:t> P</a:t>
            </a:r>
          </a:p>
          <a:p>
            <a:pPr algn="just">
              <a:spcBef>
                <a:spcPts val="600"/>
              </a:spcBef>
              <a:spcAft>
                <a:spcPts val="600"/>
              </a:spcAft>
              <a:defRPr/>
            </a:pPr>
            <a:r>
              <a:rPr lang="fr-FR" sz="3200" b="0" dirty="0">
                <a:latin typeface="Times New Roman" pitchFamily="18" charset="0"/>
                <a:cs typeface="Times New Roman" pitchFamily="18" charset="0"/>
              </a:rPr>
              <a:t>	 : </a:t>
            </a:r>
            <a:r>
              <a:rPr lang="fr-FR" sz="3200" b="0" dirty="0" err="1">
                <a:latin typeface="Times New Roman" pitchFamily="18" charset="0"/>
                <a:cs typeface="Times New Roman" pitchFamily="18" charset="0"/>
              </a:rPr>
              <a:t>động</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lượng</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của</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chất</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điểm</a:t>
            </a:r>
            <a:r>
              <a:rPr lang="fr-FR" sz="3200" b="0" dirty="0">
                <a:latin typeface="Times New Roman" pitchFamily="18" charset="0"/>
                <a:cs typeface="Times New Roman" pitchFamily="18" charset="0"/>
              </a:rPr>
              <a:t>.</a:t>
            </a:r>
          </a:p>
        </p:txBody>
      </p:sp>
      <p:graphicFrame>
        <p:nvGraphicFramePr>
          <p:cNvPr id="8" name="Object 7"/>
          <p:cNvGraphicFramePr>
            <a:graphicFrameLocks noChangeAspect="1"/>
          </p:cNvGraphicFramePr>
          <p:nvPr>
            <p:extLst>
              <p:ext uri="{D42A27DB-BD31-4B8C-83A1-F6EECF244321}">
                <p14:modId xmlns:p14="http://schemas.microsoft.com/office/powerpoint/2010/main" val="2930807094"/>
              </p:ext>
            </p:extLst>
          </p:nvPr>
        </p:nvGraphicFramePr>
        <p:xfrm>
          <a:off x="1190625" y="5041221"/>
          <a:ext cx="327025" cy="712787"/>
        </p:xfrm>
        <a:graphic>
          <a:graphicData uri="http://schemas.openxmlformats.org/presentationml/2006/ole">
            <mc:AlternateContent xmlns:mc="http://schemas.openxmlformats.org/markup-compatibility/2006">
              <mc:Choice xmlns:v="urn:schemas-microsoft-com:vml" Requires="v">
                <p:oleObj spid="_x0000_s80036" name="Equation" r:id="rId5" imgW="139680" imgH="304560" progId="Equation.DSMT4">
                  <p:embed/>
                </p:oleObj>
              </mc:Choice>
              <mc:Fallback>
                <p:oleObj name="Equation" r:id="rId5" imgW="139680" imgH="304560" progId="Equation.DSMT4">
                  <p:embed/>
                  <p:pic>
                    <p:nvPicPr>
                      <p:cNvPr id="0" name=""/>
                      <p:cNvPicPr>
                        <a:picLocks noChangeAspect="1" noChangeArrowheads="1"/>
                      </p:cNvPicPr>
                      <p:nvPr/>
                    </p:nvPicPr>
                    <p:blipFill>
                      <a:blip r:embed="rId6"/>
                      <a:srcRect/>
                      <a:stretch>
                        <a:fillRect/>
                      </a:stretch>
                    </p:blipFill>
                    <p:spPr bwMode="auto">
                      <a:xfrm>
                        <a:off x="1190625" y="5041221"/>
                        <a:ext cx="327025" cy="712787"/>
                      </a:xfrm>
                      <a:prstGeom prst="rect">
                        <a:avLst/>
                      </a:prstGeom>
                      <a:noFill/>
                      <a:ln w="19050">
                        <a:noFill/>
                        <a:miter lim="800000"/>
                        <a:headEnd/>
                        <a:tailEnd/>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283180284"/>
              </p:ext>
            </p:extLst>
          </p:nvPr>
        </p:nvGraphicFramePr>
        <p:xfrm>
          <a:off x="1190852" y="5667375"/>
          <a:ext cx="357187" cy="712788"/>
        </p:xfrm>
        <a:graphic>
          <a:graphicData uri="http://schemas.openxmlformats.org/presentationml/2006/ole">
            <mc:AlternateContent xmlns:mc="http://schemas.openxmlformats.org/markup-compatibility/2006">
              <mc:Choice xmlns:v="urn:schemas-microsoft-com:vml" Requires="v">
                <p:oleObj spid="_x0000_s80037" name="Equation" r:id="rId7" imgW="152280" imgH="304560" progId="Equation.DSMT4">
                  <p:embed/>
                </p:oleObj>
              </mc:Choice>
              <mc:Fallback>
                <p:oleObj name="Equation" r:id="rId7" imgW="152280" imgH="304560" progId="Equation.DSMT4">
                  <p:embed/>
                  <p:pic>
                    <p:nvPicPr>
                      <p:cNvPr id="0" name=""/>
                      <p:cNvPicPr>
                        <a:picLocks noChangeAspect="1" noChangeArrowheads="1"/>
                      </p:cNvPicPr>
                      <p:nvPr/>
                    </p:nvPicPr>
                    <p:blipFill>
                      <a:blip r:embed="rId8"/>
                      <a:srcRect/>
                      <a:stretch>
                        <a:fillRect/>
                      </a:stretch>
                    </p:blipFill>
                    <p:spPr bwMode="auto">
                      <a:xfrm>
                        <a:off x="1190852" y="5667375"/>
                        <a:ext cx="357187" cy="712788"/>
                      </a:xfrm>
                      <a:prstGeom prst="rect">
                        <a:avLst/>
                      </a:prstGeom>
                      <a:noFill/>
                      <a:ln w="19050">
                        <a:noFill/>
                        <a:miter lim="800000"/>
                        <a:headEnd/>
                        <a:tailEnd/>
                      </a:ln>
                    </p:spPr>
                  </p:pic>
                </p:oleObj>
              </mc:Fallback>
            </mc:AlternateContent>
          </a:graphicData>
        </a:graphic>
      </p:graphicFrame>
    </p:spTree>
    <p:extLst>
      <p:ext uri="{BB962C8B-B14F-4D97-AF65-F5344CB8AC3E}">
        <p14:creationId xmlns:p14="http://schemas.microsoft.com/office/powerpoint/2010/main" val="3637794118"/>
      </p:ext>
    </p:extLst>
  </p:cSld>
  <p:clrMapOvr>
    <a:masterClrMapping/>
  </p:clrMapOvr>
  <p:transition spd="slow">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7718" y="699408"/>
            <a:ext cx="8773420"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chemeClr val="tx1"/>
                </a:solidFill>
                <a:latin typeface="Times New Roman" pitchFamily="18" charset="0"/>
                <a:cs typeface="Times New Roman" pitchFamily="18" charset="0"/>
              </a:rPr>
              <a:t>2.3. ĐỊNH LUẬT BIẾN THIÊN VÀ BẢO TOÀN</a:t>
            </a:r>
          </a:p>
          <a:p>
            <a:pPr algn="ctr"/>
            <a:r>
              <a:rPr lang="en-US" sz="3000" dirty="0">
                <a:solidFill>
                  <a:schemeClr val="tx1"/>
                </a:solidFill>
                <a:latin typeface="Times New Roman" pitchFamily="18" charset="0"/>
                <a:cs typeface="Times New Roman" pitchFamily="18" charset="0"/>
              </a:rPr>
              <a:t>MÔMEN ĐỘNG LƯỢNG CHẤT ĐIỂM</a:t>
            </a:r>
          </a:p>
        </p:txBody>
      </p:sp>
      <p:sp>
        <p:nvSpPr>
          <p:cNvPr id="14" name="Rectangle 13"/>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2. ĐỊNH LUẬT BIẾN THIÊN VÀ BẢO TOÀN MÔMEN ĐỘNG LƯỢNG</a:t>
            </a:r>
          </a:p>
        </p:txBody>
      </p:sp>
      <p:sp>
        <p:nvSpPr>
          <p:cNvPr id="23" name="Text Box 19"/>
          <p:cNvSpPr txBox="1">
            <a:spLocks noChangeArrowheads="1"/>
          </p:cNvSpPr>
          <p:nvPr/>
        </p:nvSpPr>
        <p:spPr bwMode="auto">
          <a:xfrm>
            <a:off x="0" y="1687157"/>
            <a:ext cx="877342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spcBef>
                <a:spcPts val="600"/>
              </a:spcBef>
              <a:spcAft>
                <a:spcPts val="600"/>
              </a:spcAft>
              <a:buFont typeface="Wingdings" pitchFamily="2" charset="2"/>
              <a:buChar char="v"/>
              <a:defRPr/>
            </a:pP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Xét</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sự</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biến</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thiên</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theo</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thời</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gian</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của</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mômen</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động</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lượng</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chất</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điểm</a:t>
            </a:r>
            <a:r>
              <a:rPr lang="fr-FR" sz="3200" b="0" dirty="0">
                <a:latin typeface="Times New Roman" pitchFamily="18" charset="0"/>
                <a:cs typeface="Times New Roman" pitchFamily="18" charset="0"/>
              </a:rPr>
              <a:t>, ta </a:t>
            </a:r>
            <a:r>
              <a:rPr lang="fr-FR" sz="3200" b="0" dirty="0" err="1">
                <a:latin typeface="Times New Roman" pitchFamily="18" charset="0"/>
                <a:cs typeface="Times New Roman" pitchFamily="18" charset="0"/>
              </a:rPr>
              <a:t>đạo</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hàm</a:t>
            </a:r>
            <a:r>
              <a:rPr lang="fr-FR" sz="3200" b="0" dirty="0">
                <a:latin typeface="Times New Roman" pitchFamily="18" charset="0"/>
                <a:cs typeface="Times New Roman" pitchFamily="18" charset="0"/>
              </a:rPr>
              <a:t> L </a:t>
            </a:r>
            <a:r>
              <a:rPr lang="fr-FR" sz="3200" b="0" dirty="0" err="1">
                <a:latin typeface="Times New Roman" pitchFamily="18" charset="0"/>
                <a:cs typeface="Times New Roman" pitchFamily="18" charset="0"/>
              </a:rPr>
              <a:t>theo</a:t>
            </a:r>
            <a:r>
              <a:rPr lang="fr-FR" sz="3200" b="0" dirty="0">
                <a:latin typeface="Times New Roman" pitchFamily="18" charset="0"/>
                <a:cs typeface="Times New Roman" pitchFamily="18" charset="0"/>
              </a:rPr>
              <a:t> t:</a:t>
            </a:r>
          </a:p>
        </p:txBody>
      </p:sp>
      <p:graphicFrame>
        <p:nvGraphicFramePr>
          <p:cNvPr id="3" name="Object 2"/>
          <p:cNvGraphicFramePr>
            <a:graphicFrameLocks noChangeAspect="1"/>
          </p:cNvGraphicFramePr>
          <p:nvPr>
            <p:extLst>
              <p:ext uri="{D42A27DB-BD31-4B8C-83A1-F6EECF244321}">
                <p14:modId xmlns:p14="http://schemas.microsoft.com/office/powerpoint/2010/main" val="3602606516"/>
              </p:ext>
            </p:extLst>
          </p:nvPr>
        </p:nvGraphicFramePr>
        <p:xfrm>
          <a:off x="2076450" y="2783569"/>
          <a:ext cx="5054600" cy="1222375"/>
        </p:xfrm>
        <a:graphic>
          <a:graphicData uri="http://schemas.openxmlformats.org/presentationml/2006/ole">
            <mc:AlternateContent xmlns:mc="http://schemas.openxmlformats.org/markup-compatibility/2006">
              <mc:Choice xmlns:v="urn:schemas-microsoft-com:vml" Requires="v">
                <p:oleObj spid="_x0000_s81170" name="Equation" r:id="rId3" imgW="2628720" imgH="634680" progId="Equation.DSMT4">
                  <p:embed/>
                </p:oleObj>
              </mc:Choice>
              <mc:Fallback>
                <p:oleObj name="Equation" r:id="rId3" imgW="2628720" imgH="634680" progId="Equation.DSMT4">
                  <p:embed/>
                  <p:pic>
                    <p:nvPicPr>
                      <p:cNvPr id="0" name="Object 4"/>
                      <p:cNvPicPr>
                        <a:picLocks noChangeAspect="1" noChangeArrowheads="1"/>
                      </p:cNvPicPr>
                      <p:nvPr/>
                    </p:nvPicPr>
                    <p:blipFill>
                      <a:blip r:embed="rId4"/>
                      <a:srcRect/>
                      <a:stretch>
                        <a:fillRect/>
                      </a:stretch>
                    </p:blipFill>
                    <p:spPr bwMode="auto">
                      <a:xfrm>
                        <a:off x="2076450" y="2783569"/>
                        <a:ext cx="5054600" cy="1222375"/>
                      </a:xfrm>
                      <a:prstGeom prst="rect">
                        <a:avLst/>
                      </a:prstGeom>
                      <a:noFill/>
                      <a:ln w="76200" cmpd="tri">
                        <a:noFill/>
                        <a:miter lim="800000"/>
                        <a:headEnd/>
                        <a:tailEnd/>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912540849"/>
              </p:ext>
            </p:extLst>
          </p:nvPr>
        </p:nvGraphicFramePr>
        <p:xfrm>
          <a:off x="1340757" y="3872361"/>
          <a:ext cx="1103313" cy="1095375"/>
        </p:xfrm>
        <a:graphic>
          <a:graphicData uri="http://schemas.openxmlformats.org/presentationml/2006/ole">
            <mc:AlternateContent xmlns:mc="http://schemas.openxmlformats.org/markup-compatibility/2006">
              <mc:Choice xmlns:v="urn:schemas-microsoft-com:vml" Requires="v">
                <p:oleObj spid="_x0000_s81171" name="Equation" r:id="rId5" imgW="558720" imgH="533160" progId="Equation.DSMT4">
                  <p:embed/>
                </p:oleObj>
              </mc:Choice>
              <mc:Fallback>
                <p:oleObj name="Equation" r:id="rId5" imgW="558720" imgH="533160" progId="Equation.DSMT4">
                  <p:embed/>
                  <p:pic>
                    <p:nvPicPr>
                      <p:cNvPr id="0" name="Object 7"/>
                      <p:cNvPicPr>
                        <a:picLocks noChangeAspect="1" noChangeArrowheads="1"/>
                      </p:cNvPicPr>
                      <p:nvPr/>
                    </p:nvPicPr>
                    <p:blipFill>
                      <a:blip r:embed="rId6"/>
                      <a:srcRect/>
                      <a:stretch>
                        <a:fillRect/>
                      </a:stretch>
                    </p:blipFill>
                    <p:spPr bwMode="auto">
                      <a:xfrm>
                        <a:off x="1340757" y="3872361"/>
                        <a:ext cx="1103313" cy="1095375"/>
                      </a:xfrm>
                      <a:prstGeom prst="rect">
                        <a:avLst/>
                      </a:prstGeom>
                      <a:noFill/>
                      <a:ln>
                        <a:noFill/>
                      </a:ln>
                    </p:spPr>
                  </p:pic>
                </p:oleObj>
              </mc:Fallback>
            </mc:AlternateContent>
          </a:graphicData>
        </a:graphic>
      </p:graphicFrame>
      <p:graphicFrame>
        <p:nvGraphicFramePr>
          <p:cNvPr id="6" name="Object 5"/>
          <p:cNvGraphicFramePr>
            <a:graphicFrameLocks noGrp="1" noChangeAspect="1"/>
          </p:cNvGraphicFramePr>
          <p:nvPr>
            <p:extLst>
              <p:ext uri="{D42A27DB-BD31-4B8C-83A1-F6EECF244321}">
                <p14:modId xmlns:p14="http://schemas.microsoft.com/office/powerpoint/2010/main" val="2711654857"/>
              </p:ext>
            </p:extLst>
          </p:nvPr>
        </p:nvGraphicFramePr>
        <p:xfrm>
          <a:off x="3573908" y="4004814"/>
          <a:ext cx="1081087" cy="965200"/>
        </p:xfrm>
        <a:graphic>
          <a:graphicData uri="http://schemas.openxmlformats.org/presentationml/2006/ole">
            <mc:AlternateContent xmlns:mc="http://schemas.openxmlformats.org/markup-compatibility/2006">
              <mc:Choice xmlns:v="urn:schemas-microsoft-com:vml" Requires="v">
                <p:oleObj spid="_x0000_s81172" name="Equation" r:id="rId7" imgW="596880" imgH="533160" progId="Equation.DSMT4">
                  <p:embed/>
                </p:oleObj>
              </mc:Choice>
              <mc:Fallback>
                <p:oleObj name="Equation" r:id="rId7" imgW="596880" imgH="533160" progId="Equation.DSMT4">
                  <p:embed/>
                  <p:pic>
                    <p:nvPicPr>
                      <p:cNvPr id="0" name="Object 12"/>
                      <p:cNvPicPr>
                        <a:picLocks noGrp="1" noChangeAspect="1" noChangeArrowheads="1"/>
                      </p:cNvPicPr>
                      <p:nvPr/>
                    </p:nvPicPr>
                    <p:blipFill>
                      <a:blip r:embed="rId8"/>
                      <a:srcRect/>
                      <a:stretch>
                        <a:fillRect/>
                      </a:stretch>
                    </p:blipFill>
                    <p:spPr bwMode="auto">
                      <a:xfrm>
                        <a:off x="3573908" y="4004814"/>
                        <a:ext cx="1081087" cy="965200"/>
                      </a:xfrm>
                      <a:prstGeom prst="rect">
                        <a:avLst/>
                      </a:prstGeom>
                      <a:noFill/>
                      <a:ln>
                        <a:noFill/>
                      </a:ln>
                      <a:effectLst/>
                    </p:spPr>
                  </p:pic>
                </p:oleObj>
              </mc:Fallback>
            </mc:AlternateContent>
          </a:graphicData>
        </a:graphic>
      </p:graphicFrame>
      <p:sp>
        <p:nvSpPr>
          <p:cNvPr id="12" name="Text Box 19"/>
          <p:cNvSpPr txBox="1">
            <a:spLocks noChangeArrowheads="1"/>
          </p:cNvSpPr>
          <p:nvPr/>
        </p:nvSpPr>
        <p:spPr bwMode="auto">
          <a:xfrm>
            <a:off x="370580" y="4185718"/>
            <a:ext cx="87734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ts val="600"/>
              </a:spcBef>
              <a:spcAft>
                <a:spcPts val="600"/>
              </a:spcAft>
              <a:defRPr/>
            </a:pPr>
            <a:r>
              <a:rPr lang="fr-FR" sz="3200" b="0" dirty="0" err="1">
                <a:latin typeface="Times New Roman" pitchFamily="18" charset="0"/>
                <a:cs typeface="Times New Roman" pitchFamily="18" charset="0"/>
              </a:rPr>
              <a:t>Mà</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và</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nên</a:t>
            </a:r>
            <a:r>
              <a:rPr lang="fr-FR" sz="3200" b="0" dirty="0">
                <a:latin typeface="Times New Roman" pitchFamily="18" charset="0"/>
                <a:cs typeface="Times New Roman" pitchFamily="18" charset="0"/>
              </a:rPr>
              <a:t>:  </a:t>
            </a:r>
          </a:p>
        </p:txBody>
      </p:sp>
      <p:graphicFrame>
        <p:nvGraphicFramePr>
          <p:cNvPr id="10" name="Object 9"/>
          <p:cNvGraphicFramePr>
            <a:graphicFrameLocks noChangeAspect="1"/>
          </p:cNvGraphicFramePr>
          <p:nvPr>
            <p:extLst>
              <p:ext uri="{D42A27DB-BD31-4B8C-83A1-F6EECF244321}">
                <p14:modId xmlns:p14="http://schemas.microsoft.com/office/powerpoint/2010/main" val="1351200301"/>
              </p:ext>
            </p:extLst>
          </p:nvPr>
        </p:nvGraphicFramePr>
        <p:xfrm>
          <a:off x="2759075" y="5066172"/>
          <a:ext cx="3687763" cy="1025525"/>
        </p:xfrm>
        <a:graphic>
          <a:graphicData uri="http://schemas.openxmlformats.org/presentationml/2006/ole">
            <mc:AlternateContent xmlns:mc="http://schemas.openxmlformats.org/markup-compatibility/2006">
              <mc:Choice xmlns:v="urn:schemas-microsoft-com:vml" Requires="v">
                <p:oleObj spid="_x0000_s81173" name="Equation" r:id="rId9" imgW="1917360" imgH="533160" progId="Equation.DSMT4">
                  <p:embed/>
                </p:oleObj>
              </mc:Choice>
              <mc:Fallback>
                <p:oleObj name="Equation" r:id="rId9" imgW="1917360" imgH="533160" progId="Equation.DSMT4">
                  <p:embed/>
                  <p:pic>
                    <p:nvPicPr>
                      <p:cNvPr id="0" name="Object 2"/>
                      <p:cNvPicPr>
                        <a:picLocks noChangeAspect="1" noChangeArrowheads="1"/>
                      </p:cNvPicPr>
                      <p:nvPr/>
                    </p:nvPicPr>
                    <p:blipFill>
                      <a:blip r:embed="rId10"/>
                      <a:srcRect/>
                      <a:stretch>
                        <a:fillRect/>
                      </a:stretch>
                    </p:blipFill>
                    <p:spPr bwMode="auto">
                      <a:xfrm>
                        <a:off x="2759075" y="5066172"/>
                        <a:ext cx="3687763" cy="1025525"/>
                      </a:xfrm>
                      <a:prstGeom prst="rect">
                        <a:avLst/>
                      </a:prstGeom>
                      <a:noFill/>
                      <a:ln>
                        <a:solidFill>
                          <a:srgbClr val="FF0000"/>
                        </a:solidFill>
                      </a:ln>
                    </p:spPr>
                  </p:pic>
                </p:oleObj>
              </mc:Fallback>
            </mc:AlternateContent>
          </a:graphicData>
        </a:graphic>
      </p:graphicFrame>
      <p:grpSp>
        <p:nvGrpSpPr>
          <p:cNvPr id="13" name="Group 12"/>
          <p:cNvGrpSpPr/>
          <p:nvPr/>
        </p:nvGrpSpPr>
        <p:grpSpPr>
          <a:xfrm>
            <a:off x="420914" y="6283029"/>
            <a:ext cx="8773420" cy="587375"/>
            <a:chOff x="449942" y="6152403"/>
            <a:chExt cx="8773420" cy="587375"/>
          </a:xfrm>
        </p:grpSpPr>
        <p:sp>
          <p:nvSpPr>
            <p:cNvPr id="15" name="Text Box 19"/>
            <p:cNvSpPr txBox="1">
              <a:spLocks noChangeArrowheads="1"/>
            </p:cNvSpPr>
            <p:nvPr/>
          </p:nvSpPr>
          <p:spPr bwMode="auto">
            <a:xfrm>
              <a:off x="449942" y="6152403"/>
              <a:ext cx="87734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ts val="600"/>
                </a:spcBef>
                <a:spcAft>
                  <a:spcPts val="600"/>
                </a:spcAft>
                <a:defRPr/>
              </a:pPr>
              <a:r>
                <a:rPr lang="fr-FR" sz="3200" b="0" dirty="0" err="1">
                  <a:latin typeface="Times New Roman" pitchFamily="18" charset="0"/>
                  <a:cs typeface="Times New Roman" pitchFamily="18" charset="0"/>
                </a:rPr>
                <a:t>Vì</a:t>
              </a:r>
              <a:r>
                <a:rPr lang="fr-FR" sz="3200" b="0" dirty="0">
                  <a:latin typeface="Times New Roman" pitchFamily="18" charset="0"/>
                  <a:cs typeface="Times New Roman" pitchFamily="18" charset="0"/>
                </a:rPr>
                <a:t>:</a:t>
              </a:r>
            </a:p>
          </p:txBody>
        </p:sp>
        <p:graphicFrame>
          <p:nvGraphicFramePr>
            <p:cNvPr id="11" name="Object 10"/>
            <p:cNvGraphicFramePr>
              <a:graphicFrameLocks noChangeAspect="1"/>
            </p:cNvGraphicFramePr>
            <p:nvPr>
              <p:extLst>
                <p:ext uri="{D42A27DB-BD31-4B8C-83A1-F6EECF244321}">
                  <p14:modId xmlns:p14="http://schemas.microsoft.com/office/powerpoint/2010/main" val="3491572911"/>
                </p:ext>
              </p:extLst>
            </p:nvPr>
          </p:nvGraphicFramePr>
          <p:xfrm>
            <a:off x="1374553" y="6152403"/>
            <a:ext cx="3760787" cy="587375"/>
          </p:xfrm>
          <a:graphic>
            <a:graphicData uri="http://schemas.openxmlformats.org/presentationml/2006/ole">
              <mc:AlternateContent xmlns:mc="http://schemas.openxmlformats.org/markup-compatibility/2006">
                <mc:Choice xmlns:v="urn:schemas-microsoft-com:vml" Requires="v">
                  <p:oleObj spid="_x0000_s81174" name="Equation" r:id="rId11" imgW="1955520" imgH="304560" progId="Equation.DSMT4">
                    <p:embed/>
                  </p:oleObj>
                </mc:Choice>
                <mc:Fallback>
                  <p:oleObj name="Equation" r:id="rId11" imgW="1955520" imgH="304560" progId="Equation.DSMT4">
                    <p:embed/>
                    <p:pic>
                      <p:nvPicPr>
                        <p:cNvPr id="0" name="Object 9"/>
                        <p:cNvPicPr>
                          <a:picLocks noChangeAspect="1" noChangeArrowheads="1"/>
                        </p:cNvPicPr>
                        <p:nvPr/>
                      </p:nvPicPr>
                      <p:blipFill>
                        <a:blip r:embed="rId12"/>
                        <a:srcRect/>
                        <a:stretch>
                          <a:fillRect/>
                        </a:stretch>
                      </p:blipFill>
                      <p:spPr bwMode="auto">
                        <a:xfrm>
                          <a:off x="1374553" y="6152403"/>
                          <a:ext cx="3760787" cy="587375"/>
                        </a:xfrm>
                        <a:prstGeom prst="rect">
                          <a:avLst/>
                        </a:prstGeom>
                        <a:noFill/>
                        <a:ln w="9525">
                          <a:noFill/>
                          <a:miter lim="800000"/>
                          <a:headEnd/>
                          <a:tailEnd/>
                        </a:ln>
                      </p:spPr>
                    </p:pic>
                  </p:oleObj>
                </mc:Fallback>
              </mc:AlternateContent>
            </a:graphicData>
          </a:graphic>
        </p:graphicFrame>
      </p:grpSp>
    </p:spTree>
    <p:extLst>
      <p:ext uri="{BB962C8B-B14F-4D97-AF65-F5344CB8AC3E}">
        <p14:creationId xmlns:p14="http://schemas.microsoft.com/office/powerpoint/2010/main" val="4044844908"/>
      </p:ext>
    </p:extLst>
  </p:cSld>
  <p:clrMapOvr>
    <a:masterClrMapping/>
  </p:clrMapOvr>
  <p:transition spd="slow">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7718" y="699408"/>
            <a:ext cx="8773420"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chemeClr val="tx1"/>
                </a:solidFill>
                <a:latin typeface="Times New Roman" pitchFamily="18" charset="0"/>
                <a:cs typeface="Times New Roman" pitchFamily="18" charset="0"/>
              </a:rPr>
              <a:t>2.3. ĐỊNH LUẬT BIẾN THIÊN VÀ BẢO TOÀN</a:t>
            </a:r>
          </a:p>
          <a:p>
            <a:pPr algn="ctr"/>
            <a:r>
              <a:rPr lang="en-US" sz="3000" dirty="0">
                <a:solidFill>
                  <a:schemeClr val="tx1"/>
                </a:solidFill>
                <a:latin typeface="Times New Roman" pitchFamily="18" charset="0"/>
                <a:cs typeface="Times New Roman" pitchFamily="18" charset="0"/>
              </a:rPr>
              <a:t>MÔMEN ĐỘNG LƯỢNG CHẤT ĐIỂM</a:t>
            </a:r>
          </a:p>
        </p:txBody>
      </p:sp>
      <p:sp>
        <p:nvSpPr>
          <p:cNvPr id="14" name="Rectangle 13"/>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2. ĐỊNH LUẬT BIẾN THIÊN VÀ BẢO TOÀN MÔMEN ĐỘNG LƯỢNG</a:t>
            </a:r>
          </a:p>
        </p:txBody>
      </p:sp>
      <p:graphicFrame>
        <p:nvGraphicFramePr>
          <p:cNvPr id="2" name="Object 1"/>
          <p:cNvGraphicFramePr>
            <a:graphicFrameLocks noChangeAspect="1"/>
          </p:cNvGraphicFramePr>
          <p:nvPr>
            <p:extLst>
              <p:ext uri="{D42A27DB-BD31-4B8C-83A1-F6EECF244321}">
                <p14:modId xmlns:p14="http://schemas.microsoft.com/office/powerpoint/2010/main" val="4077423048"/>
              </p:ext>
            </p:extLst>
          </p:nvPr>
        </p:nvGraphicFramePr>
        <p:xfrm>
          <a:off x="3286125" y="1635584"/>
          <a:ext cx="2282825" cy="555625"/>
        </p:xfrm>
        <a:graphic>
          <a:graphicData uri="http://schemas.openxmlformats.org/presentationml/2006/ole">
            <mc:AlternateContent xmlns:mc="http://schemas.openxmlformats.org/markup-compatibility/2006">
              <mc:Choice xmlns:v="urn:schemas-microsoft-com:vml" Requires="v">
                <p:oleObj spid="_x0000_s82028" name="Equation" r:id="rId3" imgW="799920" imgH="266400" progId="Equation.DSMT4">
                  <p:embed/>
                </p:oleObj>
              </mc:Choice>
              <mc:Fallback>
                <p:oleObj name="Equation" r:id="rId3" imgW="799920" imgH="266400" progId="Equation.DSMT4">
                  <p:embed/>
                  <p:pic>
                    <p:nvPicPr>
                      <p:cNvPr id="0" name="Object 4"/>
                      <p:cNvPicPr>
                        <a:picLocks noChangeAspect="1" noChangeArrowheads="1"/>
                      </p:cNvPicPr>
                      <p:nvPr/>
                    </p:nvPicPr>
                    <p:blipFill>
                      <a:blip r:embed="rId4"/>
                      <a:srcRect/>
                      <a:stretch>
                        <a:fillRect/>
                      </a:stretch>
                    </p:blipFill>
                    <p:spPr bwMode="auto">
                      <a:xfrm>
                        <a:off x="3286125" y="1635584"/>
                        <a:ext cx="2282825" cy="555625"/>
                      </a:xfrm>
                      <a:prstGeom prst="rect">
                        <a:avLst/>
                      </a:prstGeom>
                      <a:noFill/>
                      <a:ln w="19050">
                        <a:solidFill>
                          <a:srgbClr val="C00000"/>
                        </a:solidFill>
                        <a:miter lim="800000"/>
                        <a:headEnd/>
                        <a:tailEnd/>
                      </a:ln>
                    </p:spPr>
                  </p:pic>
                </p:oleObj>
              </mc:Fallback>
            </mc:AlternateContent>
          </a:graphicData>
        </a:graphic>
      </p:graphicFrame>
      <p:sp>
        <p:nvSpPr>
          <p:cNvPr id="7" name="Rectangle 6"/>
          <p:cNvSpPr/>
          <p:nvPr/>
        </p:nvSpPr>
        <p:spPr>
          <a:xfrm>
            <a:off x="0" y="2204734"/>
            <a:ext cx="8991138" cy="2062103"/>
          </a:xfrm>
          <a:prstGeom prst="rect">
            <a:avLst/>
          </a:prstGeom>
        </p:spPr>
        <p:txBody>
          <a:bodyPr wrap="square">
            <a:spAutoFit/>
          </a:bodyPr>
          <a:lstStyle/>
          <a:p>
            <a:pPr marL="457200" indent="-457200" algn="just" eaLnBrk="1" hangingPunct="1">
              <a:spcBef>
                <a:spcPct val="50000"/>
              </a:spcBef>
              <a:buFont typeface="Wingdings 3" pitchFamily="18" charset="2"/>
              <a:buChar char="["/>
            </a:pPr>
            <a:r>
              <a:rPr lang="fr-FR" sz="3200" b="0" dirty="0" err="1">
                <a:solidFill>
                  <a:srgbClr val="C00000"/>
                </a:solidFill>
                <a:latin typeface="Times New Roman" pitchFamily="18" charset="0"/>
                <a:cs typeface="Times New Roman" pitchFamily="18" charset="0"/>
              </a:rPr>
              <a:t>Độ</a:t>
            </a:r>
            <a:r>
              <a:rPr lang="fr-FR" sz="3200" b="0" dirty="0">
                <a:solidFill>
                  <a:srgbClr val="C00000"/>
                </a:solidFill>
                <a:latin typeface="Times New Roman" pitchFamily="18" charset="0"/>
                <a:cs typeface="Times New Roman" pitchFamily="18" charset="0"/>
              </a:rPr>
              <a:t> </a:t>
            </a:r>
            <a:r>
              <a:rPr lang="fr-FR" sz="3200" b="0" dirty="0" err="1">
                <a:solidFill>
                  <a:srgbClr val="C00000"/>
                </a:solidFill>
                <a:latin typeface="Times New Roman" pitchFamily="18" charset="0"/>
                <a:cs typeface="Times New Roman" pitchFamily="18" charset="0"/>
              </a:rPr>
              <a:t>biến</a:t>
            </a:r>
            <a:r>
              <a:rPr lang="fr-FR" sz="3200" b="0" dirty="0">
                <a:solidFill>
                  <a:srgbClr val="C00000"/>
                </a:solidFill>
                <a:latin typeface="Times New Roman" pitchFamily="18" charset="0"/>
                <a:cs typeface="Times New Roman" pitchFamily="18" charset="0"/>
              </a:rPr>
              <a:t> </a:t>
            </a:r>
            <a:r>
              <a:rPr lang="fr-FR" sz="3200" b="0" dirty="0" err="1">
                <a:solidFill>
                  <a:srgbClr val="C00000"/>
                </a:solidFill>
                <a:latin typeface="Times New Roman" pitchFamily="18" charset="0"/>
                <a:cs typeface="Times New Roman" pitchFamily="18" charset="0"/>
              </a:rPr>
              <a:t>thiên</a:t>
            </a:r>
            <a:r>
              <a:rPr lang="fr-FR" sz="3200" b="0" dirty="0">
                <a:solidFill>
                  <a:srgbClr val="C00000"/>
                </a:solidFill>
                <a:latin typeface="Times New Roman" pitchFamily="18" charset="0"/>
                <a:cs typeface="Times New Roman" pitchFamily="18" charset="0"/>
              </a:rPr>
              <a:t> </a:t>
            </a:r>
            <a:r>
              <a:rPr lang="fr-FR" sz="3200" b="0" dirty="0" err="1">
                <a:solidFill>
                  <a:srgbClr val="C00000"/>
                </a:solidFill>
                <a:latin typeface="Times New Roman" pitchFamily="18" charset="0"/>
                <a:cs typeface="Times New Roman" pitchFamily="18" charset="0"/>
              </a:rPr>
              <a:t>của</a:t>
            </a:r>
            <a:r>
              <a:rPr lang="fr-FR" sz="3200" b="0" dirty="0">
                <a:solidFill>
                  <a:srgbClr val="C00000"/>
                </a:solidFill>
                <a:latin typeface="Times New Roman" pitchFamily="18" charset="0"/>
                <a:cs typeface="Times New Roman" pitchFamily="18" charset="0"/>
              </a:rPr>
              <a:t> </a:t>
            </a:r>
            <a:r>
              <a:rPr lang="fr-FR" sz="3200" b="0" dirty="0" err="1">
                <a:solidFill>
                  <a:srgbClr val="C00000"/>
                </a:solidFill>
                <a:latin typeface="Times New Roman" pitchFamily="18" charset="0"/>
                <a:cs typeface="Times New Roman" pitchFamily="18" charset="0"/>
              </a:rPr>
              <a:t>mômen</a:t>
            </a:r>
            <a:r>
              <a:rPr lang="fr-FR" sz="3200" b="0" dirty="0">
                <a:solidFill>
                  <a:srgbClr val="C00000"/>
                </a:solidFill>
                <a:latin typeface="Times New Roman" pitchFamily="18" charset="0"/>
                <a:cs typeface="Times New Roman" pitchFamily="18" charset="0"/>
              </a:rPr>
              <a:t> </a:t>
            </a:r>
            <a:r>
              <a:rPr lang="fr-FR" sz="3200" b="0" dirty="0" err="1">
                <a:solidFill>
                  <a:srgbClr val="C00000"/>
                </a:solidFill>
                <a:latin typeface="Times New Roman" pitchFamily="18" charset="0"/>
                <a:cs typeface="Times New Roman" pitchFamily="18" charset="0"/>
              </a:rPr>
              <a:t>động</a:t>
            </a:r>
            <a:r>
              <a:rPr lang="fr-FR" sz="3200" b="0" dirty="0">
                <a:solidFill>
                  <a:srgbClr val="C00000"/>
                </a:solidFill>
                <a:latin typeface="Times New Roman" pitchFamily="18" charset="0"/>
                <a:cs typeface="Times New Roman" pitchFamily="18" charset="0"/>
              </a:rPr>
              <a:t> </a:t>
            </a:r>
            <a:r>
              <a:rPr lang="fr-FR" sz="3200" b="0" dirty="0" err="1">
                <a:solidFill>
                  <a:srgbClr val="C00000"/>
                </a:solidFill>
                <a:latin typeface="Times New Roman" pitchFamily="18" charset="0"/>
                <a:cs typeface="Times New Roman" pitchFamily="18" charset="0"/>
              </a:rPr>
              <a:t>lượng</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chất</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điểm</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trong</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khoảng</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thời</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gian</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dt</a:t>
            </a:r>
            <a:r>
              <a:rPr lang="fr-FR" sz="3200" b="0" dirty="0">
                <a:latin typeface="Times New Roman" pitchFamily="18" charset="0"/>
                <a:cs typeface="Times New Roman" pitchFamily="18" charset="0"/>
              </a:rPr>
              <a:t> </a:t>
            </a:r>
            <a:r>
              <a:rPr lang="fr-FR" sz="3200" b="0" dirty="0" err="1">
                <a:solidFill>
                  <a:srgbClr val="C00000"/>
                </a:solidFill>
                <a:latin typeface="Times New Roman" pitchFamily="18" charset="0"/>
                <a:cs typeface="Times New Roman" pitchFamily="18" charset="0"/>
              </a:rPr>
              <a:t>bằng</a:t>
            </a:r>
            <a:r>
              <a:rPr lang="fr-FR" sz="3200" b="0" dirty="0">
                <a:latin typeface="Times New Roman" pitchFamily="18" charset="0"/>
                <a:cs typeface="Times New Roman" pitchFamily="18" charset="0"/>
              </a:rPr>
              <a:t> </a:t>
            </a:r>
            <a:r>
              <a:rPr lang="fr-FR" sz="3200" b="0" dirty="0" err="1">
                <a:solidFill>
                  <a:srgbClr val="C00000"/>
                </a:solidFill>
                <a:latin typeface="Times New Roman" pitchFamily="18" charset="0"/>
                <a:cs typeface="Times New Roman" pitchFamily="18" charset="0"/>
              </a:rPr>
              <a:t>xung</a:t>
            </a:r>
            <a:r>
              <a:rPr lang="fr-FR" sz="3200" b="0" dirty="0">
                <a:solidFill>
                  <a:srgbClr val="C00000"/>
                </a:solidFill>
                <a:latin typeface="Times New Roman" pitchFamily="18" charset="0"/>
                <a:cs typeface="Times New Roman" pitchFamily="18" charset="0"/>
              </a:rPr>
              <a:t> </a:t>
            </a:r>
            <a:r>
              <a:rPr lang="fr-FR" sz="3200" b="0" dirty="0" err="1">
                <a:solidFill>
                  <a:srgbClr val="C00000"/>
                </a:solidFill>
                <a:latin typeface="Times New Roman" pitchFamily="18" charset="0"/>
                <a:cs typeface="Times New Roman" pitchFamily="18" charset="0"/>
              </a:rPr>
              <a:t>lượng</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của</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mômen</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lực</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tác</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dụng</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lên</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chất</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điểm</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trong</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khoảng</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thời</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gian</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đó</a:t>
            </a:r>
            <a:r>
              <a:rPr lang="fr-FR" sz="3200" b="0" dirty="0">
                <a:latin typeface="Times New Roman" pitchFamily="18" charset="0"/>
                <a:cs typeface="Times New Roman" pitchFamily="18" charset="0"/>
              </a:rPr>
              <a:t>.</a:t>
            </a:r>
            <a:endParaRPr lang="en-US" sz="3200" b="0" dirty="0">
              <a:latin typeface="Times New Roman" pitchFamily="18" charset="0"/>
              <a:cs typeface="Times New Roman" pitchFamily="18"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2128626226"/>
              </p:ext>
            </p:extLst>
          </p:nvPr>
        </p:nvGraphicFramePr>
        <p:xfrm>
          <a:off x="2716440" y="4165239"/>
          <a:ext cx="3740150" cy="660400"/>
        </p:xfrm>
        <a:graphic>
          <a:graphicData uri="http://schemas.openxmlformats.org/presentationml/2006/ole">
            <mc:AlternateContent xmlns:mc="http://schemas.openxmlformats.org/markup-compatibility/2006">
              <mc:Choice xmlns:v="urn:schemas-microsoft-com:vml" Requires="v">
                <p:oleObj spid="_x0000_s82029" name="Equation" r:id="rId5" imgW="1244600" imgH="228600" progId="Equation.DSMT4">
                  <p:embed/>
                </p:oleObj>
              </mc:Choice>
              <mc:Fallback>
                <p:oleObj name="Equation" r:id="rId5" imgW="1244600" imgH="2286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6440" y="4165239"/>
                        <a:ext cx="3740150" cy="660400"/>
                      </a:xfrm>
                      <a:prstGeom prst="rect">
                        <a:avLst/>
                      </a:prstGeom>
                      <a:noFill/>
                      <a:ln w="9525">
                        <a:solidFill>
                          <a:srgbClr val="C00000"/>
                        </a:solidFill>
                        <a:miter lim="800000"/>
                        <a:headEnd/>
                        <a:tailEnd/>
                      </a:ln>
                    </p:spPr>
                  </p:pic>
                </p:oleObj>
              </mc:Fallback>
            </mc:AlternateContent>
          </a:graphicData>
        </a:graphic>
      </p:graphicFrame>
      <p:sp>
        <p:nvSpPr>
          <p:cNvPr id="16" name="Text Box 12"/>
          <p:cNvSpPr txBox="1">
            <a:spLocks noChangeArrowheads="1"/>
          </p:cNvSpPr>
          <p:nvPr/>
        </p:nvSpPr>
        <p:spPr bwMode="auto">
          <a:xfrm>
            <a:off x="0" y="4839439"/>
            <a:ext cx="8810171"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spcBef>
                <a:spcPct val="50000"/>
              </a:spcBef>
              <a:buFont typeface="Wingdings 3" pitchFamily="18" charset="2"/>
              <a:buChar char="["/>
              <a:defRPr/>
            </a:pPr>
            <a:r>
              <a:rPr lang="fr-FR" sz="3200" b="0" dirty="0" err="1">
                <a:latin typeface="Times New Roman" pitchFamily="18" charset="0"/>
                <a:cs typeface="Times New Roman" pitchFamily="18" charset="0"/>
              </a:rPr>
              <a:t>Định</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luật</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bảo</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toàn</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mômen</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động</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lượng</a:t>
            </a:r>
            <a:r>
              <a:rPr lang="fr-FR" sz="3200" b="0" dirty="0">
                <a:latin typeface="Times New Roman" pitchFamily="18" charset="0"/>
                <a:cs typeface="Times New Roman" pitchFamily="18" charset="0"/>
              </a:rPr>
              <a:t>:</a:t>
            </a:r>
            <a:r>
              <a:rPr lang="fr-FR" sz="3200" b="0" dirty="0">
                <a:solidFill>
                  <a:srgbClr val="C00000"/>
                </a:solidFill>
                <a:latin typeface="Times New Roman" pitchFamily="18" charset="0"/>
                <a:cs typeface="Times New Roman" pitchFamily="18" charset="0"/>
              </a:rPr>
              <a:t> </a:t>
            </a:r>
            <a:r>
              <a:rPr lang="fr-FR" sz="3200" b="0" dirty="0" err="1">
                <a:solidFill>
                  <a:srgbClr val="C00000"/>
                </a:solidFill>
                <a:latin typeface="Times New Roman" pitchFamily="18" charset="0"/>
                <a:cs typeface="Times New Roman" pitchFamily="18" charset="0"/>
              </a:rPr>
              <a:t>Một</a:t>
            </a:r>
            <a:r>
              <a:rPr lang="fr-FR" sz="3200" b="0" dirty="0">
                <a:solidFill>
                  <a:srgbClr val="C00000"/>
                </a:solidFill>
                <a:latin typeface="Times New Roman" pitchFamily="18" charset="0"/>
                <a:cs typeface="Times New Roman" pitchFamily="18" charset="0"/>
              </a:rPr>
              <a:t> </a:t>
            </a:r>
            <a:r>
              <a:rPr lang="fr-FR" sz="3200" b="0" dirty="0" err="1">
                <a:solidFill>
                  <a:srgbClr val="C00000"/>
                </a:solidFill>
                <a:latin typeface="Times New Roman" pitchFamily="18" charset="0"/>
                <a:cs typeface="Times New Roman" pitchFamily="18" charset="0"/>
              </a:rPr>
              <a:t>chất</a:t>
            </a:r>
            <a:r>
              <a:rPr lang="fr-FR" sz="3200" b="0" dirty="0">
                <a:solidFill>
                  <a:srgbClr val="C00000"/>
                </a:solidFill>
                <a:latin typeface="Times New Roman" pitchFamily="18" charset="0"/>
                <a:cs typeface="Times New Roman" pitchFamily="18" charset="0"/>
              </a:rPr>
              <a:t> </a:t>
            </a:r>
            <a:r>
              <a:rPr lang="fr-FR" sz="3200" b="0" dirty="0" err="1">
                <a:solidFill>
                  <a:srgbClr val="C00000"/>
                </a:solidFill>
                <a:latin typeface="Times New Roman" pitchFamily="18" charset="0"/>
                <a:cs typeface="Times New Roman" pitchFamily="18" charset="0"/>
              </a:rPr>
              <a:t>điểm</a:t>
            </a:r>
            <a:r>
              <a:rPr lang="fr-FR" sz="3200" b="0" dirty="0">
                <a:solidFill>
                  <a:srgbClr val="C00000"/>
                </a:solidFill>
                <a:latin typeface="Times New Roman" pitchFamily="18" charset="0"/>
                <a:cs typeface="Times New Roman" pitchFamily="18" charset="0"/>
              </a:rPr>
              <a:t> </a:t>
            </a:r>
            <a:r>
              <a:rPr lang="fr-FR" sz="3200" b="0" dirty="0" err="1">
                <a:solidFill>
                  <a:srgbClr val="C00000"/>
                </a:solidFill>
                <a:latin typeface="Times New Roman" pitchFamily="18" charset="0"/>
                <a:cs typeface="Times New Roman" pitchFamily="18" charset="0"/>
              </a:rPr>
              <a:t>cô</a:t>
            </a:r>
            <a:r>
              <a:rPr lang="fr-FR" sz="3200" b="0" dirty="0">
                <a:solidFill>
                  <a:srgbClr val="C00000"/>
                </a:solidFill>
                <a:latin typeface="Times New Roman" pitchFamily="18" charset="0"/>
                <a:cs typeface="Times New Roman" pitchFamily="18" charset="0"/>
              </a:rPr>
              <a:t> </a:t>
            </a:r>
            <a:r>
              <a:rPr lang="fr-FR" sz="3200" b="0" dirty="0" err="1">
                <a:solidFill>
                  <a:srgbClr val="C00000"/>
                </a:solidFill>
                <a:latin typeface="Times New Roman" pitchFamily="18" charset="0"/>
                <a:cs typeface="Times New Roman" pitchFamily="18" charset="0"/>
              </a:rPr>
              <a:t>lập</a:t>
            </a:r>
            <a:r>
              <a:rPr lang="fr-FR" sz="3200" b="0" dirty="0">
                <a:solidFill>
                  <a:srgbClr val="C00000"/>
                </a:solidFill>
                <a:latin typeface="Times New Roman" pitchFamily="18" charset="0"/>
                <a:cs typeface="Times New Roman" pitchFamily="18" charset="0"/>
              </a:rPr>
              <a:t> </a:t>
            </a:r>
            <a:r>
              <a:rPr lang="fr-FR" sz="3200" b="0" dirty="0" err="1">
                <a:solidFill>
                  <a:srgbClr val="C00000"/>
                </a:solidFill>
                <a:latin typeface="Times New Roman" pitchFamily="18" charset="0"/>
                <a:cs typeface="Times New Roman" pitchFamily="18" charset="0"/>
              </a:rPr>
              <a:t>hoặc</a:t>
            </a:r>
            <a:r>
              <a:rPr lang="fr-FR" sz="3200" b="0" dirty="0">
                <a:solidFill>
                  <a:srgbClr val="C00000"/>
                </a:solidFill>
                <a:latin typeface="Times New Roman" pitchFamily="18" charset="0"/>
                <a:cs typeface="Times New Roman" pitchFamily="18" charset="0"/>
              </a:rPr>
              <a:t> </a:t>
            </a:r>
            <a:r>
              <a:rPr lang="fr-FR" sz="3200" b="0" dirty="0" err="1">
                <a:solidFill>
                  <a:srgbClr val="C00000"/>
                </a:solidFill>
                <a:latin typeface="Times New Roman" pitchFamily="18" charset="0"/>
                <a:cs typeface="Times New Roman" pitchFamily="18" charset="0"/>
              </a:rPr>
              <a:t>mômen</a:t>
            </a:r>
            <a:r>
              <a:rPr lang="fr-FR" sz="3200" b="0" dirty="0">
                <a:solidFill>
                  <a:srgbClr val="C00000"/>
                </a:solidFill>
                <a:latin typeface="Times New Roman" pitchFamily="18" charset="0"/>
                <a:cs typeface="Times New Roman" pitchFamily="18" charset="0"/>
              </a:rPr>
              <a:t> </a:t>
            </a:r>
            <a:r>
              <a:rPr lang="fr-FR" sz="3200" b="0" dirty="0" err="1">
                <a:solidFill>
                  <a:srgbClr val="C00000"/>
                </a:solidFill>
                <a:latin typeface="Times New Roman" pitchFamily="18" charset="0"/>
                <a:cs typeface="Times New Roman" pitchFamily="18" charset="0"/>
              </a:rPr>
              <a:t>lực</a:t>
            </a:r>
            <a:r>
              <a:rPr lang="fr-FR" sz="3200" b="0" dirty="0">
                <a:solidFill>
                  <a:srgbClr val="C00000"/>
                </a:solidFill>
                <a:latin typeface="Times New Roman" pitchFamily="18" charset="0"/>
                <a:cs typeface="Times New Roman" pitchFamily="18" charset="0"/>
              </a:rPr>
              <a:t> </a:t>
            </a:r>
            <a:r>
              <a:rPr lang="fr-FR" sz="3200" b="0" dirty="0" err="1">
                <a:solidFill>
                  <a:srgbClr val="C00000"/>
                </a:solidFill>
                <a:latin typeface="Times New Roman" pitchFamily="18" charset="0"/>
                <a:cs typeface="Times New Roman" pitchFamily="18" charset="0"/>
              </a:rPr>
              <a:t>tác</a:t>
            </a:r>
            <a:r>
              <a:rPr lang="fr-FR" sz="3200" b="0" dirty="0">
                <a:solidFill>
                  <a:srgbClr val="C00000"/>
                </a:solidFill>
                <a:latin typeface="Times New Roman" pitchFamily="18" charset="0"/>
                <a:cs typeface="Times New Roman" pitchFamily="18" charset="0"/>
              </a:rPr>
              <a:t> </a:t>
            </a:r>
            <a:r>
              <a:rPr lang="fr-FR" sz="3200" b="0" dirty="0" err="1">
                <a:solidFill>
                  <a:srgbClr val="C00000"/>
                </a:solidFill>
                <a:latin typeface="Times New Roman" pitchFamily="18" charset="0"/>
                <a:cs typeface="Times New Roman" pitchFamily="18" charset="0"/>
              </a:rPr>
              <a:t>dụng</a:t>
            </a:r>
            <a:r>
              <a:rPr lang="fr-FR" sz="3200" b="0" dirty="0">
                <a:solidFill>
                  <a:srgbClr val="C00000"/>
                </a:solidFill>
                <a:latin typeface="Times New Roman" pitchFamily="18" charset="0"/>
                <a:cs typeface="Times New Roman" pitchFamily="18" charset="0"/>
              </a:rPr>
              <a:t> </a:t>
            </a:r>
            <a:r>
              <a:rPr lang="fr-FR" sz="3200" b="0" dirty="0" err="1">
                <a:solidFill>
                  <a:srgbClr val="C00000"/>
                </a:solidFill>
                <a:latin typeface="Times New Roman" pitchFamily="18" charset="0"/>
                <a:cs typeface="Times New Roman" pitchFamily="18" charset="0"/>
              </a:rPr>
              <a:t>lên</a:t>
            </a:r>
            <a:r>
              <a:rPr lang="fr-FR" sz="3200" b="0" dirty="0">
                <a:solidFill>
                  <a:srgbClr val="C00000"/>
                </a:solidFill>
                <a:latin typeface="Times New Roman" pitchFamily="18" charset="0"/>
                <a:cs typeface="Times New Roman" pitchFamily="18" charset="0"/>
              </a:rPr>
              <a:t> </a:t>
            </a:r>
            <a:r>
              <a:rPr lang="fr-FR" sz="3200" b="0" dirty="0" err="1">
                <a:solidFill>
                  <a:srgbClr val="C00000"/>
                </a:solidFill>
                <a:latin typeface="Times New Roman" pitchFamily="18" charset="0"/>
                <a:cs typeface="Times New Roman" pitchFamily="18" charset="0"/>
              </a:rPr>
              <a:t>nó</a:t>
            </a:r>
            <a:r>
              <a:rPr lang="fr-FR" sz="3200" b="0" dirty="0">
                <a:solidFill>
                  <a:srgbClr val="C00000"/>
                </a:solidFill>
                <a:latin typeface="Times New Roman" pitchFamily="18" charset="0"/>
                <a:cs typeface="Times New Roman" pitchFamily="18" charset="0"/>
              </a:rPr>
              <a:t> </a:t>
            </a:r>
            <a:r>
              <a:rPr lang="fr-FR" sz="3200" b="0" dirty="0" err="1">
                <a:solidFill>
                  <a:srgbClr val="C00000"/>
                </a:solidFill>
                <a:latin typeface="Times New Roman" pitchFamily="18" charset="0"/>
                <a:cs typeface="Times New Roman" pitchFamily="18" charset="0"/>
              </a:rPr>
              <a:t>bằng</a:t>
            </a:r>
            <a:r>
              <a:rPr lang="fr-FR" sz="3200" b="0" dirty="0">
                <a:solidFill>
                  <a:srgbClr val="C00000"/>
                </a:solidFill>
                <a:latin typeface="Times New Roman" pitchFamily="18" charset="0"/>
                <a:cs typeface="Times New Roman" pitchFamily="18" charset="0"/>
              </a:rPr>
              <a:t> </a:t>
            </a:r>
            <a:r>
              <a:rPr lang="fr-FR" sz="3200" b="0" dirty="0" err="1">
                <a:solidFill>
                  <a:srgbClr val="C00000"/>
                </a:solidFill>
                <a:latin typeface="Times New Roman" pitchFamily="18" charset="0"/>
                <a:cs typeface="Times New Roman" pitchFamily="18" charset="0"/>
              </a:rPr>
              <a:t>không</a:t>
            </a:r>
            <a:r>
              <a:rPr lang="fr-FR" sz="3200" b="0" dirty="0">
                <a:solidFill>
                  <a:srgbClr val="C00000"/>
                </a:solidFill>
                <a:latin typeface="Times New Roman" pitchFamily="18" charset="0"/>
                <a:cs typeface="Times New Roman" pitchFamily="18" charset="0"/>
              </a:rPr>
              <a:t> </a:t>
            </a:r>
            <a:r>
              <a:rPr lang="fr-FR" sz="3200" b="0" dirty="0" err="1">
                <a:solidFill>
                  <a:srgbClr val="C00000"/>
                </a:solidFill>
                <a:latin typeface="Times New Roman" pitchFamily="18" charset="0"/>
                <a:cs typeface="Times New Roman" pitchFamily="18" charset="0"/>
              </a:rPr>
              <a:t>thì</a:t>
            </a:r>
            <a:r>
              <a:rPr lang="fr-FR" sz="3200" b="0" dirty="0">
                <a:solidFill>
                  <a:srgbClr val="C00000"/>
                </a:solidFill>
                <a:latin typeface="Times New Roman" pitchFamily="18" charset="0"/>
                <a:cs typeface="Times New Roman" pitchFamily="18" charset="0"/>
              </a:rPr>
              <a:t> </a:t>
            </a:r>
            <a:r>
              <a:rPr lang="fr-FR" sz="3200" b="0" dirty="0" err="1">
                <a:solidFill>
                  <a:srgbClr val="C00000"/>
                </a:solidFill>
                <a:latin typeface="Times New Roman" pitchFamily="18" charset="0"/>
                <a:cs typeface="Times New Roman" pitchFamily="18" charset="0"/>
              </a:rPr>
              <a:t>mômen</a:t>
            </a:r>
            <a:r>
              <a:rPr lang="fr-FR" sz="3200" b="0" dirty="0">
                <a:solidFill>
                  <a:srgbClr val="C00000"/>
                </a:solidFill>
                <a:latin typeface="Times New Roman" pitchFamily="18" charset="0"/>
                <a:cs typeface="Times New Roman" pitchFamily="18" charset="0"/>
              </a:rPr>
              <a:t> </a:t>
            </a:r>
            <a:r>
              <a:rPr lang="fr-FR" sz="3200" b="0" dirty="0" err="1">
                <a:solidFill>
                  <a:srgbClr val="C00000"/>
                </a:solidFill>
                <a:latin typeface="Times New Roman" pitchFamily="18" charset="0"/>
                <a:cs typeface="Times New Roman" pitchFamily="18" charset="0"/>
              </a:rPr>
              <a:t>động</a:t>
            </a:r>
            <a:r>
              <a:rPr lang="fr-FR" sz="3200" b="0" dirty="0">
                <a:solidFill>
                  <a:srgbClr val="C00000"/>
                </a:solidFill>
                <a:latin typeface="Times New Roman" pitchFamily="18" charset="0"/>
                <a:cs typeface="Times New Roman" pitchFamily="18" charset="0"/>
              </a:rPr>
              <a:t> </a:t>
            </a:r>
            <a:r>
              <a:rPr lang="fr-FR" sz="3200" b="0" dirty="0" err="1">
                <a:solidFill>
                  <a:srgbClr val="C00000"/>
                </a:solidFill>
                <a:latin typeface="Times New Roman" pitchFamily="18" charset="0"/>
                <a:cs typeface="Times New Roman" pitchFamily="18" charset="0"/>
              </a:rPr>
              <a:t>lượng</a:t>
            </a:r>
            <a:r>
              <a:rPr lang="fr-FR" sz="3200" b="0" dirty="0">
                <a:solidFill>
                  <a:srgbClr val="C00000"/>
                </a:solidFill>
                <a:latin typeface="Times New Roman" pitchFamily="18" charset="0"/>
                <a:cs typeface="Times New Roman" pitchFamily="18" charset="0"/>
              </a:rPr>
              <a:t> </a:t>
            </a:r>
            <a:r>
              <a:rPr lang="fr-FR" sz="3200" b="0" dirty="0" err="1">
                <a:solidFill>
                  <a:srgbClr val="C00000"/>
                </a:solidFill>
                <a:latin typeface="Times New Roman" pitchFamily="18" charset="0"/>
                <a:cs typeface="Times New Roman" pitchFamily="18" charset="0"/>
              </a:rPr>
              <a:t>của</a:t>
            </a:r>
            <a:r>
              <a:rPr lang="fr-FR" sz="3200" b="0" dirty="0">
                <a:solidFill>
                  <a:srgbClr val="C00000"/>
                </a:solidFill>
                <a:latin typeface="Times New Roman" pitchFamily="18" charset="0"/>
                <a:cs typeface="Times New Roman" pitchFamily="18" charset="0"/>
              </a:rPr>
              <a:t> </a:t>
            </a:r>
            <a:r>
              <a:rPr lang="fr-FR" sz="3200" b="0" dirty="0" err="1">
                <a:solidFill>
                  <a:srgbClr val="C00000"/>
                </a:solidFill>
                <a:latin typeface="Times New Roman" pitchFamily="18" charset="0"/>
                <a:cs typeface="Times New Roman" pitchFamily="18" charset="0"/>
              </a:rPr>
              <a:t>nó</a:t>
            </a:r>
            <a:r>
              <a:rPr lang="fr-FR" sz="3200" b="0" dirty="0">
                <a:solidFill>
                  <a:srgbClr val="C00000"/>
                </a:solidFill>
                <a:latin typeface="Times New Roman" pitchFamily="18" charset="0"/>
                <a:cs typeface="Times New Roman" pitchFamily="18" charset="0"/>
              </a:rPr>
              <a:t> </a:t>
            </a:r>
            <a:r>
              <a:rPr lang="fr-FR" sz="3200" b="0" dirty="0" err="1">
                <a:solidFill>
                  <a:srgbClr val="C00000"/>
                </a:solidFill>
                <a:latin typeface="Times New Roman" pitchFamily="18" charset="0"/>
                <a:cs typeface="Times New Roman" pitchFamily="18" charset="0"/>
              </a:rPr>
              <a:t>được</a:t>
            </a:r>
            <a:r>
              <a:rPr lang="fr-FR" sz="3200" b="0" dirty="0">
                <a:solidFill>
                  <a:srgbClr val="C00000"/>
                </a:solidFill>
                <a:latin typeface="Times New Roman" pitchFamily="18" charset="0"/>
                <a:cs typeface="Times New Roman" pitchFamily="18" charset="0"/>
              </a:rPr>
              <a:t> </a:t>
            </a:r>
            <a:r>
              <a:rPr lang="fr-FR" sz="3200" b="0" dirty="0" err="1">
                <a:solidFill>
                  <a:srgbClr val="C00000"/>
                </a:solidFill>
                <a:latin typeface="Times New Roman" pitchFamily="18" charset="0"/>
                <a:cs typeface="Times New Roman" pitchFamily="18" charset="0"/>
              </a:rPr>
              <a:t>bảo</a:t>
            </a:r>
            <a:r>
              <a:rPr lang="fr-FR" sz="3200" b="0" dirty="0">
                <a:solidFill>
                  <a:srgbClr val="C00000"/>
                </a:solidFill>
                <a:latin typeface="Times New Roman" pitchFamily="18" charset="0"/>
                <a:cs typeface="Times New Roman" pitchFamily="18" charset="0"/>
              </a:rPr>
              <a:t> </a:t>
            </a:r>
            <a:r>
              <a:rPr lang="fr-FR" sz="3200" b="0" dirty="0" err="1">
                <a:solidFill>
                  <a:srgbClr val="C00000"/>
                </a:solidFill>
                <a:latin typeface="Times New Roman" pitchFamily="18" charset="0"/>
                <a:cs typeface="Times New Roman" pitchFamily="18" charset="0"/>
              </a:rPr>
              <a:t>toàn</a:t>
            </a:r>
            <a:r>
              <a:rPr lang="fr-FR" sz="3200" b="0" dirty="0">
                <a:solidFill>
                  <a:srgbClr val="C00000"/>
                </a:solidFill>
                <a:latin typeface="Times New Roman" pitchFamily="18" charset="0"/>
                <a:cs typeface="Times New Roman" pitchFamily="18" charset="0"/>
              </a:rPr>
              <a:t>.</a:t>
            </a:r>
            <a:endParaRPr lang="en-US" sz="3200" b="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788126928"/>
      </p:ext>
    </p:extLst>
  </p:cSld>
  <p:clrMapOvr>
    <a:masterClrMapping/>
  </p:clrMapOvr>
  <p:transition spd="slow">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9662" y="539754"/>
            <a:ext cx="9535886"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a:solidFill>
                  <a:schemeClr val="tx1"/>
                </a:solidFill>
                <a:latin typeface="Times New Roman" pitchFamily="18" charset="0"/>
                <a:cs typeface="Times New Roman" pitchFamily="18" charset="0"/>
              </a:rPr>
              <a:t>2.4. MÔMEN ĐỘNG LƯỢNG CỦA HỆ CÁC CHẤT ĐIỂM</a:t>
            </a:r>
          </a:p>
        </p:txBody>
      </p:sp>
      <p:sp>
        <p:nvSpPr>
          <p:cNvPr id="14" name="Rectangle 13"/>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2. ĐỊNH LUẬT BIẾN THIÊN VÀ BẢO TOÀN MÔMEN ĐỘNG LƯỢNG</a:t>
            </a:r>
          </a:p>
        </p:txBody>
      </p:sp>
      <p:sp>
        <p:nvSpPr>
          <p:cNvPr id="9" name="Rectangle 17"/>
          <p:cNvSpPr>
            <a:spLocks noChangeAspect="1" noChangeArrowheads="1"/>
          </p:cNvSpPr>
          <p:nvPr/>
        </p:nvSpPr>
        <p:spPr bwMode="auto">
          <a:xfrm>
            <a:off x="6934200" y="5895759"/>
            <a:ext cx="220980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sz="1000" i="1" dirty="0">
                <a:solidFill>
                  <a:schemeClr val="tx2">
                    <a:lumMod val="75000"/>
                  </a:schemeClr>
                </a:solidFill>
                <a:latin typeface="Times New Roman" pitchFamily="18" charset="0"/>
                <a:cs typeface="Times New Roman" pitchFamily="18" charset="0"/>
              </a:rPr>
              <a:t>                       </a:t>
            </a:r>
            <a:r>
              <a:rPr lang="en-US" sz="2400" i="1" dirty="0" err="1">
                <a:solidFill>
                  <a:schemeClr val="tx2">
                    <a:lumMod val="75000"/>
                  </a:schemeClr>
                </a:solidFill>
                <a:latin typeface="Times New Roman" pitchFamily="18" charset="0"/>
                <a:cs typeface="Times New Roman" pitchFamily="18" charset="0"/>
              </a:rPr>
              <a:t>Hình</a:t>
            </a:r>
            <a:r>
              <a:rPr lang="en-US" sz="2400" i="1" dirty="0">
                <a:solidFill>
                  <a:schemeClr val="tx2">
                    <a:lumMod val="75000"/>
                  </a:schemeClr>
                </a:solidFill>
                <a:latin typeface="Times New Roman" pitchFamily="18" charset="0"/>
                <a:cs typeface="Times New Roman" pitchFamily="18" charset="0"/>
              </a:rPr>
              <a:t> 2.2</a:t>
            </a:r>
            <a:endParaRPr lang="en-US" b="0" dirty="0">
              <a:solidFill>
                <a:schemeClr val="tx2">
                  <a:lumMod val="75000"/>
                </a:schemeClr>
              </a:solidFill>
              <a:latin typeface="Times New Roman" pitchFamily="18" charset="0"/>
              <a:cs typeface="Times New Roman" pitchFamily="18" charset="0"/>
            </a:endParaRPr>
          </a:p>
        </p:txBody>
      </p:sp>
      <p:grpSp>
        <p:nvGrpSpPr>
          <p:cNvPr id="10" name="Group 18"/>
          <p:cNvGrpSpPr>
            <a:grpSpLocks/>
          </p:cNvGrpSpPr>
          <p:nvPr/>
        </p:nvGrpSpPr>
        <p:grpSpPr bwMode="auto">
          <a:xfrm>
            <a:off x="7337425" y="5095659"/>
            <a:ext cx="1301750" cy="685800"/>
            <a:chOff x="6303" y="6174"/>
            <a:chExt cx="2049" cy="1080"/>
          </a:xfrm>
        </p:grpSpPr>
        <p:sp>
          <p:nvSpPr>
            <p:cNvPr id="11" name="Freeform 19"/>
            <p:cNvSpPr>
              <a:spLocks noChangeAspect="1" noEditPoints="1"/>
            </p:cNvSpPr>
            <p:nvPr/>
          </p:nvSpPr>
          <p:spPr bwMode="auto">
            <a:xfrm rot="240000">
              <a:off x="7348" y="6174"/>
              <a:ext cx="1004" cy="554"/>
            </a:xfrm>
            <a:custGeom>
              <a:avLst/>
              <a:gdLst>
                <a:gd name="T0" fmla="*/ 934 w 4709"/>
                <a:gd name="T1" fmla="*/ 56 h 2626"/>
                <a:gd name="T2" fmla="*/ 924 w 4709"/>
                <a:gd name="T3" fmla="*/ 37 h 2626"/>
                <a:gd name="T4" fmla="*/ 995 w 4709"/>
                <a:gd name="T5" fmla="*/ 11 h 2626"/>
                <a:gd name="T6" fmla="*/ 859 w 4709"/>
                <a:gd name="T7" fmla="*/ 96 h 2626"/>
                <a:gd name="T8" fmla="*/ 789 w 4709"/>
                <a:gd name="T9" fmla="*/ 122 h 2626"/>
                <a:gd name="T10" fmla="*/ 849 w 4709"/>
                <a:gd name="T11" fmla="*/ 78 h 2626"/>
                <a:gd name="T12" fmla="*/ 859 w 4709"/>
                <a:gd name="T13" fmla="*/ 96 h 2626"/>
                <a:gd name="T14" fmla="*/ 672 w 4709"/>
                <a:gd name="T15" fmla="*/ 197 h 2626"/>
                <a:gd name="T16" fmla="*/ 662 w 4709"/>
                <a:gd name="T17" fmla="*/ 179 h 2626"/>
                <a:gd name="T18" fmla="*/ 733 w 4709"/>
                <a:gd name="T19" fmla="*/ 153 h 2626"/>
                <a:gd name="T20" fmla="*/ 597 w 4709"/>
                <a:gd name="T21" fmla="*/ 238 h 2626"/>
                <a:gd name="T22" fmla="*/ 527 w 4709"/>
                <a:gd name="T23" fmla="*/ 264 h 2626"/>
                <a:gd name="T24" fmla="*/ 587 w 4709"/>
                <a:gd name="T25" fmla="*/ 219 h 2626"/>
                <a:gd name="T26" fmla="*/ 597 w 4709"/>
                <a:gd name="T27" fmla="*/ 238 h 2626"/>
                <a:gd name="T28" fmla="*/ 410 w 4709"/>
                <a:gd name="T29" fmla="*/ 339 h 2626"/>
                <a:gd name="T30" fmla="*/ 400 w 4709"/>
                <a:gd name="T31" fmla="*/ 320 h 2626"/>
                <a:gd name="T32" fmla="*/ 471 w 4709"/>
                <a:gd name="T33" fmla="*/ 294 h 2626"/>
                <a:gd name="T34" fmla="*/ 336 w 4709"/>
                <a:gd name="T35" fmla="*/ 379 h 2626"/>
                <a:gd name="T36" fmla="*/ 265 w 4709"/>
                <a:gd name="T37" fmla="*/ 405 h 2626"/>
                <a:gd name="T38" fmla="*/ 325 w 4709"/>
                <a:gd name="T39" fmla="*/ 361 h 2626"/>
                <a:gd name="T40" fmla="*/ 336 w 4709"/>
                <a:gd name="T41" fmla="*/ 379 h 2626"/>
                <a:gd name="T42" fmla="*/ 148 w 4709"/>
                <a:gd name="T43" fmla="*/ 480 h 2626"/>
                <a:gd name="T44" fmla="*/ 138 w 4709"/>
                <a:gd name="T45" fmla="*/ 462 h 2626"/>
                <a:gd name="T46" fmla="*/ 209 w 4709"/>
                <a:gd name="T47" fmla="*/ 436 h 2626"/>
                <a:gd name="T48" fmla="*/ 74 w 4709"/>
                <a:gd name="T49" fmla="*/ 521 h 2626"/>
                <a:gd name="T50" fmla="*/ 3 w 4709"/>
                <a:gd name="T51" fmla="*/ 547 h 2626"/>
                <a:gd name="T52" fmla="*/ 63 w 4709"/>
                <a:gd name="T53" fmla="*/ 502 h 2626"/>
                <a:gd name="T54" fmla="*/ 74 w 4709"/>
                <a:gd name="T55" fmla="*/ 521 h 2626"/>
                <a:gd name="T56" fmla="*/ 1004 w 4709"/>
                <a:gd name="T57" fmla="*/ 6 h 2626"/>
                <a:gd name="T58" fmla="*/ 878 w 4709"/>
                <a:gd name="T59" fmla="*/ 193 h 2626"/>
                <a:gd name="T60" fmla="*/ 976 w 4709"/>
                <a:gd name="T61" fmla="*/ 11 h 2626"/>
                <a:gd name="T62" fmla="*/ 788 w 4709"/>
                <a:gd name="T63" fmla="*/ 21 h 2626"/>
                <a:gd name="T64" fmla="*/ 788 w 4709"/>
                <a:gd name="T65" fmla="*/ 0 h 26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709" h="2626">
                  <a:moveTo>
                    <a:pt x="4646" y="121"/>
                  </a:moveTo>
                  <a:lnTo>
                    <a:pt x="4382" y="265"/>
                  </a:lnTo>
                  <a:cubicBezTo>
                    <a:pt x="4358" y="278"/>
                    <a:pt x="4328" y="269"/>
                    <a:pt x="4315" y="245"/>
                  </a:cubicBezTo>
                  <a:cubicBezTo>
                    <a:pt x="4301" y="221"/>
                    <a:pt x="4310" y="190"/>
                    <a:pt x="4334" y="177"/>
                  </a:cubicBezTo>
                  <a:lnTo>
                    <a:pt x="4598" y="33"/>
                  </a:lnTo>
                  <a:cubicBezTo>
                    <a:pt x="4622" y="20"/>
                    <a:pt x="4652" y="29"/>
                    <a:pt x="4666" y="53"/>
                  </a:cubicBezTo>
                  <a:cubicBezTo>
                    <a:pt x="4679" y="78"/>
                    <a:pt x="4670" y="108"/>
                    <a:pt x="4646" y="121"/>
                  </a:cubicBezTo>
                  <a:close/>
                  <a:moveTo>
                    <a:pt x="4031" y="456"/>
                  </a:moveTo>
                  <a:lnTo>
                    <a:pt x="3768" y="600"/>
                  </a:lnTo>
                  <a:cubicBezTo>
                    <a:pt x="3744" y="613"/>
                    <a:pt x="3713" y="605"/>
                    <a:pt x="3700" y="580"/>
                  </a:cubicBezTo>
                  <a:cubicBezTo>
                    <a:pt x="3687" y="556"/>
                    <a:pt x="3696" y="526"/>
                    <a:pt x="3720" y="512"/>
                  </a:cubicBezTo>
                  <a:lnTo>
                    <a:pt x="3983" y="369"/>
                  </a:lnTo>
                  <a:cubicBezTo>
                    <a:pt x="4008" y="355"/>
                    <a:pt x="4038" y="364"/>
                    <a:pt x="4051" y="389"/>
                  </a:cubicBezTo>
                  <a:cubicBezTo>
                    <a:pt x="4064" y="413"/>
                    <a:pt x="4055" y="443"/>
                    <a:pt x="4031" y="456"/>
                  </a:cubicBezTo>
                  <a:close/>
                  <a:moveTo>
                    <a:pt x="3417" y="792"/>
                  </a:moveTo>
                  <a:lnTo>
                    <a:pt x="3153" y="936"/>
                  </a:lnTo>
                  <a:cubicBezTo>
                    <a:pt x="3129" y="949"/>
                    <a:pt x="3099" y="940"/>
                    <a:pt x="3086" y="916"/>
                  </a:cubicBezTo>
                  <a:cubicBezTo>
                    <a:pt x="3072" y="891"/>
                    <a:pt x="3081" y="861"/>
                    <a:pt x="3106" y="848"/>
                  </a:cubicBezTo>
                  <a:lnTo>
                    <a:pt x="3369" y="704"/>
                  </a:lnTo>
                  <a:cubicBezTo>
                    <a:pt x="3393" y="691"/>
                    <a:pt x="3424" y="700"/>
                    <a:pt x="3437" y="724"/>
                  </a:cubicBezTo>
                  <a:cubicBezTo>
                    <a:pt x="3450" y="748"/>
                    <a:pt x="3441" y="779"/>
                    <a:pt x="3417" y="792"/>
                  </a:cubicBezTo>
                  <a:close/>
                  <a:moveTo>
                    <a:pt x="2802" y="1127"/>
                  </a:moveTo>
                  <a:lnTo>
                    <a:pt x="2539" y="1271"/>
                  </a:lnTo>
                  <a:cubicBezTo>
                    <a:pt x="2515" y="1284"/>
                    <a:pt x="2484" y="1275"/>
                    <a:pt x="2471" y="1251"/>
                  </a:cubicBezTo>
                  <a:cubicBezTo>
                    <a:pt x="2458" y="1227"/>
                    <a:pt x="2467" y="1196"/>
                    <a:pt x="2491" y="1183"/>
                  </a:cubicBezTo>
                  <a:lnTo>
                    <a:pt x="2754" y="1039"/>
                  </a:lnTo>
                  <a:cubicBezTo>
                    <a:pt x="2779" y="1026"/>
                    <a:pt x="2809" y="1035"/>
                    <a:pt x="2822" y="1059"/>
                  </a:cubicBezTo>
                  <a:cubicBezTo>
                    <a:pt x="2836" y="1084"/>
                    <a:pt x="2827" y="1114"/>
                    <a:pt x="2802" y="1127"/>
                  </a:cubicBezTo>
                  <a:close/>
                  <a:moveTo>
                    <a:pt x="2188" y="1463"/>
                  </a:moveTo>
                  <a:lnTo>
                    <a:pt x="1925" y="1606"/>
                  </a:lnTo>
                  <a:cubicBezTo>
                    <a:pt x="1900" y="1620"/>
                    <a:pt x="1870" y="1611"/>
                    <a:pt x="1857" y="1586"/>
                  </a:cubicBezTo>
                  <a:cubicBezTo>
                    <a:pt x="1844" y="1562"/>
                    <a:pt x="1852" y="1532"/>
                    <a:pt x="1877" y="1519"/>
                  </a:cubicBezTo>
                  <a:lnTo>
                    <a:pt x="2140" y="1375"/>
                  </a:lnTo>
                  <a:cubicBezTo>
                    <a:pt x="2164" y="1362"/>
                    <a:pt x="2195" y="1371"/>
                    <a:pt x="2208" y="1395"/>
                  </a:cubicBezTo>
                  <a:cubicBezTo>
                    <a:pt x="2221" y="1419"/>
                    <a:pt x="2212" y="1449"/>
                    <a:pt x="2188" y="1463"/>
                  </a:cubicBezTo>
                  <a:close/>
                  <a:moveTo>
                    <a:pt x="1574" y="1798"/>
                  </a:moveTo>
                  <a:lnTo>
                    <a:pt x="1310" y="1942"/>
                  </a:lnTo>
                  <a:cubicBezTo>
                    <a:pt x="1286" y="1955"/>
                    <a:pt x="1256" y="1946"/>
                    <a:pt x="1242" y="1922"/>
                  </a:cubicBezTo>
                  <a:cubicBezTo>
                    <a:pt x="1229" y="1898"/>
                    <a:pt x="1238" y="1867"/>
                    <a:pt x="1262" y="1854"/>
                  </a:cubicBezTo>
                  <a:lnTo>
                    <a:pt x="1526" y="1710"/>
                  </a:lnTo>
                  <a:cubicBezTo>
                    <a:pt x="1550" y="1697"/>
                    <a:pt x="1580" y="1706"/>
                    <a:pt x="1593" y="1730"/>
                  </a:cubicBezTo>
                  <a:cubicBezTo>
                    <a:pt x="1607" y="1754"/>
                    <a:pt x="1598" y="1785"/>
                    <a:pt x="1574" y="1798"/>
                  </a:cubicBezTo>
                  <a:close/>
                  <a:moveTo>
                    <a:pt x="959" y="2133"/>
                  </a:moveTo>
                  <a:lnTo>
                    <a:pt x="696" y="2277"/>
                  </a:lnTo>
                  <a:cubicBezTo>
                    <a:pt x="672" y="2290"/>
                    <a:pt x="641" y="2281"/>
                    <a:pt x="628" y="2257"/>
                  </a:cubicBezTo>
                  <a:cubicBezTo>
                    <a:pt x="615" y="2233"/>
                    <a:pt x="624" y="2203"/>
                    <a:pt x="648" y="2189"/>
                  </a:cubicBezTo>
                  <a:lnTo>
                    <a:pt x="911" y="2046"/>
                  </a:lnTo>
                  <a:cubicBezTo>
                    <a:pt x="935" y="2032"/>
                    <a:pt x="966" y="2041"/>
                    <a:pt x="979" y="2066"/>
                  </a:cubicBezTo>
                  <a:cubicBezTo>
                    <a:pt x="992" y="2090"/>
                    <a:pt x="983" y="2120"/>
                    <a:pt x="959" y="2133"/>
                  </a:cubicBezTo>
                  <a:close/>
                  <a:moveTo>
                    <a:pt x="345" y="2469"/>
                  </a:moveTo>
                  <a:lnTo>
                    <a:pt x="81" y="2612"/>
                  </a:lnTo>
                  <a:cubicBezTo>
                    <a:pt x="57" y="2626"/>
                    <a:pt x="27" y="2617"/>
                    <a:pt x="14" y="2593"/>
                  </a:cubicBezTo>
                  <a:cubicBezTo>
                    <a:pt x="0" y="2568"/>
                    <a:pt x="9" y="2538"/>
                    <a:pt x="33" y="2525"/>
                  </a:cubicBezTo>
                  <a:lnTo>
                    <a:pt x="297" y="2381"/>
                  </a:lnTo>
                  <a:cubicBezTo>
                    <a:pt x="321" y="2368"/>
                    <a:pt x="351" y="2377"/>
                    <a:pt x="365" y="2401"/>
                  </a:cubicBezTo>
                  <a:cubicBezTo>
                    <a:pt x="378" y="2425"/>
                    <a:pt x="369" y="2456"/>
                    <a:pt x="345" y="2469"/>
                  </a:cubicBezTo>
                  <a:close/>
                  <a:moveTo>
                    <a:pt x="3697" y="1"/>
                  </a:moveTo>
                  <a:lnTo>
                    <a:pt x="4709" y="30"/>
                  </a:lnTo>
                  <a:lnTo>
                    <a:pt x="4186" y="896"/>
                  </a:lnTo>
                  <a:cubicBezTo>
                    <a:pt x="4172" y="920"/>
                    <a:pt x="4141" y="927"/>
                    <a:pt x="4117" y="913"/>
                  </a:cubicBezTo>
                  <a:cubicBezTo>
                    <a:pt x="4094" y="899"/>
                    <a:pt x="4086" y="868"/>
                    <a:pt x="4100" y="844"/>
                  </a:cubicBezTo>
                  <a:lnTo>
                    <a:pt x="4579" y="51"/>
                  </a:lnTo>
                  <a:lnTo>
                    <a:pt x="4620" y="127"/>
                  </a:lnTo>
                  <a:lnTo>
                    <a:pt x="3695" y="101"/>
                  </a:lnTo>
                  <a:cubicBezTo>
                    <a:pt x="3667" y="100"/>
                    <a:pt x="3645" y="77"/>
                    <a:pt x="3646" y="49"/>
                  </a:cubicBezTo>
                  <a:cubicBezTo>
                    <a:pt x="3647" y="22"/>
                    <a:pt x="3670" y="0"/>
                    <a:pt x="3697" y="1"/>
                  </a:cubicBezTo>
                  <a:close/>
                </a:path>
              </a:pathLst>
            </a:custGeom>
            <a:solidFill>
              <a:srgbClr val="000000"/>
            </a:solidFill>
            <a:ln w="28575" cap="flat" cmpd="sng">
              <a:solidFill>
                <a:srgbClr val="00FFFF"/>
              </a:solidFill>
              <a:prstDash val="solid"/>
              <a:bevel/>
              <a:headEnd/>
              <a:tailEnd/>
            </a:ln>
          </p:spPr>
          <p:txBody>
            <a:bodyPr/>
            <a:lstStyle/>
            <a:p>
              <a:endParaRPr lang="en-US"/>
            </a:p>
          </p:txBody>
        </p:sp>
        <p:sp>
          <p:nvSpPr>
            <p:cNvPr id="12" name="Freeform 20"/>
            <p:cNvSpPr>
              <a:spLocks noChangeAspect="1" noEditPoints="1"/>
            </p:cNvSpPr>
            <p:nvPr/>
          </p:nvSpPr>
          <p:spPr bwMode="auto">
            <a:xfrm rot="240000">
              <a:off x="6303" y="6700"/>
              <a:ext cx="1003" cy="554"/>
            </a:xfrm>
            <a:custGeom>
              <a:avLst/>
              <a:gdLst>
                <a:gd name="T0" fmla="*/ 940 w 4710"/>
                <a:gd name="T1" fmla="*/ 52 h 2627"/>
                <a:gd name="T2" fmla="*/ 930 w 4710"/>
                <a:gd name="T3" fmla="*/ 33 h 2627"/>
                <a:gd name="T4" fmla="*/ 1000 w 4710"/>
                <a:gd name="T5" fmla="*/ 7 h 2627"/>
                <a:gd name="T6" fmla="*/ 865 w 4710"/>
                <a:gd name="T7" fmla="*/ 92 h 2627"/>
                <a:gd name="T8" fmla="*/ 795 w 4710"/>
                <a:gd name="T9" fmla="*/ 118 h 2627"/>
                <a:gd name="T10" fmla="*/ 855 w 4710"/>
                <a:gd name="T11" fmla="*/ 74 h 2627"/>
                <a:gd name="T12" fmla="*/ 865 w 4710"/>
                <a:gd name="T13" fmla="*/ 92 h 2627"/>
                <a:gd name="T14" fmla="*/ 678 w 4710"/>
                <a:gd name="T15" fmla="*/ 193 h 2627"/>
                <a:gd name="T16" fmla="*/ 668 w 4710"/>
                <a:gd name="T17" fmla="*/ 175 h 2627"/>
                <a:gd name="T18" fmla="*/ 739 w 4710"/>
                <a:gd name="T19" fmla="*/ 148 h 2627"/>
                <a:gd name="T20" fmla="*/ 603 w 4710"/>
                <a:gd name="T21" fmla="*/ 233 h 2627"/>
                <a:gd name="T22" fmla="*/ 533 w 4710"/>
                <a:gd name="T23" fmla="*/ 260 h 2627"/>
                <a:gd name="T24" fmla="*/ 593 w 4710"/>
                <a:gd name="T25" fmla="*/ 215 h 2627"/>
                <a:gd name="T26" fmla="*/ 603 w 4710"/>
                <a:gd name="T27" fmla="*/ 233 h 2627"/>
                <a:gd name="T28" fmla="*/ 417 w 4710"/>
                <a:gd name="T29" fmla="*/ 335 h 2627"/>
                <a:gd name="T30" fmla="*/ 406 w 4710"/>
                <a:gd name="T31" fmla="*/ 316 h 2627"/>
                <a:gd name="T32" fmla="*/ 477 w 4710"/>
                <a:gd name="T33" fmla="*/ 290 h 2627"/>
                <a:gd name="T34" fmla="*/ 342 w 4710"/>
                <a:gd name="T35" fmla="*/ 375 h 2627"/>
                <a:gd name="T36" fmla="*/ 271 w 4710"/>
                <a:gd name="T37" fmla="*/ 401 h 2627"/>
                <a:gd name="T38" fmla="*/ 332 w 4710"/>
                <a:gd name="T39" fmla="*/ 356 h 2627"/>
                <a:gd name="T40" fmla="*/ 342 w 4710"/>
                <a:gd name="T41" fmla="*/ 375 h 2627"/>
                <a:gd name="T42" fmla="*/ 155 w 4710"/>
                <a:gd name="T43" fmla="*/ 476 h 2627"/>
                <a:gd name="T44" fmla="*/ 145 w 4710"/>
                <a:gd name="T45" fmla="*/ 458 h 2627"/>
                <a:gd name="T46" fmla="*/ 215 w 4710"/>
                <a:gd name="T47" fmla="*/ 431 h 2627"/>
                <a:gd name="T48" fmla="*/ 80 w 4710"/>
                <a:gd name="T49" fmla="*/ 516 h 2627"/>
                <a:gd name="T50" fmla="*/ 10 w 4710"/>
                <a:gd name="T51" fmla="*/ 543 h 2627"/>
                <a:gd name="T52" fmla="*/ 70 w 4710"/>
                <a:gd name="T53" fmla="*/ 498 h 2627"/>
                <a:gd name="T54" fmla="*/ 80 w 4710"/>
                <a:gd name="T55" fmla="*/ 516 h 2627"/>
                <a:gd name="T56" fmla="*/ 0 w 4710"/>
                <a:gd name="T57" fmla="*/ 548 h 2627"/>
                <a:gd name="T58" fmla="*/ 126 w 4710"/>
                <a:gd name="T59" fmla="*/ 361 h 2627"/>
                <a:gd name="T60" fmla="*/ 28 w 4710"/>
                <a:gd name="T61" fmla="*/ 543 h 2627"/>
                <a:gd name="T62" fmla="*/ 216 w 4710"/>
                <a:gd name="T63" fmla="*/ 533 h 2627"/>
                <a:gd name="T64" fmla="*/ 215 w 4710"/>
                <a:gd name="T65" fmla="*/ 554 h 26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710" h="2627">
                  <a:moveTo>
                    <a:pt x="4677" y="101"/>
                  </a:moveTo>
                  <a:lnTo>
                    <a:pt x="4413" y="245"/>
                  </a:lnTo>
                  <a:cubicBezTo>
                    <a:pt x="4389" y="258"/>
                    <a:pt x="4359" y="249"/>
                    <a:pt x="4346" y="225"/>
                  </a:cubicBezTo>
                  <a:cubicBezTo>
                    <a:pt x="4332" y="201"/>
                    <a:pt x="4341" y="171"/>
                    <a:pt x="4366" y="157"/>
                  </a:cubicBezTo>
                  <a:lnTo>
                    <a:pt x="4629" y="14"/>
                  </a:lnTo>
                  <a:cubicBezTo>
                    <a:pt x="4653" y="0"/>
                    <a:pt x="4683" y="9"/>
                    <a:pt x="4697" y="34"/>
                  </a:cubicBezTo>
                  <a:cubicBezTo>
                    <a:pt x="4710" y="58"/>
                    <a:pt x="4701" y="88"/>
                    <a:pt x="4677" y="101"/>
                  </a:cubicBezTo>
                  <a:close/>
                  <a:moveTo>
                    <a:pt x="4062" y="437"/>
                  </a:moveTo>
                  <a:lnTo>
                    <a:pt x="3799" y="580"/>
                  </a:lnTo>
                  <a:cubicBezTo>
                    <a:pt x="3775" y="594"/>
                    <a:pt x="3744" y="585"/>
                    <a:pt x="3731" y="561"/>
                  </a:cubicBezTo>
                  <a:cubicBezTo>
                    <a:pt x="3718" y="536"/>
                    <a:pt x="3727" y="506"/>
                    <a:pt x="3751" y="493"/>
                  </a:cubicBezTo>
                  <a:lnTo>
                    <a:pt x="4014" y="349"/>
                  </a:lnTo>
                  <a:cubicBezTo>
                    <a:pt x="4039" y="336"/>
                    <a:pt x="4069" y="345"/>
                    <a:pt x="4082" y="369"/>
                  </a:cubicBezTo>
                  <a:cubicBezTo>
                    <a:pt x="4095" y="393"/>
                    <a:pt x="4087" y="424"/>
                    <a:pt x="4062" y="437"/>
                  </a:cubicBezTo>
                  <a:close/>
                  <a:moveTo>
                    <a:pt x="3448" y="772"/>
                  </a:moveTo>
                  <a:lnTo>
                    <a:pt x="3185" y="916"/>
                  </a:lnTo>
                  <a:cubicBezTo>
                    <a:pt x="3160" y="929"/>
                    <a:pt x="3130" y="920"/>
                    <a:pt x="3117" y="896"/>
                  </a:cubicBezTo>
                  <a:cubicBezTo>
                    <a:pt x="3103" y="872"/>
                    <a:pt x="3112" y="841"/>
                    <a:pt x="3137" y="828"/>
                  </a:cubicBezTo>
                  <a:lnTo>
                    <a:pt x="3400" y="684"/>
                  </a:lnTo>
                  <a:cubicBezTo>
                    <a:pt x="3424" y="671"/>
                    <a:pt x="3455" y="680"/>
                    <a:pt x="3468" y="704"/>
                  </a:cubicBezTo>
                  <a:cubicBezTo>
                    <a:pt x="3481" y="729"/>
                    <a:pt x="3472" y="759"/>
                    <a:pt x="3448" y="772"/>
                  </a:cubicBezTo>
                  <a:close/>
                  <a:moveTo>
                    <a:pt x="2833" y="1107"/>
                  </a:moveTo>
                  <a:lnTo>
                    <a:pt x="2570" y="1251"/>
                  </a:lnTo>
                  <a:cubicBezTo>
                    <a:pt x="2546" y="1264"/>
                    <a:pt x="2516" y="1256"/>
                    <a:pt x="2502" y="1231"/>
                  </a:cubicBezTo>
                  <a:cubicBezTo>
                    <a:pt x="2489" y="1207"/>
                    <a:pt x="2498" y="1177"/>
                    <a:pt x="2522" y="1163"/>
                  </a:cubicBezTo>
                  <a:lnTo>
                    <a:pt x="2786" y="1020"/>
                  </a:lnTo>
                  <a:cubicBezTo>
                    <a:pt x="2810" y="1006"/>
                    <a:pt x="2840" y="1015"/>
                    <a:pt x="2853" y="1040"/>
                  </a:cubicBezTo>
                  <a:cubicBezTo>
                    <a:pt x="2867" y="1064"/>
                    <a:pt x="2858" y="1094"/>
                    <a:pt x="2833" y="1107"/>
                  </a:cubicBezTo>
                  <a:close/>
                  <a:moveTo>
                    <a:pt x="2219" y="1443"/>
                  </a:moveTo>
                  <a:lnTo>
                    <a:pt x="1956" y="1587"/>
                  </a:lnTo>
                  <a:cubicBezTo>
                    <a:pt x="1931" y="1600"/>
                    <a:pt x="1901" y="1591"/>
                    <a:pt x="1888" y="1567"/>
                  </a:cubicBezTo>
                  <a:cubicBezTo>
                    <a:pt x="1875" y="1542"/>
                    <a:pt x="1884" y="1512"/>
                    <a:pt x="1908" y="1499"/>
                  </a:cubicBezTo>
                  <a:lnTo>
                    <a:pt x="2171" y="1355"/>
                  </a:lnTo>
                  <a:cubicBezTo>
                    <a:pt x="2195" y="1342"/>
                    <a:pt x="2226" y="1351"/>
                    <a:pt x="2239" y="1375"/>
                  </a:cubicBezTo>
                  <a:cubicBezTo>
                    <a:pt x="2252" y="1399"/>
                    <a:pt x="2243" y="1430"/>
                    <a:pt x="2219" y="1443"/>
                  </a:cubicBezTo>
                  <a:close/>
                  <a:moveTo>
                    <a:pt x="1605" y="1778"/>
                  </a:moveTo>
                  <a:lnTo>
                    <a:pt x="1341" y="1922"/>
                  </a:lnTo>
                  <a:cubicBezTo>
                    <a:pt x="1317" y="1935"/>
                    <a:pt x="1287" y="1926"/>
                    <a:pt x="1273" y="1902"/>
                  </a:cubicBezTo>
                  <a:cubicBezTo>
                    <a:pt x="1260" y="1878"/>
                    <a:pt x="1269" y="1847"/>
                    <a:pt x="1293" y="1834"/>
                  </a:cubicBezTo>
                  <a:lnTo>
                    <a:pt x="1557" y="1690"/>
                  </a:lnTo>
                  <a:cubicBezTo>
                    <a:pt x="1581" y="1677"/>
                    <a:pt x="1611" y="1686"/>
                    <a:pt x="1625" y="1710"/>
                  </a:cubicBezTo>
                  <a:cubicBezTo>
                    <a:pt x="1638" y="1735"/>
                    <a:pt x="1629" y="1765"/>
                    <a:pt x="1605" y="1778"/>
                  </a:cubicBezTo>
                  <a:close/>
                  <a:moveTo>
                    <a:pt x="990" y="2114"/>
                  </a:moveTo>
                  <a:lnTo>
                    <a:pt x="727" y="2257"/>
                  </a:lnTo>
                  <a:cubicBezTo>
                    <a:pt x="703" y="2271"/>
                    <a:pt x="672" y="2262"/>
                    <a:pt x="659" y="2237"/>
                  </a:cubicBezTo>
                  <a:cubicBezTo>
                    <a:pt x="646" y="2213"/>
                    <a:pt x="655" y="2183"/>
                    <a:pt x="679" y="2170"/>
                  </a:cubicBezTo>
                  <a:lnTo>
                    <a:pt x="942" y="2026"/>
                  </a:lnTo>
                  <a:cubicBezTo>
                    <a:pt x="967" y="2013"/>
                    <a:pt x="997" y="2022"/>
                    <a:pt x="1010" y="2046"/>
                  </a:cubicBezTo>
                  <a:cubicBezTo>
                    <a:pt x="1023" y="2070"/>
                    <a:pt x="1014" y="2100"/>
                    <a:pt x="990" y="2114"/>
                  </a:cubicBezTo>
                  <a:close/>
                  <a:moveTo>
                    <a:pt x="376" y="2449"/>
                  </a:moveTo>
                  <a:lnTo>
                    <a:pt x="112" y="2593"/>
                  </a:lnTo>
                  <a:cubicBezTo>
                    <a:pt x="88" y="2606"/>
                    <a:pt x="58" y="2597"/>
                    <a:pt x="45" y="2573"/>
                  </a:cubicBezTo>
                  <a:cubicBezTo>
                    <a:pt x="31" y="2549"/>
                    <a:pt x="40" y="2518"/>
                    <a:pt x="65" y="2505"/>
                  </a:cubicBezTo>
                  <a:lnTo>
                    <a:pt x="328" y="2361"/>
                  </a:lnTo>
                  <a:cubicBezTo>
                    <a:pt x="352" y="2348"/>
                    <a:pt x="382" y="2357"/>
                    <a:pt x="396" y="2381"/>
                  </a:cubicBezTo>
                  <a:cubicBezTo>
                    <a:pt x="409" y="2405"/>
                    <a:pt x="400" y="2436"/>
                    <a:pt x="376" y="2449"/>
                  </a:cubicBezTo>
                  <a:close/>
                  <a:moveTo>
                    <a:pt x="1011" y="2626"/>
                  </a:moveTo>
                  <a:lnTo>
                    <a:pt x="0" y="2597"/>
                  </a:lnTo>
                  <a:lnTo>
                    <a:pt x="523" y="1731"/>
                  </a:lnTo>
                  <a:cubicBezTo>
                    <a:pt x="537" y="1707"/>
                    <a:pt x="568" y="1700"/>
                    <a:pt x="591" y="1714"/>
                  </a:cubicBezTo>
                  <a:cubicBezTo>
                    <a:pt x="615" y="1728"/>
                    <a:pt x="623" y="1759"/>
                    <a:pt x="608" y="1783"/>
                  </a:cubicBezTo>
                  <a:lnTo>
                    <a:pt x="130" y="2576"/>
                  </a:lnTo>
                  <a:lnTo>
                    <a:pt x="88" y="2500"/>
                  </a:lnTo>
                  <a:lnTo>
                    <a:pt x="1014" y="2526"/>
                  </a:lnTo>
                  <a:cubicBezTo>
                    <a:pt x="1042" y="2527"/>
                    <a:pt x="1063" y="2550"/>
                    <a:pt x="1063" y="2577"/>
                  </a:cubicBezTo>
                  <a:cubicBezTo>
                    <a:pt x="1062" y="2605"/>
                    <a:pt x="1039" y="2627"/>
                    <a:pt x="1011" y="2626"/>
                  </a:cubicBezTo>
                  <a:close/>
                </a:path>
              </a:pathLst>
            </a:custGeom>
            <a:solidFill>
              <a:srgbClr val="000000"/>
            </a:solidFill>
            <a:ln w="28575" cap="flat" cmpd="sng">
              <a:solidFill>
                <a:srgbClr val="00FFFF"/>
              </a:solidFill>
              <a:prstDash val="solid"/>
              <a:bevel/>
              <a:headEnd/>
              <a:tailEnd/>
            </a:ln>
          </p:spPr>
          <p:txBody>
            <a:bodyPr/>
            <a:lstStyle/>
            <a:p>
              <a:endParaRPr lang="en-US"/>
            </a:p>
          </p:txBody>
        </p:sp>
        <p:sp>
          <p:nvSpPr>
            <p:cNvPr id="13" name="Text Box 21"/>
            <p:cNvSpPr txBox="1">
              <a:spLocks noChangeAspect="1" noChangeArrowheads="1"/>
            </p:cNvSpPr>
            <p:nvPr/>
          </p:nvSpPr>
          <p:spPr bwMode="auto">
            <a:xfrm>
              <a:off x="7348" y="6424"/>
              <a:ext cx="618"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sz="2000">
                  <a:solidFill>
                    <a:srgbClr val="FF0000"/>
                  </a:solidFill>
                </a:rPr>
                <a:t>O</a:t>
              </a:r>
              <a:endParaRPr lang="en-US" b="0"/>
            </a:p>
          </p:txBody>
        </p:sp>
      </p:grpSp>
      <p:grpSp>
        <p:nvGrpSpPr>
          <p:cNvPr id="15" name="Group 22"/>
          <p:cNvGrpSpPr>
            <a:grpSpLocks/>
          </p:cNvGrpSpPr>
          <p:nvPr/>
        </p:nvGrpSpPr>
        <p:grpSpPr bwMode="auto">
          <a:xfrm>
            <a:off x="6291263" y="2368334"/>
            <a:ext cx="1462087" cy="1212850"/>
            <a:chOff x="4655" y="1854"/>
            <a:chExt cx="2303" cy="1912"/>
          </a:xfrm>
        </p:grpSpPr>
        <p:sp>
          <p:nvSpPr>
            <p:cNvPr id="17" name="Line 23"/>
            <p:cNvSpPr>
              <a:spLocks noChangeAspect="1" noChangeShapeType="1"/>
            </p:cNvSpPr>
            <p:nvPr/>
          </p:nvSpPr>
          <p:spPr bwMode="auto">
            <a:xfrm rot="360000" flipH="1">
              <a:off x="4773" y="2503"/>
              <a:ext cx="2077" cy="1263"/>
            </a:xfrm>
            <a:prstGeom prst="line">
              <a:avLst/>
            </a:prstGeom>
            <a:noFill/>
            <a:ln w="4445" cap="rnd">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8" name="Group 24"/>
            <p:cNvGrpSpPr>
              <a:grpSpLocks/>
            </p:cNvGrpSpPr>
            <p:nvPr/>
          </p:nvGrpSpPr>
          <p:grpSpPr bwMode="auto">
            <a:xfrm>
              <a:off x="4655" y="2754"/>
              <a:ext cx="1026" cy="939"/>
              <a:chOff x="4655" y="2754"/>
              <a:chExt cx="1026" cy="939"/>
            </a:xfrm>
          </p:grpSpPr>
          <p:sp>
            <p:nvSpPr>
              <p:cNvPr id="22" name="Freeform 25"/>
              <p:cNvSpPr>
                <a:spLocks noChangeAspect="1" noEditPoints="1"/>
              </p:cNvSpPr>
              <p:nvPr/>
            </p:nvSpPr>
            <p:spPr bwMode="auto">
              <a:xfrm rot="213324">
                <a:off x="4655" y="3127"/>
                <a:ext cx="1026" cy="566"/>
              </a:xfrm>
              <a:custGeom>
                <a:avLst/>
                <a:gdLst>
                  <a:gd name="T0" fmla="*/ 907 w 4857"/>
                  <a:gd name="T1" fmla="*/ 77 h 2678"/>
                  <a:gd name="T2" fmla="*/ 17 w 4857"/>
                  <a:gd name="T3" fmla="*/ 563 h 2678"/>
                  <a:gd name="T4" fmla="*/ 3 w 4857"/>
                  <a:gd name="T5" fmla="*/ 559 h 2678"/>
                  <a:gd name="T6" fmla="*/ 7 w 4857"/>
                  <a:gd name="T7" fmla="*/ 545 h 2678"/>
                  <a:gd name="T8" fmla="*/ 897 w 4857"/>
                  <a:gd name="T9" fmla="*/ 58 h 2678"/>
                  <a:gd name="T10" fmla="*/ 912 w 4857"/>
                  <a:gd name="T11" fmla="*/ 63 h 2678"/>
                  <a:gd name="T12" fmla="*/ 907 w 4857"/>
                  <a:gd name="T13" fmla="*/ 77 h 2678"/>
                  <a:gd name="T14" fmla="*/ 837 w 4857"/>
                  <a:gd name="T15" fmla="*/ 7 h 2678"/>
                  <a:gd name="T16" fmla="*/ 1026 w 4857"/>
                  <a:gd name="T17" fmla="*/ 0 h 2678"/>
                  <a:gd name="T18" fmla="*/ 918 w 4857"/>
                  <a:gd name="T19" fmla="*/ 155 h 2678"/>
                  <a:gd name="T20" fmla="*/ 837 w 4857"/>
                  <a:gd name="T21" fmla="*/ 7 h 26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857" h="2678">
                    <a:moveTo>
                      <a:pt x="4296" y="364"/>
                    </a:moveTo>
                    <a:lnTo>
                      <a:pt x="81" y="2664"/>
                    </a:lnTo>
                    <a:cubicBezTo>
                      <a:pt x="57" y="2678"/>
                      <a:pt x="26" y="2669"/>
                      <a:pt x="13" y="2644"/>
                    </a:cubicBezTo>
                    <a:cubicBezTo>
                      <a:pt x="0" y="2620"/>
                      <a:pt x="9" y="2590"/>
                      <a:pt x="33" y="2577"/>
                    </a:cubicBezTo>
                    <a:lnTo>
                      <a:pt x="4248" y="276"/>
                    </a:lnTo>
                    <a:cubicBezTo>
                      <a:pt x="4272" y="263"/>
                      <a:pt x="4302" y="272"/>
                      <a:pt x="4316" y="296"/>
                    </a:cubicBezTo>
                    <a:cubicBezTo>
                      <a:pt x="4329" y="320"/>
                      <a:pt x="4320" y="351"/>
                      <a:pt x="4296" y="364"/>
                    </a:cubicBezTo>
                    <a:close/>
                    <a:moveTo>
                      <a:pt x="3963" y="33"/>
                    </a:moveTo>
                    <a:lnTo>
                      <a:pt x="4857" y="0"/>
                    </a:lnTo>
                    <a:lnTo>
                      <a:pt x="4346" y="735"/>
                    </a:lnTo>
                    <a:lnTo>
                      <a:pt x="3963" y="33"/>
                    </a:lnTo>
                    <a:close/>
                  </a:path>
                </a:pathLst>
              </a:custGeom>
              <a:solidFill>
                <a:srgbClr val="FFFF00"/>
              </a:solidFill>
              <a:ln w="28575" cap="flat" cmpd="sng">
                <a:solidFill>
                  <a:srgbClr val="FFFF00"/>
                </a:solidFill>
                <a:prstDash val="solid"/>
                <a:bevel/>
                <a:headEnd/>
                <a:tailEnd/>
              </a:ln>
            </p:spPr>
            <p:txBody>
              <a:bodyPr/>
              <a:lstStyle/>
              <a:p>
                <a:endParaRPr lang="en-US"/>
              </a:p>
            </p:txBody>
          </p:sp>
          <p:graphicFrame>
            <p:nvGraphicFramePr>
              <p:cNvPr id="23" name="Object 26"/>
              <p:cNvGraphicFramePr>
                <a:graphicFrameLocks noChangeAspect="1"/>
              </p:cNvGraphicFramePr>
              <p:nvPr/>
            </p:nvGraphicFramePr>
            <p:xfrm>
              <a:off x="4819" y="2754"/>
              <a:ext cx="429" cy="600"/>
            </p:xfrm>
            <a:graphic>
              <a:graphicData uri="http://schemas.openxmlformats.org/presentationml/2006/ole">
                <mc:AlternateContent xmlns:mc="http://schemas.openxmlformats.org/markup-compatibility/2006">
                  <mc:Choice xmlns:v="urn:schemas-microsoft-com:vml" Requires="v">
                    <p:oleObj spid="_x0000_s83261" name="Equation" r:id="rId3" imgW="190335" imgH="266469" progId="Equation.DSMT4">
                      <p:embed/>
                    </p:oleObj>
                  </mc:Choice>
                  <mc:Fallback>
                    <p:oleObj name="Equation" r:id="rId3" imgW="190335" imgH="26646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9" y="2754"/>
                            <a:ext cx="429"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9" name="Group 27"/>
            <p:cNvGrpSpPr>
              <a:grpSpLocks/>
            </p:cNvGrpSpPr>
            <p:nvPr/>
          </p:nvGrpSpPr>
          <p:grpSpPr bwMode="auto">
            <a:xfrm>
              <a:off x="5932" y="1854"/>
              <a:ext cx="1026" cy="1236"/>
              <a:chOff x="5932" y="1854"/>
              <a:chExt cx="1026" cy="1236"/>
            </a:xfrm>
          </p:grpSpPr>
          <p:sp>
            <p:nvSpPr>
              <p:cNvPr id="20" name="Freeform 28"/>
              <p:cNvSpPr>
                <a:spLocks noChangeAspect="1" noEditPoints="1"/>
              </p:cNvSpPr>
              <p:nvPr/>
            </p:nvSpPr>
            <p:spPr bwMode="auto">
              <a:xfrm rot="227264">
                <a:off x="5932" y="2524"/>
                <a:ext cx="1026" cy="566"/>
              </a:xfrm>
              <a:custGeom>
                <a:avLst/>
                <a:gdLst>
                  <a:gd name="T0" fmla="*/ 1019 w 4857"/>
                  <a:gd name="T1" fmla="*/ 21 h 2677"/>
                  <a:gd name="T2" fmla="*/ 129 w 4857"/>
                  <a:gd name="T3" fmla="*/ 508 h 2677"/>
                  <a:gd name="T4" fmla="*/ 114 w 4857"/>
                  <a:gd name="T5" fmla="*/ 504 h 2677"/>
                  <a:gd name="T6" fmla="*/ 119 w 4857"/>
                  <a:gd name="T7" fmla="*/ 489 h 2677"/>
                  <a:gd name="T8" fmla="*/ 1009 w 4857"/>
                  <a:gd name="T9" fmla="*/ 3 h 2677"/>
                  <a:gd name="T10" fmla="*/ 1023 w 4857"/>
                  <a:gd name="T11" fmla="*/ 7 h 2677"/>
                  <a:gd name="T12" fmla="*/ 1019 w 4857"/>
                  <a:gd name="T13" fmla="*/ 21 h 2677"/>
                  <a:gd name="T14" fmla="*/ 189 w 4857"/>
                  <a:gd name="T15" fmla="*/ 559 h 2677"/>
                  <a:gd name="T16" fmla="*/ 0 w 4857"/>
                  <a:gd name="T17" fmla="*/ 566 h 2677"/>
                  <a:gd name="T18" fmla="*/ 108 w 4857"/>
                  <a:gd name="T19" fmla="*/ 411 h 2677"/>
                  <a:gd name="T20" fmla="*/ 189 w 4857"/>
                  <a:gd name="T21" fmla="*/ 559 h 26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857" h="2677">
                    <a:moveTo>
                      <a:pt x="4824" y="101"/>
                    </a:moveTo>
                    <a:lnTo>
                      <a:pt x="609" y="2402"/>
                    </a:lnTo>
                    <a:cubicBezTo>
                      <a:pt x="585" y="2415"/>
                      <a:pt x="554" y="2406"/>
                      <a:pt x="541" y="2382"/>
                    </a:cubicBezTo>
                    <a:cubicBezTo>
                      <a:pt x="528" y="2358"/>
                      <a:pt x="537" y="2327"/>
                      <a:pt x="561" y="2314"/>
                    </a:cubicBezTo>
                    <a:lnTo>
                      <a:pt x="4776" y="14"/>
                    </a:lnTo>
                    <a:cubicBezTo>
                      <a:pt x="4800" y="0"/>
                      <a:pt x="4830" y="9"/>
                      <a:pt x="4844" y="34"/>
                    </a:cubicBezTo>
                    <a:cubicBezTo>
                      <a:pt x="4857" y="58"/>
                      <a:pt x="4848" y="88"/>
                      <a:pt x="4824" y="101"/>
                    </a:cubicBezTo>
                    <a:close/>
                    <a:moveTo>
                      <a:pt x="894" y="2645"/>
                    </a:moveTo>
                    <a:lnTo>
                      <a:pt x="0" y="2677"/>
                    </a:lnTo>
                    <a:lnTo>
                      <a:pt x="510" y="1943"/>
                    </a:lnTo>
                    <a:lnTo>
                      <a:pt x="894" y="2645"/>
                    </a:lnTo>
                    <a:close/>
                  </a:path>
                </a:pathLst>
              </a:custGeom>
              <a:solidFill>
                <a:srgbClr val="FFFF00"/>
              </a:solidFill>
              <a:ln w="28575" cap="flat" cmpd="sng">
                <a:solidFill>
                  <a:srgbClr val="FFFF00"/>
                </a:solidFill>
                <a:prstDash val="solid"/>
                <a:bevel/>
                <a:headEnd/>
                <a:tailEnd/>
              </a:ln>
            </p:spPr>
            <p:txBody>
              <a:bodyPr/>
              <a:lstStyle/>
              <a:p>
                <a:endParaRPr lang="en-US"/>
              </a:p>
            </p:txBody>
          </p:sp>
          <p:graphicFrame>
            <p:nvGraphicFramePr>
              <p:cNvPr id="21" name="Object 29"/>
              <p:cNvGraphicFramePr>
                <a:graphicFrameLocks noChangeAspect="1"/>
              </p:cNvGraphicFramePr>
              <p:nvPr/>
            </p:nvGraphicFramePr>
            <p:xfrm>
              <a:off x="6268" y="1854"/>
              <a:ext cx="594" cy="780"/>
            </p:xfrm>
            <a:graphic>
              <a:graphicData uri="http://schemas.openxmlformats.org/presentationml/2006/ole">
                <mc:AlternateContent xmlns:mc="http://schemas.openxmlformats.org/markup-compatibility/2006">
                  <mc:Choice xmlns:v="urn:schemas-microsoft-com:vml" Requires="v">
                    <p:oleObj spid="_x0000_s83262" name="Equation" r:id="rId5" imgW="203024" imgH="266469" progId="Equation.DSMT4">
                      <p:embed/>
                    </p:oleObj>
                  </mc:Choice>
                  <mc:Fallback>
                    <p:oleObj name="Equation" r:id="rId5" imgW="203024" imgH="26646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8" y="1854"/>
                            <a:ext cx="594"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pSp>
        <p:nvGrpSpPr>
          <p:cNvPr id="24" name="Group 30"/>
          <p:cNvGrpSpPr>
            <a:grpSpLocks/>
          </p:cNvGrpSpPr>
          <p:nvPr/>
        </p:nvGrpSpPr>
        <p:grpSpPr bwMode="auto">
          <a:xfrm>
            <a:off x="5891213" y="3133509"/>
            <a:ext cx="1317625" cy="2644775"/>
            <a:chOff x="4024" y="3059"/>
            <a:chExt cx="2075" cy="4166"/>
          </a:xfrm>
        </p:grpSpPr>
        <p:sp>
          <p:nvSpPr>
            <p:cNvPr id="25" name="Text Box 31"/>
            <p:cNvSpPr txBox="1">
              <a:spLocks noChangeAspect="1" noChangeArrowheads="1"/>
            </p:cNvSpPr>
            <p:nvPr/>
          </p:nvSpPr>
          <p:spPr bwMode="auto">
            <a:xfrm>
              <a:off x="4024" y="3059"/>
              <a:ext cx="741" cy="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b="0">
                  <a:solidFill>
                    <a:srgbClr val="FF0000"/>
                  </a:solidFill>
                </a:rPr>
                <a:t>i</a:t>
              </a:r>
              <a:endParaRPr lang="en-US" b="0"/>
            </a:p>
          </p:txBody>
        </p:sp>
        <p:grpSp>
          <p:nvGrpSpPr>
            <p:cNvPr id="26" name="Group 32"/>
            <p:cNvGrpSpPr>
              <a:grpSpLocks/>
            </p:cNvGrpSpPr>
            <p:nvPr/>
          </p:nvGrpSpPr>
          <p:grpSpPr bwMode="auto">
            <a:xfrm>
              <a:off x="5068" y="3132"/>
              <a:ext cx="1031" cy="4093"/>
              <a:chOff x="5068" y="3132"/>
              <a:chExt cx="1031" cy="4093"/>
            </a:xfrm>
          </p:grpSpPr>
          <p:sp>
            <p:nvSpPr>
              <p:cNvPr id="27" name="Freeform 33"/>
              <p:cNvSpPr>
                <a:spLocks noChangeAspect="1" noEditPoints="1"/>
              </p:cNvSpPr>
              <p:nvPr/>
            </p:nvSpPr>
            <p:spPr bwMode="auto">
              <a:xfrm rot="2896345">
                <a:off x="3993" y="5119"/>
                <a:ext cx="4093" cy="119"/>
              </a:xfrm>
              <a:custGeom>
                <a:avLst/>
                <a:gdLst>
                  <a:gd name="T0" fmla="*/ 4077 w 13083"/>
                  <a:gd name="T1" fmla="*/ 64 h 1047"/>
                  <a:gd name="T2" fmla="*/ 31 w 13083"/>
                  <a:gd name="T3" fmla="*/ 65 h 1047"/>
                  <a:gd name="T4" fmla="*/ 15 w 13083"/>
                  <a:gd name="T5" fmla="*/ 60 h 1047"/>
                  <a:gd name="T6" fmla="*/ 31 w 13083"/>
                  <a:gd name="T7" fmla="*/ 54 h 1047"/>
                  <a:gd name="T8" fmla="*/ 4077 w 13083"/>
                  <a:gd name="T9" fmla="*/ 53 h 1047"/>
                  <a:gd name="T10" fmla="*/ 4093 w 13083"/>
                  <a:gd name="T11" fmla="*/ 59 h 1047"/>
                  <a:gd name="T12" fmla="*/ 4077 w 13083"/>
                  <a:gd name="T13" fmla="*/ 64 h 1047"/>
                  <a:gd name="T14" fmla="*/ 274 w 13083"/>
                  <a:gd name="T15" fmla="*/ 117 h 1047"/>
                  <a:gd name="T16" fmla="*/ 0 w 13083"/>
                  <a:gd name="T17" fmla="*/ 60 h 1047"/>
                  <a:gd name="T18" fmla="*/ 273 w 13083"/>
                  <a:gd name="T19" fmla="*/ 2 h 1047"/>
                  <a:gd name="T20" fmla="*/ 295 w 13083"/>
                  <a:gd name="T21" fmla="*/ 4 h 1047"/>
                  <a:gd name="T22" fmla="*/ 289 w 13083"/>
                  <a:gd name="T23" fmla="*/ 11 h 1047"/>
                  <a:gd name="T24" fmla="*/ 39 w 13083"/>
                  <a:gd name="T25" fmla="*/ 64 h 1047"/>
                  <a:gd name="T26" fmla="*/ 39 w 13083"/>
                  <a:gd name="T27" fmla="*/ 55 h 1047"/>
                  <a:gd name="T28" fmla="*/ 289 w 13083"/>
                  <a:gd name="T29" fmla="*/ 108 h 1047"/>
                  <a:gd name="T30" fmla="*/ 295 w 13083"/>
                  <a:gd name="T31" fmla="*/ 115 h 1047"/>
                  <a:gd name="T32" fmla="*/ 274 w 13083"/>
                  <a:gd name="T33" fmla="*/ 117 h 10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083" h="1047">
                    <a:moveTo>
                      <a:pt x="13033" y="567"/>
                    </a:moveTo>
                    <a:lnTo>
                      <a:pt x="100" y="574"/>
                    </a:lnTo>
                    <a:cubicBezTo>
                      <a:pt x="72" y="574"/>
                      <a:pt x="49" y="552"/>
                      <a:pt x="49" y="524"/>
                    </a:cubicBezTo>
                    <a:cubicBezTo>
                      <a:pt x="49" y="496"/>
                      <a:pt x="72" y="474"/>
                      <a:pt x="99" y="474"/>
                    </a:cubicBezTo>
                    <a:lnTo>
                      <a:pt x="13033" y="467"/>
                    </a:lnTo>
                    <a:cubicBezTo>
                      <a:pt x="13060" y="467"/>
                      <a:pt x="13083" y="490"/>
                      <a:pt x="13083" y="517"/>
                    </a:cubicBezTo>
                    <a:cubicBezTo>
                      <a:pt x="13083" y="545"/>
                      <a:pt x="13060" y="567"/>
                      <a:pt x="13033" y="567"/>
                    </a:cubicBezTo>
                    <a:close/>
                    <a:moveTo>
                      <a:pt x="875" y="1033"/>
                    </a:moveTo>
                    <a:lnTo>
                      <a:pt x="0" y="524"/>
                    </a:lnTo>
                    <a:lnTo>
                      <a:pt x="874" y="14"/>
                    </a:lnTo>
                    <a:cubicBezTo>
                      <a:pt x="898" y="0"/>
                      <a:pt x="928" y="8"/>
                      <a:pt x="942" y="32"/>
                    </a:cubicBezTo>
                    <a:cubicBezTo>
                      <a:pt x="956" y="56"/>
                      <a:pt x="948" y="86"/>
                      <a:pt x="924" y="100"/>
                    </a:cubicBezTo>
                    <a:lnTo>
                      <a:pt x="125" y="567"/>
                    </a:lnTo>
                    <a:lnTo>
                      <a:pt x="125" y="481"/>
                    </a:lnTo>
                    <a:lnTo>
                      <a:pt x="925" y="947"/>
                    </a:lnTo>
                    <a:cubicBezTo>
                      <a:pt x="949" y="961"/>
                      <a:pt x="957" y="992"/>
                      <a:pt x="943" y="1015"/>
                    </a:cubicBezTo>
                    <a:cubicBezTo>
                      <a:pt x="929" y="1039"/>
                      <a:pt x="898" y="1047"/>
                      <a:pt x="875" y="1033"/>
                    </a:cubicBezTo>
                    <a:close/>
                  </a:path>
                </a:pathLst>
              </a:custGeom>
              <a:solidFill>
                <a:srgbClr val="000000"/>
              </a:solidFill>
              <a:ln w="28575" cap="flat" cmpd="sng">
                <a:solidFill>
                  <a:srgbClr val="FF0000"/>
                </a:solidFill>
                <a:prstDash val="solid"/>
                <a:bevel/>
                <a:headEnd/>
                <a:tailEnd/>
              </a:ln>
            </p:spPr>
            <p:txBody>
              <a:bodyPr/>
              <a:lstStyle/>
              <a:p>
                <a:endParaRPr lang="en-US"/>
              </a:p>
            </p:txBody>
          </p:sp>
          <p:graphicFrame>
            <p:nvGraphicFramePr>
              <p:cNvPr id="28" name="Object 34"/>
              <p:cNvGraphicFramePr>
                <a:graphicFrameLocks noChangeAspect="1"/>
              </p:cNvGraphicFramePr>
              <p:nvPr/>
            </p:nvGraphicFramePr>
            <p:xfrm>
              <a:off x="5068" y="4734"/>
              <a:ext cx="438" cy="788"/>
            </p:xfrm>
            <a:graphic>
              <a:graphicData uri="http://schemas.openxmlformats.org/presentationml/2006/ole">
                <mc:AlternateContent xmlns:mc="http://schemas.openxmlformats.org/markup-compatibility/2006">
                  <mc:Choice xmlns:v="urn:schemas-microsoft-com:vml" Requires="v">
                    <p:oleObj spid="_x0000_s83263" name="Equation" r:id="rId7" imgW="139639" imgH="253890" progId="Equation.DSMT4">
                      <p:embed/>
                    </p:oleObj>
                  </mc:Choice>
                  <mc:Fallback>
                    <p:oleObj name="Equation" r:id="rId7" imgW="139639" imgH="25389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68" y="4734"/>
                            <a:ext cx="438"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pSp>
        <p:nvGrpSpPr>
          <p:cNvPr id="29" name="Group 35"/>
          <p:cNvGrpSpPr>
            <a:grpSpLocks/>
          </p:cNvGrpSpPr>
          <p:nvPr/>
        </p:nvGrpSpPr>
        <p:grpSpPr bwMode="auto">
          <a:xfrm>
            <a:off x="7694613" y="2400084"/>
            <a:ext cx="609600" cy="3030537"/>
            <a:chOff x="6865" y="1904"/>
            <a:chExt cx="961" cy="4773"/>
          </a:xfrm>
        </p:grpSpPr>
        <p:sp>
          <p:nvSpPr>
            <p:cNvPr id="30" name="Text Box 36"/>
            <p:cNvSpPr txBox="1">
              <a:spLocks noChangeAspect="1" noChangeArrowheads="1"/>
            </p:cNvSpPr>
            <p:nvPr/>
          </p:nvSpPr>
          <p:spPr bwMode="auto">
            <a:xfrm>
              <a:off x="6865" y="1904"/>
              <a:ext cx="740" cy="1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b="0">
                  <a:solidFill>
                    <a:srgbClr val="FF0000"/>
                  </a:solidFill>
                </a:rPr>
                <a:t>j</a:t>
              </a:r>
              <a:endParaRPr lang="en-US" b="0"/>
            </a:p>
          </p:txBody>
        </p:sp>
        <p:grpSp>
          <p:nvGrpSpPr>
            <p:cNvPr id="31" name="Group 37"/>
            <p:cNvGrpSpPr>
              <a:grpSpLocks/>
            </p:cNvGrpSpPr>
            <p:nvPr/>
          </p:nvGrpSpPr>
          <p:grpSpPr bwMode="auto">
            <a:xfrm>
              <a:off x="7121" y="2584"/>
              <a:ext cx="705" cy="4093"/>
              <a:chOff x="7121" y="2584"/>
              <a:chExt cx="705" cy="4093"/>
            </a:xfrm>
          </p:grpSpPr>
          <p:sp>
            <p:nvSpPr>
              <p:cNvPr id="32" name="Freeform 38"/>
              <p:cNvSpPr>
                <a:spLocks noChangeAspect="1" noEditPoints="1"/>
              </p:cNvSpPr>
              <p:nvPr/>
            </p:nvSpPr>
            <p:spPr bwMode="auto">
              <a:xfrm rot="5040742">
                <a:off x="5133" y="4572"/>
                <a:ext cx="4093" cy="118"/>
              </a:xfrm>
              <a:custGeom>
                <a:avLst/>
                <a:gdLst>
                  <a:gd name="T0" fmla="*/ 4077 w 13083"/>
                  <a:gd name="T1" fmla="*/ 64 h 1047"/>
                  <a:gd name="T2" fmla="*/ 31 w 13083"/>
                  <a:gd name="T3" fmla="*/ 65 h 1047"/>
                  <a:gd name="T4" fmla="*/ 15 w 13083"/>
                  <a:gd name="T5" fmla="*/ 59 h 1047"/>
                  <a:gd name="T6" fmla="*/ 31 w 13083"/>
                  <a:gd name="T7" fmla="*/ 53 h 1047"/>
                  <a:gd name="T8" fmla="*/ 4077 w 13083"/>
                  <a:gd name="T9" fmla="*/ 53 h 1047"/>
                  <a:gd name="T10" fmla="*/ 4093 w 13083"/>
                  <a:gd name="T11" fmla="*/ 58 h 1047"/>
                  <a:gd name="T12" fmla="*/ 4077 w 13083"/>
                  <a:gd name="T13" fmla="*/ 64 h 1047"/>
                  <a:gd name="T14" fmla="*/ 274 w 13083"/>
                  <a:gd name="T15" fmla="*/ 116 h 1047"/>
                  <a:gd name="T16" fmla="*/ 0 w 13083"/>
                  <a:gd name="T17" fmla="*/ 59 h 1047"/>
                  <a:gd name="T18" fmla="*/ 273 w 13083"/>
                  <a:gd name="T19" fmla="*/ 2 h 1047"/>
                  <a:gd name="T20" fmla="*/ 295 w 13083"/>
                  <a:gd name="T21" fmla="*/ 4 h 1047"/>
                  <a:gd name="T22" fmla="*/ 289 w 13083"/>
                  <a:gd name="T23" fmla="*/ 11 h 1047"/>
                  <a:gd name="T24" fmla="*/ 39 w 13083"/>
                  <a:gd name="T25" fmla="*/ 64 h 1047"/>
                  <a:gd name="T26" fmla="*/ 39 w 13083"/>
                  <a:gd name="T27" fmla="*/ 54 h 1047"/>
                  <a:gd name="T28" fmla="*/ 289 w 13083"/>
                  <a:gd name="T29" fmla="*/ 107 h 1047"/>
                  <a:gd name="T30" fmla="*/ 295 w 13083"/>
                  <a:gd name="T31" fmla="*/ 114 h 1047"/>
                  <a:gd name="T32" fmla="*/ 274 w 13083"/>
                  <a:gd name="T33" fmla="*/ 116 h 10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083" h="1047">
                    <a:moveTo>
                      <a:pt x="13033" y="567"/>
                    </a:moveTo>
                    <a:lnTo>
                      <a:pt x="100" y="574"/>
                    </a:lnTo>
                    <a:cubicBezTo>
                      <a:pt x="72" y="574"/>
                      <a:pt x="49" y="552"/>
                      <a:pt x="49" y="524"/>
                    </a:cubicBezTo>
                    <a:cubicBezTo>
                      <a:pt x="49" y="496"/>
                      <a:pt x="72" y="474"/>
                      <a:pt x="99" y="474"/>
                    </a:cubicBezTo>
                    <a:lnTo>
                      <a:pt x="13033" y="467"/>
                    </a:lnTo>
                    <a:cubicBezTo>
                      <a:pt x="13060" y="467"/>
                      <a:pt x="13083" y="490"/>
                      <a:pt x="13083" y="517"/>
                    </a:cubicBezTo>
                    <a:cubicBezTo>
                      <a:pt x="13083" y="545"/>
                      <a:pt x="13060" y="567"/>
                      <a:pt x="13033" y="567"/>
                    </a:cubicBezTo>
                    <a:close/>
                    <a:moveTo>
                      <a:pt x="875" y="1033"/>
                    </a:moveTo>
                    <a:lnTo>
                      <a:pt x="0" y="524"/>
                    </a:lnTo>
                    <a:lnTo>
                      <a:pt x="874" y="14"/>
                    </a:lnTo>
                    <a:cubicBezTo>
                      <a:pt x="898" y="0"/>
                      <a:pt x="928" y="8"/>
                      <a:pt x="942" y="32"/>
                    </a:cubicBezTo>
                    <a:cubicBezTo>
                      <a:pt x="956" y="56"/>
                      <a:pt x="948" y="86"/>
                      <a:pt x="924" y="100"/>
                    </a:cubicBezTo>
                    <a:lnTo>
                      <a:pt x="125" y="567"/>
                    </a:lnTo>
                    <a:lnTo>
                      <a:pt x="125" y="481"/>
                    </a:lnTo>
                    <a:lnTo>
                      <a:pt x="925" y="947"/>
                    </a:lnTo>
                    <a:cubicBezTo>
                      <a:pt x="949" y="961"/>
                      <a:pt x="957" y="992"/>
                      <a:pt x="943" y="1015"/>
                    </a:cubicBezTo>
                    <a:cubicBezTo>
                      <a:pt x="929" y="1039"/>
                      <a:pt x="898" y="1047"/>
                      <a:pt x="875" y="1033"/>
                    </a:cubicBezTo>
                    <a:close/>
                  </a:path>
                </a:pathLst>
              </a:custGeom>
              <a:solidFill>
                <a:srgbClr val="000000"/>
              </a:solidFill>
              <a:ln w="28575" cap="flat" cmpd="sng">
                <a:solidFill>
                  <a:srgbClr val="FF00FF"/>
                </a:solidFill>
                <a:prstDash val="solid"/>
                <a:bevel/>
                <a:headEnd/>
                <a:tailEnd/>
              </a:ln>
            </p:spPr>
            <p:txBody>
              <a:bodyPr/>
              <a:lstStyle/>
              <a:p>
                <a:endParaRPr lang="en-US"/>
              </a:p>
            </p:txBody>
          </p:sp>
          <p:graphicFrame>
            <p:nvGraphicFramePr>
              <p:cNvPr id="33" name="Object 39"/>
              <p:cNvGraphicFramePr>
                <a:graphicFrameLocks noChangeAspect="1"/>
              </p:cNvGraphicFramePr>
              <p:nvPr/>
            </p:nvGraphicFramePr>
            <p:xfrm>
              <a:off x="7348" y="3474"/>
              <a:ext cx="478" cy="827"/>
            </p:xfrm>
            <a:graphic>
              <a:graphicData uri="http://schemas.openxmlformats.org/presentationml/2006/ole">
                <mc:AlternateContent xmlns:mc="http://schemas.openxmlformats.org/markup-compatibility/2006">
                  <mc:Choice xmlns:v="urn:schemas-microsoft-com:vml" Requires="v">
                    <p:oleObj spid="_x0000_s83264" name="Equation" r:id="rId9" imgW="152268" imgH="266469" progId="Equation.DSMT4">
                      <p:embed/>
                    </p:oleObj>
                  </mc:Choice>
                  <mc:Fallback>
                    <p:oleObj name="Equation" r:id="rId9" imgW="152268" imgH="266469"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48" y="3474"/>
                            <a:ext cx="478" cy="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pSp>
        <p:nvGrpSpPr>
          <p:cNvPr id="34" name="Group 40"/>
          <p:cNvGrpSpPr>
            <a:grpSpLocks/>
          </p:cNvGrpSpPr>
          <p:nvPr/>
        </p:nvGrpSpPr>
        <p:grpSpPr bwMode="auto">
          <a:xfrm>
            <a:off x="6821488" y="3287496"/>
            <a:ext cx="1236662" cy="2022475"/>
            <a:chOff x="2488" y="1346"/>
            <a:chExt cx="779" cy="1274"/>
          </a:xfrm>
        </p:grpSpPr>
        <p:sp>
          <p:nvSpPr>
            <p:cNvPr id="35" name="Freeform 41"/>
            <p:cNvSpPr>
              <a:spLocks noChangeAspect="1" noEditPoints="1"/>
            </p:cNvSpPr>
            <p:nvPr/>
          </p:nvSpPr>
          <p:spPr bwMode="auto">
            <a:xfrm rot="240000">
              <a:off x="2488" y="1346"/>
              <a:ext cx="779" cy="1274"/>
            </a:xfrm>
            <a:custGeom>
              <a:avLst/>
              <a:gdLst>
                <a:gd name="T0" fmla="*/ 723 w 3510"/>
                <a:gd name="T1" fmla="*/ 1210 h 5774"/>
                <a:gd name="T2" fmla="*/ 741 w 3510"/>
                <a:gd name="T3" fmla="*/ 1199 h 5774"/>
                <a:gd name="T4" fmla="*/ 772 w 3510"/>
                <a:gd name="T5" fmla="*/ 1271 h 5774"/>
                <a:gd name="T6" fmla="*/ 677 w 3510"/>
                <a:gd name="T7" fmla="*/ 1135 h 5774"/>
                <a:gd name="T8" fmla="*/ 647 w 3510"/>
                <a:gd name="T9" fmla="*/ 1063 h 5774"/>
                <a:gd name="T10" fmla="*/ 696 w 3510"/>
                <a:gd name="T11" fmla="*/ 1123 h 5774"/>
                <a:gd name="T12" fmla="*/ 677 w 3510"/>
                <a:gd name="T13" fmla="*/ 1135 h 5774"/>
                <a:gd name="T14" fmla="*/ 563 w 3510"/>
                <a:gd name="T15" fmla="*/ 945 h 5774"/>
                <a:gd name="T16" fmla="*/ 582 w 3510"/>
                <a:gd name="T17" fmla="*/ 934 h 5774"/>
                <a:gd name="T18" fmla="*/ 612 w 3510"/>
                <a:gd name="T19" fmla="*/ 1006 h 5774"/>
                <a:gd name="T20" fmla="*/ 517 w 3510"/>
                <a:gd name="T21" fmla="*/ 870 h 5774"/>
                <a:gd name="T22" fmla="*/ 486 w 3510"/>
                <a:gd name="T23" fmla="*/ 798 h 5774"/>
                <a:gd name="T24" fmla="*/ 536 w 3510"/>
                <a:gd name="T25" fmla="*/ 858 h 5774"/>
                <a:gd name="T26" fmla="*/ 517 w 3510"/>
                <a:gd name="T27" fmla="*/ 870 h 5774"/>
                <a:gd name="T28" fmla="*/ 403 w 3510"/>
                <a:gd name="T29" fmla="*/ 680 h 5774"/>
                <a:gd name="T30" fmla="*/ 422 w 3510"/>
                <a:gd name="T31" fmla="*/ 669 h 5774"/>
                <a:gd name="T32" fmla="*/ 452 w 3510"/>
                <a:gd name="T33" fmla="*/ 741 h 5774"/>
                <a:gd name="T34" fmla="*/ 357 w 3510"/>
                <a:gd name="T35" fmla="*/ 605 h 5774"/>
                <a:gd name="T36" fmla="*/ 327 w 3510"/>
                <a:gd name="T37" fmla="*/ 533 h 5774"/>
                <a:gd name="T38" fmla="*/ 376 w 3510"/>
                <a:gd name="T39" fmla="*/ 594 h 5774"/>
                <a:gd name="T40" fmla="*/ 357 w 3510"/>
                <a:gd name="T41" fmla="*/ 605 h 5774"/>
                <a:gd name="T42" fmla="*/ 243 w 3510"/>
                <a:gd name="T43" fmla="*/ 415 h 5774"/>
                <a:gd name="T44" fmla="*/ 262 w 3510"/>
                <a:gd name="T45" fmla="*/ 404 h 5774"/>
                <a:gd name="T46" fmla="*/ 293 w 3510"/>
                <a:gd name="T47" fmla="*/ 476 h 5774"/>
                <a:gd name="T48" fmla="*/ 197 w 3510"/>
                <a:gd name="T49" fmla="*/ 340 h 5774"/>
                <a:gd name="T50" fmla="*/ 167 w 3510"/>
                <a:gd name="T51" fmla="*/ 268 h 5774"/>
                <a:gd name="T52" fmla="*/ 216 w 3510"/>
                <a:gd name="T53" fmla="*/ 329 h 5774"/>
                <a:gd name="T54" fmla="*/ 197 w 3510"/>
                <a:gd name="T55" fmla="*/ 340 h 5774"/>
                <a:gd name="T56" fmla="*/ 83 w 3510"/>
                <a:gd name="T57" fmla="*/ 151 h 5774"/>
                <a:gd name="T58" fmla="*/ 102 w 3510"/>
                <a:gd name="T59" fmla="*/ 139 h 5774"/>
                <a:gd name="T60" fmla="*/ 132 w 3510"/>
                <a:gd name="T61" fmla="*/ 211 h 5774"/>
                <a:gd name="T62" fmla="*/ 38 w 3510"/>
                <a:gd name="T63" fmla="*/ 75 h 5774"/>
                <a:gd name="T64" fmla="*/ 7 w 3510"/>
                <a:gd name="T65" fmla="*/ 3 h 5774"/>
                <a:gd name="T66" fmla="*/ 56 w 3510"/>
                <a:gd name="T67" fmla="*/ 64 h 5774"/>
                <a:gd name="T68" fmla="*/ 38 w 3510"/>
                <a:gd name="T69" fmla="*/ 75 h 57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10" h="5774">
                  <a:moveTo>
                    <a:pt x="3410" y="5742"/>
                  </a:moveTo>
                  <a:lnTo>
                    <a:pt x="3256" y="5485"/>
                  </a:lnTo>
                  <a:cubicBezTo>
                    <a:pt x="3241" y="5461"/>
                    <a:pt x="3249" y="5431"/>
                    <a:pt x="3273" y="5416"/>
                  </a:cubicBezTo>
                  <a:cubicBezTo>
                    <a:pt x="3296" y="5402"/>
                    <a:pt x="3327" y="5410"/>
                    <a:pt x="3341" y="5433"/>
                  </a:cubicBezTo>
                  <a:lnTo>
                    <a:pt x="3496" y="5691"/>
                  </a:lnTo>
                  <a:cubicBezTo>
                    <a:pt x="3510" y="5714"/>
                    <a:pt x="3502" y="5745"/>
                    <a:pt x="3479" y="5759"/>
                  </a:cubicBezTo>
                  <a:cubicBezTo>
                    <a:pt x="3455" y="5774"/>
                    <a:pt x="3424" y="5766"/>
                    <a:pt x="3410" y="5742"/>
                  </a:cubicBezTo>
                  <a:close/>
                  <a:moveTo>
                    <a:pt x="3050" y="5142"/>
                  </a:moveTo>
                  <a:lnTo>
                    <a:pt x="2895" y="4885"/>
                  </a:lnTo>
                  <a:cubicBezTo>
                    <a:pt x="2881" y="4861"/>
                    <a:pt x="2889" y="4830"/>
                    <a:pt x="2913" y="4816"/>
                  </a:cubicBezTo>
                  <a:cubicBezTo>
                    <a:pt x="2936" y="4802"/>
                    <a:pt x="2967" y="4810"/>
                    <a:pt x="2981" y="4833"/>
                  </a:cubicBezTo>
                  <a:lnTo>
                    <a:pt x="3136" y="5090"/>
                  </a:lnTo>
                  <a:cubicBezTo>
                    <a:pt x="3150" y="5114"/>
                    <a:pt x="3142" y="5145"/>
                    <a:pt x="3118" y="5159"/>
                  </a:cubicBezTo>
                  <a:cubicBezTo>
                    <a:pt x="3095" y="5173"/>
                    <a:pt x="3064" y="5166"/>
                    <a:pt x="3050" y="5142"/>
                  </a:cubicBezTo>
                  <a:close/>
                  <a:moveTo>
                    <a:pt x="2690" y="4542"/>
                  </a:moveTo>
                  <a:lnTo>
                    <a:pt x="2535" y="4284"/>
                  </a:lnTo>
                  <a:cubicBezTo>
                    <a:pt x="2521" y="4261"/>
                    <a:pt x="2529" y="4230"/>
                    <a:pt x="2552" y="4216"/>
                  </a:cubicBezTo>
                  <a:cubicBezTo>
                    <a:pt x="2576" y="4202"/>
                    <a:pt x="2607" y="4209"/>
                    <a:pt x="2621" y="4233"/>
                  </a:cubicBezTo>
                  <a:lnTo>
                    <a:pt x="2775" y="4490"/>
                  </a:lnTo>
                  <a:cubicBezTo>
                    <a:pt x="2790" y="4514"/>
                    <a:pt x="2782" y="4545"/>
                    <a:pt x="2758" y="4559"/>
                  </a:cubicBezTo>
                  <a:cubicBezTo>
                    <a:pt x="2735" y="4573"/>
                    <a:pt x="2704" y="4565"/>
                    <a:pt x="2690" y="4542"/>
                  </a:cubicBezTo>
                  <a:close/>
                  <a:moveTo>
                    <a:pt x="2329" y="3941"/>
                  </a:moveTo>
                  <a:lnTo>
                    <a:pt x="2175" y="3684"/>
                  </a:lnTo>
                  <a:cubicBezTo>
                    <a:pt x="2161" y="3661"/>
                    <a:pt x="2169" y="3630"/>
                    <a:pt x="2192" y="3616"/>
                  </a:cubicBezTo>
                  <a:cubicBezTo>
                    <a:pt x="2216" y="3601"/>
                    <a:pt x="2247" y="3609"/>
                    <a:pt x="2261" y="3633"/>
                  </a:cubicBezTo>
                  <a:lnTo>
                    <a:pt x="2415" y="3890"/>
                  </a:lnTo>
                  <a:cubicBezTo>
                    <a:pt x="2429" y="3914"/>
                    <a:pt x="2422" y="3944"/>
                    <a:pt x="2398" y="3959"/>
                  </a:cubicBezTo>
                  <a:cubicBezTo>
                    <a:pt x="2374" y="3973"/>
                    <a:pt x="2344" y="3965"/>
                    <a:pt x="2329" y="3941"/>
                  </a:cubicBezTo>
                  <a:close/>
                  <a:moveTo>
                    <a:pt x="1969" y="3341"/>
                  </a:moveTo>
                  <a:lnTo>
                    <a:pt x="1815" y="3084"/>
                  </a:lnTo>
                  <a:cubicBezTo>
                    <a:pt x="1801" y="3060"/>
                    <a:pt x="1808" y="3030"/>
                    <a:pt x="1832" y="3015"/>
                  </a:cubicBezTo>
                  <a:cubicBezTo>
                    <a:pt x="1856" y="3001"/>
                    <a:pt x="1887" y="3009"/>
                    <a:pt x="1901" y="3033"/>
                  </a:cubicBezTo>
                  <a:lnTo>
                    <a:pt x="2055" y="3290"/>
                  </a:lnTo>
                  <a:cubicBezTo>
                    <a:pt x="2069" y="3313"/>
                    <a:pt x="2062" y="3344"/>
                    <a:pt x="2038" y="3358"/>
                  </a:cubicBezTo>
                  <a:cubicBezTo>
                    <a:pt x="2014" y="3373"/>
                    <a:pt x="1984" y="3365"/>
                    <a:pt x="1969" y="3341"/>
                  </a:cubicBezTo>
                  <a:close/>
                  <a:moveTo>
                    <a:pt x="1609" y="2741"/>
                  </a:moveTo>
                  <a:lnTo>
                    <a:pt x="1455" y="2484"/>
                  </a:lnTo>
                  <a:cubicBezTo>
                    <a:pt x="1441" y="2460"/>
                    <a:pt x="1448" y="2429"/>
                    <a:pt x="1472" y="2415"/>
                  </a:cubicBezTo>
                  <a:cubicBezTo>
                    <a:pt x="1496" y="2401"/>
                    <a:pt x="1526" y="2409"/>
                    <a:pt x="1541" y="2432"/>
                  </a:cubicBezTo>
                  <a:lnTo>
                    <a:pt x="1695" y="2690"/>
                  </a:lnTo>
                  <a:cubicBezTo>
                    <a:pt x="1709" y="2713"/>
                    <a:pt x="1701" y="2744"/>
                    <a:pt x="1678" y="2758"/>
                  </a:cubicBezTo>
                  <a:cubicBezTo>
                    <a:pt x="1654" y="2772"/>
                    <a:pt x="1623" y="2765"/>
                    <a:pt x="1609" y="2741"/>
                  </a:cubicBezTo>
                  <a:close/>
                  <a:moveTo>
                    <a:pt x="1249" y="2141"/>
                  </a:moveTo>
                  <a:lnTo>
                    <a:pt x="1095" y="1883"/>
                  </a:lnTo>
                  <a:cubicBezTo>
                    <a:pt x="1080" y="1860"/>
                    <a:pt x="1088" y="1829"/>
                    <a:pt x="1112" y="1815"/>
                  </a:cubicBezTo>
                  <a:cubicBezTo>
                    <a:pt x="1136" y="1801"/>
                    <a:pt x="1166" y="1808"/>
                    <a:pt x="1180" y="1832"/>
                  </a:cubicBezTo>
                  <a:lnTo>
                    <a:pt x="1335" y="2089"/>
                  </a:lnTo>
                  <a:cubicBezTo>
                    <a:pt x="1349" y="2113"/>
                    <a:pt x="1341" y="2144"/>
                    <a:pt x="1318" y="2158"/>
                  </a:cubicBezTo>
                  <a:cubicBezTo>
                    <a:pt x="1294" y="2172"/>
                    <a:pt x="1263" y="2164"/>
                    <a:pt x="1249" y="2141"/>
                  </a:cubicBezTo>
                  <a:close/>
                  <a:moveTo>
                    <a:pt x="889" y="1540"/>
                  </a:moveTo>
                  <a:lnTo>
                    <a:pt x="735" y="1283"/>
                  </a:lnTo>
                  <a:cubicBezTo>
                    <a:pt x="720" y="1260"/>
                    <a:pt x="728" y="1229"/>
                    <a:pt x="752" y="1215"/>
                  </a:cubicBezTo>
                  <a:cubicBezTo>
                    <a:pt x="775" y="1200"/>
                    <a:pt x="806" y="1208"/>
                    <a:pt x="820" y="1232"/>
                  </a:cubicBezTo>
                  <a:lnTo>
                    <a:pt x="975" y="1489"/>
                  </a:lnTo>
                  <a:cubicBezTo>
                    <a:pt x="989" y="1513"/>
                    <a:pt x="981" y="1543"/>
                    <a:pt x="957" y="1558"/>
                  </a:cubicBezTo>
                  <a:cubicBezTo>
                    <a:pt x="934" y="1572"/>
                    <a:pt x="903" y="1564"/>
                    <a:pt x="889" y="1540"/>
                  </a:cubicBezTo>
                  <a:close/>
                  <a:moveTo>
                    <a:pt x="529" y="940"/>
                  </a:moveTo>
                  <a:lnTo>
                    <a:pt x="374" y="683"/>
                  </a:lnTo>
                  <a:cubicBezTo>
                    <a:pt x="360" y="659"/>
                    <a:pt x="368" y="629"/>
                    <a:pt x="392" y="614"/>
                  </a:cubicBezTo>
                  <a:cubicBezTo>
                    <a:pt x="415" y="600"/>
                    <a:pt x="446" y="608"/>
                    <a:pt x="460" y="632"/>
                  </a:cubicBezTo>
                  <a:lnTo>
                    <a:pt x="614" y="889"/>
                  </a:lnTo>
                  <a:cubicBezTo>
                    <a:pt x="629" y="912"/>
                    <a:pt x="621" y="943"/>
                    <a:pt x="597" y="957"/>
                  </a:cubicBezTo>
                  <a:cubicBezTo>
                    <a:pt x="574" y="972"/>
                    <a:pt x="543" y="964"/>
                    <a:pt x="529" y="940"/>
                  </a:cubicBezTo>
                  <a:close/>
                  <a:moveTo>
                    <a:pt x="169" y="340"/>
                  </a:moveTo>
                  <a:lnTo>
                    <a:pt x="14" y="83"/>
                  </a:lnTo>
                  <a:cubicBezTo>
                    <a:pt x="0" y="59"/>
                    <a:pt x="8" y="28"/>
                    <a:pt x="31" y="14"/>
                  </a:cubicBezTo>
                  <a:cubicBezTo>
                    <a:pt x="55" y="0"/>
                    <a:pt x="86" y="8"/>
                    <a:pt x="100" y="31"/>
                  </a:cubicBezTo>
                  <a:lnTo>
                    <a:pt x="254" y="289"/>
                  </a:lnTo>
                  <a:cubicBezTo>
                    <a:pt x="269" y="312"/>
                    <a:pt x="261" y="343"/>
                    <a:pt x="237" y="357"/>
                  </a:cubicBezTo>
                  <a:cubicBezTo>
                    <a:pt x="214" y="371"/>
                    <a:pt x="183" y="364"/>
                    <a:pt x="169" y="340"/>
                  </a:cubicBezTo>
                  <a:close/>
                </a:path>
              </a:pathLst>
            </a:custGeom>
            <a:solidFill>
              <a:srgbClr val="00FF00"/>
            </a:solidFill>
            <a:ln w="6350" cap="flat">
              <a:solidFill>
                <a:srgbClr val="00FF00"/>
              </a:solidFill>
              <a:prstDash val="sysDot"/>
              <a:bevel/>
              <a:headEnd/>
              <a:tailEnd/>
            </a:ln>
          </p:spPr>
          <p:txBody>
            <a:bodyPr/>
            <a:lstStyle/>
            <a:p>
              <a:endParaRPr lang="en-US"/>
            </a:p>
          </p:txBody>
        </p:sp>
        <p:sp>
          <p:nvSpPr>
            <p:cNvPr id="36" name="Text Box 42"/>
            <p:cNvSpPr txBox="1">
              <a:spLocks noChangeAspect="1" noChangeArrowheads="1"/>
            </p:cNvSpPr>
            <p:nvPr/>
          </p:nvSpPr>
          <p:spPr bwMode="auto">
            <a:xfrm>
              <a:off x="2676" y="1429"/>
              <a:ext cx="342"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b="0">
                  <a:solidFill>
                    <a:srgbClr val="FF0000"/>
                  </a:solidFill>
                </a:rPr>
                <a:t>h</a:t>
              </a:r>
              <a:endParaRPr lang="en-US" b="0"/>
            </a:p>
          </p:txBody>
        </p:sp>
      </p:grpSp>
      <p:sp>
        <p:nvSpPr>
          <p:cNvPr id="3" name="Rectangle 2"/>
          <p:cNvSpPr/>
          <p:nvPr/>
        </p:nvSpPr>
        <p:spPr>
          <a:xfrm>
            <a:off x="210457" y="1254650"/>
            <a:ext cx="8396669" cy="1077218"/>
          </a:xfrm>
          <a:prstGeom prst="rect">
            <a:avLst/>
          </a:prstGeom>
        </p:spPr>
        <p:txBody>
          <a:bodyPr wrap="square">
            <a:spAutoFit/>
          </a:bodyPr>
          <a:lstStyle/>
          <a:p>
            <a:pPr marL="457200" indent="-457200" algn="just">
              <a:buFont typeface="Wingdings" pitchFamily="2" charset="2"/>
              <a:buChar char="v"/>
            </a:pPr>
            <a:r>
              <a:rPr lang="fr-FR" sz="3200" b="0" dirty="0">
                <a:latin typeface="Times New Roman" pitchFamily="18" charset="0"/>
                <a:cs typeface="Times New Roman" pitchFamily="18" charset="0"/>
              </a:rPr>
              <a:t>Cho </a:t>
            </a:r>
            <a:r>
              <a:rPr lang="fr-FR" sz="3200" b="0" dirty="0" err="1">
                <a:latin typeface="Times New Roman" pitchFamily="18" charset="0"/>
                <a:cs typeface="Times New Roman" pitchFamily="18" charset="0"/>
              </a:rPr>
              <a:t>một</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hệ</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gồm</a:t>
            </a:r>
            <a:r>
              <a:rPr lang="fr-FR" sz="3200" b="0" dirty="0">
                <a:latin typeface="Times New Roman" pitchFamily="18" charset="0"/>
                <a:cs typeface="Times New Roman" pitchFamily="18" charset="0"/>
              </a:rPr>
              <a:t> n </a:t>
            </a:r>
            <a:r>
              <a:rPr lang="fr-FR" sz="3200" b="0" dirty="0" err="1">
                <a:latin typeface="Times New Roman" pitchFamily="18" charset="0"/>
                <a:cs typeface="Times New Roman" pitchFamily="18" charset="0"/>
              </a:rPr>
              <a:t>chất</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điểm</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tương</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tác</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nhau</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và</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hệ</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còn</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chịu</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tác</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dụng</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bởi</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ngoại</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lực</a:t>
            </a:r>
            <a:endParaRPr lang="en-US" sz="3200" b="0" dirty="0">
              <a:latin typeface="Times New Roman" pitchFamily="18" charset="0"/>
              <a:cs typeface="Times New Roman" pitchFamily="18" charset="0"/>
            </a:endParaRPr>
          </a:p>
        </p:txBody>
      </p:sp>
      <p:sp>
        <p:nvSpPr>
          <p:cNvPr id="37" name="Rectangle 36"/>
          <p:cNvSpPr/>
          <p:nvPr/>
        </p:nvSpPr>
        <p:spPr>
          <a:xfrm>
            <a:off x="253999" y="2617382"/>
            <a:ext cx="5608185" cy="584775"/>
          </a:xfrm>
          <a:prstGeom prst="rect">
            <a:avLst/>
          </a:prstGeom>
        </p:spPr>
        <p:txBody>
          <a:bodyPr wrap="square">
            <a:spAutoFit/>
          </a:bodyPr>
          <a:lstStyle/>
          <a:p>
            <a:pPr marL="457200" indent="-457200" algn="just">
              <a:buFont typeface="Wingdings" pitchFamily="2" charset="2"/>
              <a:buChar char="v"/>
            </a:pPr>
            <a:r>
              <a:rPr lang="fr-FR" sz="3200" b="0" dirty="0" err="1">
                <a:latin typeface="Times New Roman" pitchFamily="18" charset="0"/>
                <a:cs typeface="Times New Roman" pitchFamily="18" charset="0"/>
              </a:rPr>
              <a:t>Xét</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chất</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điểm</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thứ</a:t>
            </a:r>
            <a:r>
              <a:rPr lang="fr-FR" sz="3200" b="0" dirty="0">
                <a:latin typeface="Times New Roman" pitchFamily="18" charset="0"/>
                <a:cs typeface="Times New Roman" pitchFamily="18" charset="0"/>
              </a:rPr>
              <a:t>  i </a:t>
            </a:r>
            <a:r>
              <a:rPr lang="fr-FR" sz="3200" b="0" dirty="0" err="1">
                <a:latin typeface="Times New Roman" pitchFamily="18" charset="0"/>
                <a:cs typeface="Times New Roman" pitchFamily="18" charset="0"/>
              </a:rPr>
              <a:t>trong</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hệ</a:t>
            </a:r>
            <a:r>
              <a:rPr lang="fr-FR" sz="3200" b="0" dirty="0">
                <a:latin typeface="Times New Roman" pitchFamily="18" charset="0"/>
                <a:cs typeface="Times New Roman" pitchFamily="18" charset="0"/>
              </a:rPr>
              <a:t>:</a:t>
            </a:r>
            <a:endParaRPr lang="en-US" sz="3200" b="0" dirty="0">
              <a:latin typeface="Times New Roman" pitchFamily="18" charset="0"/>
              <a:cs typeface="Times New Roman"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681330473"/>
              </p:ext>
            </p:extLst>
          </p:nvPr>
        </p:nvGraphicFramePr>
        <p:xfrm>
          <a:off x="1568754" y="3373514"/>
          <a:ext cx="2840037" cy="1041400"/>
        </p:xfrm>
        <a:graphic>
          <a:graphicData uri="http://schemas.openxmlformats.org/presentationml/2006/ole">
            <mc:AlternateContent xmlns:mc="http://schemas.openxmlformats.org/markup-compatibility/2006">
              <mc:Choice xmlns:v="urn:schemas-microsoft-com:vml" Requires="v">
                <p:oleObj spid="_x0000_s83265" name="Equation" r:id="rId11" imgW="1460160" imgH="533160" progId="Equation.DSMT4">
                  <p:embed/>
                </p:oleObj>
              </mc:Choice>
              <mc:Fallback>
                <p:oleObj name="Equation" r:id="rId11" imgW="1460160" imgH="533160" progId="Equation.DSMT4">
                  <p:embed/>
                  <p:pic>
                    <p:nvPicPr>
                      <p:cNvPr id="0" name="Object 13"/>
                      <p:cNvPicPr>
                        <a:picLocks noChangeAspect="1" noChangeArrowheads="1"/>
                      </p:cNvPicPr>
                      <p:nvPr/>
                    </p:nvPicPr>
                    <p:blipFill>
                      <a:blip r:embed="rId12"/>
                      <a:srcRect/>
                      <a:stretch>
                        <a:fillRect/>
                      </a:stretch>
                    </p:blipFill>
                    <p:spPr bwMode="auto">
                      <a:xfrm>
                        <a:off x="1568754" y="3373514"/>
                        <a:ext cx="2840037" cy="1041400"/>
                      </a:xfrm>
                      <a:prstGeom prst="rect">
                        <a:avLst/>
                      </a:prstGeom>
                      <a:noFill/>
                      <a:ln w="57150" cmpd="thinThick">
                        <a:noFill/>
                        <a:miter lim="800000"/>
                        <a:headEnd/>
                        <a:tailEnd/>
                      </a:ln>
                    </p:spPr>
                  </p:pic>
                </p:oleObj>
              </mc:Fallback>
            </mc:AlternateContent>
          </a:graphicData>
        </a:graphic>
      </p:graphicFrame>
      <p:sp>
        <p:nvSpPr>
          <p:cNvPr id="38" name="Rectangle 37"/>
          <p:cNvSpPr/>
          <p:nvPr/>
        </p:nvSpPr>
        <p:spPr>
          <a:xfrm>
            <a:off x="239484" y="4780011"/>
            <a:ext cx="5608185" cy="584775"/>
          </a:xfrm>
          <a:prstGeom prst="rect">
            <a:avLst/>
          </a:prstGeom>
        </p:spPr>
        <p:txBody>
          <a:bodyPr wrap="square">
            <a:spAutoFit/>
          </a:bodyPr>
          <a:lstStyle/>
          <a:p>
            <a:pPr algn="just"/>
            <a:r>
              <a:rPr lang="en-US" sz="3200" b="0" dirty="0" err="1">
                <a:latin typeface="Times New Roman" pitchFamily="18" charset="0"/>
                <a:cs typeface="Times New Roman" pitchFamily="18" charset="0"/>
              </a:rPr>
              <a:t>Trong</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đó</a:t>
            </a:r>
            <a:r>
              <a:rPr lang="en-US" sz="3200" b="0" dirty="0">
                <a:latin typeface="Times New Roman" pitchFamily="18" charset="0"/>
                <a:cs typeface="Times New Roman" pitchFamily="18" charset="0"/>
              </a:rPr>
              <a:t>:</a:t>
            </a:r>
          </a:p>
        </p:txBody>
      </p:sp>
      <p:graphicFrame>
        <p:nvGraphicFramePr>
          <p:cNvPr id="6" name="Object 5"/>
          <p:cNvGraphicFramePr>
            <a:graphicFrameLocks noChangeAspect="1"/>
          </p:cNvGraphicFramePr>
          <p:nvPr>
            <p:extLst>
              <p:ext uri="{D42A27DB-BD31-4B8C-83A1-F6EECF244321}">
                <p14:modId xmlns:p14="http://schemas.microsoft.com/office/powerpoint/2010/main" val="526891215"/>
              </p:ext>
            </p:extLst>
          </p:nvPr>
        </p:nvGraphicFramePr>
        <p:xfrm>
          <a:off x="2439535" y="4626310"/>
          <a:ext cx="2444750" cy="892175"/>
        </p:xfrm>
        <a:graphic>
          <a:graphicData uri="http://schemas.openxmlformats.org/presentationml/2006/ole">
            <mc:AlternateContent xmlns:mc="http://schemas.openxmlformats.org/markup-compatibility/2006">
              <mc:Choice xmlns:v="urn:schemas-microsoft-com:vml" Requires="v">
                <p:oleObj spid="_x0000_s83266" name="Equation" r:id="rId13" imgW="1257120" imgH="457200" progId="Equation.DSMT4">
                  <p:embed/>
                </p:oleObj>
              </mc:Choice>
              <mc:Fallback>
                <p:oleObj name="Equation" r:id="rId13" imgW="1257120" imgH="457200" progId="Equation.DSMT4">
                  <p:embed/>
                  <p:pic>
                    <p:nvPicPr>
                      <p:cNvPr id="0" name="Object 4"/>
                      <p:cNvPicPr>
                        <a:picLocks noChangeAspect="1" noChangeArrowheads="1"/>
                      </p:cNvPicPr>
                      <p:nvPr/>
                    </p:nvPicPr>
                    <p:blipFill>
                      <a:blip r:embed="rId14"/>
                      <a:srcRect/>
                      <a:stretch>
                        <a:fillRect/>
                      </a:stretch>
                    </p:blipFill>
                    <p:spPr bwMode="auto">
                      <a:xfrm>
                        <a:off x="2439535" y="4626310"/>
                        <a:ext cx="244475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solidFill>
                              <a:srgbClr val="000000"/>
                            </a:solidFill>
                            <a:miter lim="800000"/>
                            <a:headEnd/>
                            <a:tailEnd/>
                          </a14:hiddenLine>
                        </a:ext>
                      </a:extLst>
                    </p:spPr>
                  </p:pic>
                </p:oleObj>
              </mc:Fallback>
            </mc:AlternateContent>
          </a:graphicData>
        </a:graphic>
      </p:graphicFrame>
      <p:grpSp>
        <p:nvGrpSpPr>
          <p:cNvPr id="43" name="Group 42"/>
          <p:cNvGrpSpPr/>
          <p:nvPr/>
        </p:nvGrpSpPr>
        <p:grpSpPr>
          <a:xfrm>
            <a:off x="1301863" y="5100111"/>
            <a:ext cx="1880958" cy="1437344"/>
            <a:chOff x="1301863" y="5100111"/>
            <a:chExt cx="1880958" cy="1437344"/>
          </a:xfrm>
        </p:grpSpPr>
        <p:sp>
          <p:nvSpPr>
            <p:cNvPr id="39" name="Rectangle 38"/>
            <p:cNvSpPr/>
            <p:nvPr/>
          </p:nvSpPr>
          <p:spPr>
            <a:xfrm>
              <a:off x="1301863" y="5794768"/>
              <a:ext cx="1727200" cy="742687"/>
            </a:xfrm>
            <a:prstGeom prst="rect">
              <a:avLst/>
            </a:prstGeom>
            <a:solidFill>
              <a:schemeClr val="bg2"/>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2">
                      <a:lumMod val="75000"/>
                    </a:schemeClr>
                  </a:solidFill>
                  <a:latin typeface="Times New Roman" pitchFamily="18" charset="0"/>
                  <a:cs typeface="Times New Roman" pitchFamily="18" charset="0"/>
                </a:rPr>
                <a:t>Ngoại</a:t>
              </a:r>
              <a:r>
                <a:rPr lang="en-US" sz="2400" dirty="0">
                  <a:solidFill>
                    <a:schemeClr val="tx2">
                      <a:lumMod val="75000"/>
                    </a:schemeClr>
                  </a:solidFill>
                  <a:latin typeface="Times New Roman" pitchFamily="18" charset="0"/>
                  <a:cs typeface="Times New Roman" pitchFamily="18" charset="0"/>
                </a:rPr>
                <a:t> </a:t>
              </a:r>
              <a:r>
                <a:rPr lang="en-US" sz="2400" dirty="0" err="1">
                  <a:solidFill>
                    <a:schemeClr val="tx2">
                      <a:lumMod val="75000"/>
                    </a:schemeClr>
                  </a:solidFill>
                  <a:latin typeface="Times New Roman" pitchFamily="18" charset="0"/>
                  <a:cs typeface="Times New Roman" pitchFamily="18" charset="0"/>
                </a:rPr>
                <a:t>lực</a:t>
              </a:r>
              <a:r>
                <a:rPr lang="en-US" sz="2400" dirty="0">
                  <a:solidFill>
                    <a:schemeClr val="tx2">
                      <a:lumMod val="75000"/>
                    </a:schemeClr>
                  </a:solidFill>
                  <a:latin typeface="Times New Roman" pitchFamily="18" charset="0"/>
                  <a:cs typeface="Times New Roman" pitchFamily="18" charset="0"/>
                </a:rPr>
                <a:t> </a:t>
              </a:r>
              <a:r>
                <a:rPr lang="en-US" sz="2400" dirty="0" err="1">
                  <a:solidFill>
                    <a:schemeClr val="tx2">
                      <a:lumMod val="75000"/>
                    </a:schemeClr>
                  </a:solidFill>
                  <a:latin typeface="Times New Roman" pitchFamily="18" charset="0"/>
                  <a:cs typeface="Times New Roman" pitchFamily="18" charset="0"/>
                </a:rPr>
                <a:t>tác</a:t>
              </a:r>
              <a:r>
                <a:rPr lang="en-US" sz="2400" dirty="0">
                  <a:solidFill>
                    <a:schemeClr val="tx2">
                      <a:lumMod val="75000"/>
                    </a:schemeClr>
                  </a:solidFill>
                  <a:latin typeface="Times New Roman" pitchFamily="18" charset="0"/>
                  <a:cs typeface="Times New Roman" pitchFamily="18" charset="0"/>
                </a:rPr>
                <a:t> </a:t>
              </a:r>
              <a:r>
                <a:rPr lang="en-US" sz="2400" dirty="0" err="1">
                  <a:solidFill>
                    <a:schemeClr val="tx2">
                      <a:lumMod val="75000"/>
                    </a:schemeClr>
                  </a:solidFill>
                  <a:latin typeface="Times New Roman" pitchFamily="18" charset="0"/>
                  <a:cs typeface="Times New Roman" pitchFamily="18" charset="0"/>
                </a:rPr>
                <a:t>dụng</a:t>
              </a:r>
              <a:endParaRPr lang="en-US" sz="2400" dirty="0">
                <a:solidFill>
                  <a:schemeClr val="tx2">
                    <a:lumMod val="75000"/>
                  </a:schemeClr>
                </a:solidFill>
                <a:latin typeface="Times New Roman" pitchFamily="18" charset="0"/>
                <a:cs typeface="Times New Roman" pitchFamily="18" charset="0"/>
              </a:endParaRPr>
            </a:p>
          </p:txBody>
        </p:sp>
        <p:sp>
          <p:nvSpPr>
            <p:cNvPr id="41" name="Down Arrow 40"/>
            <p:cNvSpPr/>
            <p:nvPr/>
          </p:nvSpPr>
          <p:spPr>
            <a:xfrm rot="2096563">
              <a:off x="2875305" y="5100111"/>
              <a:ext cx="307516" cy="6855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p:cNvGrpSpPr/>
          <p:nvPr/>
        </p:nvGrpSpPr>
        <p:grpSpPr>
          <a:xfrm>
            <a:off x="3338285" y="5330173"/>
            <a:ext cx="3414167" cy="1215769"/>
            <a:chOff x="3338285" y="5330173"/>
            <a:chExt cx="3414167" cy="1215769"/>
          </a:xfrm>
        </p:grpSpPr>
        <p:sp>
          <p:nvSpPr>
            <p:cNvPr id="40" name="Rectangle 39"/>
            <p:cNvSpPr/>
            <p:nvPr/>
          </p:nvSpPr>
          <p:spPr>
            <a:xfrm>
              <a:off x="3338285" y="5803255"/>
              <a:ext cx="3414167" cy="742687"/>
            </a:xfrm>
            <a:prstGeom prst="rect">
              <a:avLst/>
            </a:prstGeom>
            <a:solidFill>
              <a:schemeClr val="bg2"/>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2">
                      <a:lumMod val="75000"/>
                    </a:schemeClr>
                  </a:solidFill>
                  <a:latin typeface="Times New Roman" pitchFamily="18" charset="0"/>
                  <a:cs typeface="Times New Roman" pitchFamily="18" charset="0"/>
                </a:rPr>
                <a:t>Nội</a:t>
              </a:r>
              <a:r>
                <a:rPr lang="en-US" sz="2400" dirty="0">
                  <a:solidFill>
                    <a:schemeClr val="tx2">
                      <a:lumMod val="75000"/>
                    </a:schemeClr>
                  </a:solidFill>
                  <a:latin typeface="Times New Roman" pitchFamily="18" charset="0"/>
                  <a:cs typeface="Times New Roman" pitchFamily="18" charset="0"/>
                </a:rPr>
                <a:t> </a:t>
              </a:r>
              <a:r>
                <a:rPr lang="en-US" sz="2400" dirty="0" err="1">
                  <a:solidFill>
                    <a:schemeClr val="tx2">
                      <a:lumMod val="75000"/>
                    </a:schemeClr>
                  </a:solidFill>
                  <a:latin typeface="Times New Roman" pitchFamily="18" charset="0"/>
                  <a:cs typeface="Times New Roman" pitchFamily="18" charset="0"/>
                </a:rPr>
                <a:t>lực</a:t>
              </a:r>
              <a:r>
                <a:rPr lang="en-US" sz="2400" dirty="0">
                  <a:solidFill>
                    <a:schemeClr val="tx2">
                      <a:lumMod val="75000"/>
                    </a:schemeClr>
                  </a:solidFill>
                  <a:latin typeface="Times New Roman" pitchFamily="18" charset="0"/>
                  <a:cs typeface="Times New Roman" pitchFamily="18" charset="0"/>
                </a:rPr>
                <a:t> do n-1 </a:t>
              </a:r>
              <a:r>
                <a:rPr lang="en-US" sz="2400" dirty="0" err="1">
                  <a:solidFill>
                    <a:schemeClr val="tx2">
                      <a:lumMod val="75000"/>
                    </a:schemeClr>
                  </a:solidFill>
                  <a:latin typeface="Times New Roman" pitchFamily="18" charset="0"/>
                  <a:cs typeface="Times New Roman" pitchFamily="18" charset="0"/>
                </a:rPr>
                <a:t>chất</a:t>
              </a:r>
              <a:r>
                <a:rPr lang="en-US" sz="2400" dirty="0">
                  <a:solidFill>
                    <a:schemeClr val="tx2">
                      <a:lumMod val="75000"/>
                    </a:schemeClr>
                  </a:solidFill>
                  <a:latin typeface="Times New Roman" pitchFamily="18" charset="0"/>
                  <a:cs typeface="Times New Roman" pitchFamily="18" charset="0"/>
                </a:rPr>
                <a:t> </a:t>
              </a:r>
              <a:r>
                <a:rPr lang="en-US" sz="2400" dirty="0" err="1">
                  <a:solidFill>
                    <a:schemeClr val="tx2">
                      <a:lumMod val="75000"/>
                    </a:schemeClr>
                  </a:solidFill>
                  <a:latin typeface="Times New Roman" pitchFamily="18" charset="0"/>
                  <a:cs typeface="Times New Roman" pitchFamily="18" charset="0"/>
                </a:rPr>
                <a:t>điểm</a:t>
              </a:r>
              <a:r>
                <a:rPr lang="en-US" sz="2400" dirty="0">
                  <a:solidFill>
                    <a:schemeClr val="tx2">
                      <a:lumMod val="75000"/>
                    </a:schemeClr>
                  </a:solidFill>
                  <a:latin typeface="Times New Roman" pitchFamily="18" charset="0"/>
                  <a:cs typeface="Times New Roman" pitchFamily="18" charset="0"/>
                </a:rPr>
                <a:t> </a:t>
              </a:r>
              <a:r>
                <a:rPr lang="en-US" sz="2400" dirty="0" err="1">
                  <a:solidFill>
                    <a:schemeClr val="tx2">
                      <a:lumMod val="75000"/>
                    </a:schemeClr>
                  </a:solidFill>
                  <a:latin typeface="Times New Roman" pitchFamily="18" charset="0"/>
                  <a:cs typeface="Times New Roman" pitchFamily="18" charset="0"/>
                </a:rPr>
                <a:t>tương</a:t>
              </a:r>
              <a:r>
                <a:rPr lang="en-US" sz="2400" dirty="0">
                  <a:solidFill>
                    <a:schemeClr val="tx2">
                      <a:lumMod val="75000"/>
                    </a:schemeClr>
                  </a:solidFill>
                  <a:latin typeface="Times New Roman" pitchFamily="18" charset="0"/>
                  <a:cs typeface="Times New Roman" pitchFamily="18" charset="0"/>
                </a:rPr>
                <a:t> </a:t>
              </a:r>
              <a:r>
                <a:rPr lang="en-US" sz="2400" dirty="0" err="1">
                  <a:solidFill>
                    <a:schemeClr val="tx2">
                      <a:lumMod val="75000"/>
                    </a:schemeClr>
                  </a:solidFill>
                  <a:latin typeface="Times New Roman" pitchFamily="18" charset="0"/>
                  <a:cs typeface="Times New Roman" pitchFamily="18" charset="0"/>
                </a:rPr>
                <a:t>tác</a:t>
              </a:r>
              <a:endParaRPr lang="en-US" sz="2400" dirty="0">
                <a:solidFill>
                  <a:schemeClr val="tx2">
                    <a:lumMod val="75000"/>
                  </a:schemeClr>
                </a:solidFill>
                <a:latin typeface="Times New Roman" pitchFamily="18" charset="0"/>
                <a:cs typeface="Times New Roman" pitchFamily="18" charset="0"/>
              </a:endParaRPr>
            </a:p>
          </p:txBody>
        </p:sp>
        <p:sp>
          <p:nvSpPr>
            <p:cNvPr id="42" name="Down Arrow 41"/>
            <p:cNvSpPr/>
            <p:nvPr/>
          </p:nvSpPr>
          <p:spPr>
            <a:xfrm rot="19888509">
              <a:off x="4791301" y="5330173"/>
              <a:ext cx="431800" cy="4504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80134121"/>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upRight)">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down)">
                                      <p:cBhvr>
                                        <p:cTn id="12" dur="20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down)">
                                      <p:cBhvr>
                                        <p:cTn id="17" dur="20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20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down)">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amond(i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p:cTn id="37" dur="500" fill="hold"/>
                                        <p:tgtEl>
                                          <p:spTgt spid="37"/>
                                        </p:tgtEl>
                                        <p:attrNameLst>
                                          <p:attrName>ppt_w</p:attrName>
                                        </p:attrNameLst>
                                      </p:cBhvr>
                                      <p:tavLst>
                                        <p:tav tm="0">
                                          <p:val>
                                            <p:fltVal val="0"/>
                                          </p:val>
                                        </p:tav>
                                        <p:tav tm="100000">
                                          <p:val>
                                            <p:strVal val="#ppt_w"/>
                                          </p:val>
                                        </p:tav>
                                      </p:tavLst>
                                    </p:anim>
                                    <p:anim calcmode="lin" valueType="num">
                                      <p:cBhvr>
                                        <p:cTn id="38" dur="500" fill="hold"/>
                                        <p:tgtEl>
                                          <p:spTgt spid="37"/>
                                        </p:tgtEl>
                                        <p:attrNameLst>
                                          <p:attrName>ppt_h</p:attrName>
                                        </p:attrNameLst>
                                      </p:cBhvr>
                                      <p:tavLst>
                                        <p:tav tm="0">
                                          <p:val>
                                            <p:fltVal val="0"/>
                                          </p:val>
                                        </p:tav>
                                        <p:tav tm="100000">
                                          <p:val>
                                            <p:strVal val="#ppt_h"/>
                                          </p:val>
                                        </p:tav>
                                      </p:tavLst>
                                    </p:anim>
                                    <p:animEffect transition="in" filter="fade">
                                      <p:cBhvr>
                                        <p:cTn id="39" dur="500"/>
                                        <p:tgtEl>
                                          <p:spTgt spid="37"/>
                                        </p:tgtEl>
                                      </p:cBhvr>
                                    </p:animEffect>
                                  </p:childTnLst>
                                </p:cTn>
                              </p:par>
                              <p:par>
                                <p:cTn id="40" presetID="53" presetClass="entr" presetSubtype="16" fill="hold" nodeType="with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p:cTn id="42" dur="500" fill="hold"/>
                                        <p:tgtEl>
                                          <p:spTgt spid="5"/>
                                        </p:tgtEl>
                                        <p:attrNameLst>
                                          <p:attrName>ppt_w</p:attrName>
                                        </p:attrNameLst>
                                      </p:cBhvr>
                                      <p:tavLst>
                                        <p:tav tm="0">
                                          <p:val>
                                            <p:fltVal val="0"/>
                                          </p:val>
                                        </p:tav>
                                        <p:tav tm="100000">
                                          <p:val>
                                            <p:strVal val="#ppt_w"/>
                                          </p:val>
                                        </p:tav>
                                      </p:tavLst>
                                    </p:anim>
                                    <p:anim calcmode="lin" valueType="num">
                                      <p:cBhvr>
                                        <p:cTn id="43" dur="500" fill="hold"/>
                                        <p:tgtEl>
                                          <p:spTgt spid="5"/>
                                        </p:tgtEl>
                                        <p:attrNameLst>
                                          <p:attrName>ppt_h</p:attrName>
                                        </p:attrNameLst>
                                      </p:cBhvr>
                                      <p:tavLst>
                                        <p:tav tm="0">
                                          <p:val>
                                            <p:fltVal val="0"/>
                                          </p:val>
                                        </p:tav>
                                        <p:tav tm="100000">
                                          <p:val>
                                            <p:strVal val="#ppt_h"/>
                                          </p:val>
                                        </p:tav>
                                      </p:tavLst>
                                    </p:anim>
                                    <p:animEffect transition="in" filter="fade">
                                      <p:cBhvr>
                                        <p:cTn id="44" dur="5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par>
                                <p:cTn id="50" presetID="10" presetClass="entr" presetSubtype="0" fill="hold" nodeType="with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fade">
                                      <p:cBhvr>
                                        <p:cTn id="57" dur="1000"/>
                                        <p:tgtEl>
                                          <p:spTgt spid="43"/>
                                        </p:tgtEl>
                                      </p:cBhvr>
                                    </p:animEffect>
                                    <p:anim calcmode="lin" valueType="num">
                                      <p:cBhvr>
                                        <p:cTn id="58" dur="1000" fill="hold"/>
                                        <p:tgtEl>
                                          <p:spTgt spid="43"/>
                                        </p:tgtEl>
                                        <p:attrNameLst>
                                          <p:attrName>ppt_x</p:attrName>
                                        </p:attrNameLst>
                                      </p:cBhvr>
                                      <p:tavLst>
                                        <p:tav tm="0">
                                          <p:val>
                                            <p:strVal val="#ppt_x"/>
                                          </p:val>
                                        </p:tav>
                                        <p:tav tm="100000">
                                          <p:val>
                                            <p:strVal val="#ppt_x"/>
                                          </p:val>
                                        </p:tav>
                                      </p:tavLst>
                                    </p:anim>
                                    <p:anim calcmode="lin" valueType="num">
                                      <p:cBhvr>
                                        <p:cTn id="59"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fade">
                                      <p:cBhvr>
                                        <p:cTn id="64" dur="1000"/>
                                        <p:tgtEl>
                                          <p:spTgt spid="44"/>
                                        </p:tgtEl>
                                      </p:cBhvr>
                                    </p:animEffect>
                                    <p:anim calcmode="lin" valueType="num">
                                      <p:cBhvr>
                                        <p:cTn id="65" dur="1000" fill="hold"/>
                                        <p:tgtEl>
                                          <p:spTgt spid="44"/>
                                        </p:tgtEl>
                                        <p:attrNameLst>
                                          <p:attrName>ppt_x</p:attrName>
                                        </p:attrNameLst>
                                      </p:cBhvr>
                                      <p:tavLst>
                                        <p:tav tm="0">
                                          <p:val>
                                            <p:strVal val="#ppt_x"/>
                                          </p:val>
                                        </p:tav>
                                        <p:tav tm="100000">
                                          <p:val>
                                            <p:strVal val="#ppt_x"/>
                                          </p:val>
                                        </p:tav>
                                      </p:tavLst>
                                    </p:anim>
                                    <p:anim calcmode="lin" valueType="num">
                                      <p:cBhvr>
                                        <p:cTn id="66"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7" grpId="0"/>
      <p:bldP spid="3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9662" y="539754"/>
            <a:ext cx="9535886"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a:solidFill>
                  <a:schemeClr val="tx1"/>
                </a:solidFill>
                <a:latin typeface="Times New Roman" pitchFamily="18" charset="0"/>
                <a:cs typeface="Times New Roman" pitchFamily="18" charset="0"/>
              </a:rPr>
              <a:t>2.4. MÔMEN ĐỘNG LƯỢNG CỦA HỆ CÁC CHẤT ĐIỂM</a:t>
            </a:r>
          </a:p>
        </p:txBody>
      </p:sp>
      <p:sp>
        <p:nvSpPr>
          <p:cNvPr id="14" name="Rectangle 13"/>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2. ĐỊNH LUẬT BIẾN THIÊN VÀ BẢO TOÀN MÔMEN ĐỘNG LƯỢNG</a:t>
            </a:r>
          </a:p>
        </p:txBody>
      </p:sp>
      <p:sp>
        <p:nvSpPr>
          <p:cNvPr id="9" name="Rectangle 17"/>
          <p:cNvSpPr>
            <a:spLocks noChangeAspect="1" noChangeArrowheads="1"/>
          </p:cNvSpPr>
          <p:nvPr/>
        </p:nvSpPr>
        <p:spPr bwMode="auto">
          <a:xfrm>
            <a:off x="6934200" y="5895759"/>
            <a:ext cx="220980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sz="1000" i="1" dirty="0">
                <a:solidFill>
                  <a:schemeClr val="tx2">
                    <a:lumMod val="75000"/>
                  </a:schemeClr>
                </a:solidFill>
                <a:latin typeface="Times New Roman" pitchFamily="18" charset="0"/>
                <a:cs typeface="Times New Roman" pitchFamily="18" charset="0"/>
              </a:rPr>
              <a:t>                       </a:t>
            </a:r>
            <a:r>
              <a:rPr lang="en-US" sz="2400" i="1" dirty="0" err="1">
                <a:solidFill>
                  <a:schemeClr val="tx2">
                    <a:lumMod val="75000"/>
                  </a:schemeClr>
                </a:solidFill>
                <a:latin typeface="Times New Roman" pitchFamily="18" charset="0"/>
                <a:cs typeface="Times New Roman" pitchFamily="18" charset="0"/>
              </a:rPr>
              <a:t>Hình</a:t>
            </a:r>
            <a:r>
              <a:rPr lang="en-US" sz="2400" i="1" dirty="0">
                <a:solidFill>
                  <a:schemeClr val="tx2">
                    <a:lumMod val="75000"/>
                  </a:schemeClr>
                </a:solidFill>
                <a:latin typeface="Times New Roman" pitchFamily="18" charset="0"/>
                <a:cs typeface="Times New Roman" pitchFamily="18" charset="0"/>
              </a:rPr>
              <a:t> 2.2</a:t>
            </a:r>
            <a:endParaRPr lang="en-US" b="0" dirty="0">
              <a:solidFill>
                <a:schemeClr val="tx2">
                  <a:lumMod val="75000"/>
                </a:schemeClr>
              </a:solidFill>
              <a:latin typeface="Times New Roman" pitchFamily="18" charset="0"/>
              <a:cs typeface="Times New Roman" pitchFamily="18" charset="0"/>
            </a:endParaRPr>
          </a:p>
        </p:txBody>
      </p:sp>
      <p:grpSp>
        <p:nvGrpSpPr>
          <p:cNvPr id="10" name="Group 18"/>
          <p:cNvGrpSpPr>
            <a:grpSpLocks/>
          </p:cNvGrpSpPr>
          <p:nvPr/>
        </p:nvGrpSpPr>
        <p:grpSpPr bwMode="auto">
          <a:xfrm>
            <a:off x="7337425" y="5095659"/>
            <a:ext cx="1301750" cy="685800"/>
            <a:chOff x="6303" y="6174"/>
            <a:chExt cx="2049" cy="1080"/>
          </a:xfrm>
        </p:grpSpPr>
        <p:sp>
          <p:nvSpPr>
            <p:cNvPr id="11" name="Freeform 19"/>
            <p:cNvSpPr>
              <a:spLocks noChangeAspect="1" noEditPoints="1"/>
            </p:cNvSpPr>
            <p:nvPr/>
          </p:nvSpPr>
          <p:spPr bwMode="auto">
            <a:xfrm rot="240000">
              <a:off x="7348" y="6174"/>
              <a:ext cx="1004" cy="554"/>
            </a:xfrm>
            <a:custGeom>
              <a:avLst/>
              <a:gdLst>
                <a:gd name="T0" fmla="*/ 934 w 4709"/>
                <a:gd name="T1" fmla="*/ 56 h 2626"/>
                <a:gd name="T2" fmla="*/ 924 w 4709"/>
                <a:gd name="T3" fmla="*/ 37 h 2626"/>
                <a:gd name="T4" fmla="*/ 995 w 4709"/>
                <a:gd name="T5" fmla="*/ 11 h 2626"/>
                <a:gd name="T6" fmla="*/ 859 w 4709"/>
                <a:gd name="T7" fmla="*/ 96 h 2626"/>
                <a:gd name="T8" fmla="*/ 789 w 4709"/>
                <a:gd name="T9" fmla="*/ 122 h 2626"/>
                <a:gd name="T10" fmla="*/ 849 w 4709"/>
                <a:gd name="T11" fmla="*/ 78 h 2626"/>
                <a:gd name="T12" fmla="*/ 859 w 4709"/>
                <a:gd name="T13" fmla="*/ 96 h 2626"/>
                <a:gd name="T14" fmla="*/ 672 w 4709"/>
                <a:gd name="T15" fmla="*/ 197 h 2626"/>
                <a:gd name="T16" fmla="*/ 662 w 4709"/>
                <a:gd name="T17" fmla="*/ 179 h 2626"/>
                <a:gd name="T18" fmla="*/ 733 w 4709"/>
                <a:gd name="T19" fmla="*/ 153 h 2626"/>
                <a:gd name="T20" fmla="*/ 597 w 4709"/>
                <a:gd name="T21" fmla="*/ 238 h 2626"/>
                <a:gd name="T22" fmla="*/ 527 w 4709"/>
                <a:gd name="T23" fmla="*/ 264 h 2626"/>
                <a:gd name="T24" fmla="*/ 587 w 4709"/>
                <a:gd name="T25" fmla="*/ 219 h 2626"/>
                <a:gd name="T26" fmla="*/ 597 w 4709"/>
                <a:gd name="T27" fmla="*/ 238 h 2626"/>
                <a:gd name="T28" fmla="*/ 410 w 4709"/>
                <a:gd name="T29" fmla="*/ 339 h 2626"/>
                <a:gd name="T30" fmla="*/ 400 w 4709"/>
                <a:gd name="T31" fmla="*/ 320 h 2626"/>
                <a:gd name="T32" fmla="*/ 471 w 4709"/>
                <a:gd name="T33" fmla="*/ 294 h 2626"/>
                <a:gd name="T34" fmla="*/ 336 w 4709"/>
                <a:gd name="T35" fmla="*/ 379 h 2626"/>
                <a:gd name="T36" fmla="*/ 265 w 4709"/>
                <a:gd name="T37" fmla="*/ 405 h 2626"/>
                <a:gd name="T38" fmla="*/ 325 w 4709"/>
                <a:gd name="T39" fmla="*/ 361 h 2626"/>
                <a:gd name="T40" fmla="*/ 336 w 4709"/>
                <a:gd name="T41" fmla="*/ 379 h 2626"/>
                <a:gd name="T42" fmla="*/ 148 w 4709"/>
                <a:gd name="T43" fmla="*/ 480 h 2626"/>
                <a:gd name="T44" fmla="*/ 138 w 4709"/>
                <a:gd name="T45" fmla="*/ 462 h 2626"/>
                <a:gd name="T46" fmla="*/ 209 w 4709"/>
                <a:gd name="T47" fmla="*/ 436 h 2626"/>
                <a:gd name="T48" fmla="*/ 74 w 4709"/>
                <a:gd name="T49" fmla="*/ 521 h 2626"/>
                <a:gd name="T50" fmla="*/ 3 w 4709"/>
                <a:gd name="T51" fmla="*/ 547 h 2626"/>
                <a:gd name="T52" fmla="*/ 63 w 4709"/>
                <a:gd name="T53" fmla="*/ 502 h 2626"/>
                <a:gd name="T54" fmla="*/ 74 w 4709"/>
                <a:gd name="T55" fmla="*/ 521 h 2626"/>
                <a:gd name="T56" fmla="*/ 1004 w 4709"/>
                <a:gd name="T57" fmla="*/ 6 h 2626"/>
                <a:gd name="T58" fmla="*/ 878 w 4709"/>
                <a:gd name="T59" fmla="*/ 193 h 2626"/>
                <a:gd name="T60" fmla="*/ 976 w 4709"/>
                <a:gd name="T61" fmla="*/ 11 h 2626"/>
                <a:gd name="T62" fmla="*/ 788 w 4709"/>
                <a:gd name="T63" fmla="*/ 21 h 2626"/>
                <a:gd name="T64" fmla="*/ 788 w 4709"/>
                <a:gd name="T65" fmla="*/ 0 h 26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709" h="2626">
                  <a:moveTo>
                    <a:pt x="4646" y="121"/>
                  </a:moveTo>
                  <a:lnTo>
                    <a:pt x="4382" y="265"/>
                  </a:lnTo>
                  <a:cubicBezTo>
                    <a:pt x="4358" y="278"/>
                    <a:pt x="4328" y="269"/>
                    <a:pt x="4315" y="245"/>
                  </a:cubicBezTo>
                  <a:cubicBezTo>
                    <a:pt x="4301" y="221"/>
                    <a:pt x="4310" y="190"/>
                    <a:pt x="4334" y="177"/>
                  </a:cubicBezTo>
                  <a:lnTo>
                    <a:pt x="4598" y="33"/>
                  </a:lnTo>
                  <a:cubicBezTo>
                    <a:pt x="4622" y="20"/>
                    <a:pt x="4652" y="29"/>
                    <a:pt x="4666" y="53"/>
                  </a:cubicBezTo>
                  <a:cubicBezTo>
                    <a:pt x="4679" y="78"/>
                    <a:pt x="4670" y="108"/>
                    <a:pt x="4646" y="121"/>
                  </a:cubicBezTo>
                  <a:close/>
                  <a:moveTo>
                    <a:pt x="4031" y="456"/>
                  </a:moveTo>
                  <a:lnTo>
                    <a:pt x="3768" y="600"/>
                  </a:lnTo>
                  <a:cubicBezTo>
                    <a:pt x="3744" y="613"/>
                    <a:pt x="3713" y="605"/>
                    <a:pt x="3700" y="580"/>
                  </a:cubicBezTo>
                  <a:cubicBezTo>
                    <a:pt x="3687" y="556"/>
                    <a:pt x="3696" y="526"/>
                    <a:pt x="3720" y="512"/>
                  </a:cubicBezTo>
                  <a:lnTo>
                    <a:pt x="3983" y="369"/>
                  </a:lnTo>
                  <a:cubicBezTo>
                    <a:pt x="4008" y="355"/>
                    <a:pt x="4038" y="364"/>
                    <a:pt x="4051" y="389"/>
                  </a:cubicBezTo>
                  <a:cubicBezTo>
                    <a:pt x="4064" y="413"/>
                    <a:pt x="4055" y="443"/>
                    <a:pt x="4031" y="456"/>
                  </a:cubicBezTo>
                  <a:close/>
                  <a:moveTo>
                    <a:pt x="3417" y="792"/>
                  </a:moveTo>
                  <a:lnTo>
                    <a:pt x="3153" y="936"/>
                  </a:lnTo>
                  <a:cubicBezTo>
                    <a:pt x="3129" y="949"/>
                    <a:pt x="3099" y="940"/>
                    <a:pt x="3086" y="916"/>
                  </a:cubicBezTo>
                  <a:cubicBezTo>
                    <a:pt x="3072" y="891"/>
                    <a:pt x="3081" y="861"/>
                    <a:pt x="3106" y="848"/>
                  </a:cubicBezTo>
                  <a:lnTo>
                    <a:pt x="3369" y="704"/>
                  </a:lnTo>
                  <a:cubicBezTo>
                    <a:pt x="3393" y="691"/>
                    <a:pt x="3424" y="700"/>
                    <a:pt x="3437" y="724"/>
                  </a:cubicBezTo>
                  <a:cubicBezTo>
                    <a:pt x="3450" y="748"/>
                    <a:pt x="3441" y="779"/>
                    <a:pt x="3417" y="792"/>
                  </a:cubicBezTo>
                  <a:close/>
                  <a:moveTo>
                    <a:pt x="2802" y="1127"/>
                  </a:moveTo>
                  <a:lnTo>
                    <a:pt x="2539" y="1271"/>
                  </a:lnTo>
                  <a:cubicBezTo>
                    <a:pt x="2515" y="1284"/>
                    <a:pt x="2484" y="1275"/>
                    <a:pt x="2471" y="1251"/>
                  </a:cubicBezTo>
                  <a:cubicBezTo>
                    <a:pt x="2458" y="1227"/>
                    <a:pt x="2467" y="1196"/>
                    <a:pt x="2491" y="1183"/>
                  </a:cubicBezTo>
                  <a:lnTo>
                    <a:pt x="2754" y="1039"/>
                  </a:lnTo>
                  <a:cubicBezTo>
                    <a:pt x="2779" y="1026"/>
                    <a:pt x="2809" y="1035"/>
                    <a:pt x="2822" y="1059"/>
                  </a:cubicBezTo>
                  <a:cubicBezTo>
                    <a:pt x="2836" y="1084"/>
                    <a:pt x="2827" y="1114"/>
                    <a:pt x="2802" y="1127"/>
                  </a:cubicBezTo>
                  <a:close/>
                  <a:moveTo>
                    <a:pt x="2188" y="1463"/>
                  </a:moveTo>
                  <a:lnTo>
                    <a:pt x="1925" y="1606"/>
                  </a:lnTo>
                  <a:cubicBezTo>
                    <a:pt x="1900" y="1620"/>
                    <a:pt x="1870" y="1611"/>
                    <a:pt x="1857" y="1586"/>
                  </a:cubicBezTo>
                  <a:cubicBezTo>
                    <a:pt x="1844" y="1562"/>
                    <a:pt x="1852" y="1532"/>
                    <a:pt x="1877" y="1519"/>
                  </a:cubicBezTo>
                  <a:lnTo>
                    <a:pt x="2140" y="1375"/>
                  </a:lnTo>
                  <a:cubicBezTo>
                    <a:pt x="2164" y="1362"/>
                    <a:pt x="2195" y="1371"/>
                    <a:pt x="2208" y="1395"/>
                  </a:cubicBezTo>
                  <a:cubicBezTo>
                    <a:pt x="2221" y="1419"/>
                    <a:pt x="2212" y="1449"/>
                    <a:pt x="2188" y="1463"/>
                  </a:cubicBezTo>
                  <a:close/>
                  <a:moveTo>
                    <a:pt x="1574" y="1798"/>
                  </a:moveTo>
                  <a:lnTo>
                    <a:pt x="1310" y="1942"/>
                  </a:lnTo>
                  <a:cubicBezTo>
                    <a:pt x="1286" y="1955"/>
                    <a:pt x="1256" y="1946"/>
                    <a:pt x="1242" y="1922"/>
                  </a:cubicBezTo>
                  <a:cubicBezTo>
                    <a:pt x="1229" y="1898"/>
                    <a:pt x="1238" y="1867"/>
                    <a:pt x="1262" y="1854"/>
                  </a:cubicBezTo>
                  <a:lnTo>
                    <a:pt x="1526" y="1710"/>
                  </a:lnTo>
                  <a:cubicBezTo>
                    <a:pt x="1550" y="1697"/>
                    <a:pt x="1580" y="1706"/>
                    <a:pt x="1593" y="1730"/>
                  </a:cubicBezTo>
                  <a:cubicBezTo>
                    <a:pt x="1607" y="1754"/>
                    <a:pt x="1598" y="1785"/>
                    <a:pt x="1574" y="1798"/>
                  </a:cubicBezTo>
                  <a:close/>
                  <a:moveTo>
                    <a:pt x="959" y="2133"/>
                  </a:moveTo>
                  <a:lnTo>
                    <a:pt x="696" y="2277"/>
                  </a:lnTo>
                  <a:cubicBezTo>
                    <a:pt x="672" y="2290"/>
                    <a:pt x="641" y="2281"/>
                    <a:pt x="628" y="2257"/>
                  </a:cubicBezTo>
                  <a:cubicBezTo>
                    <a:pt x="615" y="2233"/>
                    <a:pt x="624" y="2203"/>
                    <a:pt x="648" y="2189"/>
                  </a:cubicBezTo>
                  <a:lnTo>
                    <a:pt x="911" y="2046"/>
                  </a:lnTo>
                  <a:cubicBezTo>
                    <a:pt x="935" y="2032"/>
                    <a:pt x="966" y="2041"/>
                    <a:pt x="979" y="2066"/>
                  </a:cubicBezTo>
                  <a:cubicBezTo>
                    <a:pt x="992" y="2090"/>
                    <a:pt x="983" y="2120"/>
                    <a:pt x="959" y="2133"/>
                  </a:cubicBezTo>
                  <a:close/>
                  <a:moveTo>
                    <a:pt x="345" y="2469"/>
                  </a:moveTo>
                  <a:lnTo>
                    <a:pt x="81" y="2612"/>
                  </a:lnTo>
                  <a:cubicBezTo>
                    <a:pt x="57" y="2626"/>
                    <a:pt x="27" y="2617"/>
                    <a:pt x="14" y="2593"/>
                  </a:cubicBezTo>
                  <a:cubicBezTo>
                    <a:pt x="0" y="2568"/>
                    <a:pt x="9" y="2538"/>
                    <a:pt x="33" y="2525"/>
                  </a:cubicBezTo>
                  <a:lnTo>
                    <a:pt x="297" y="2381"/>
                  </a:lnTo>
                  <a:cubicBezTo>
                    <a:pt x="321" y="2368"/>
                    <a:pt x="351" y="2377"/>
                    <a:pt x="365" y="2401"/>
                  </a:cubicBezTo>
                  <a:cubicBezTo>
                    <a:pt x="378" y="2425"/>
                    <a:pt x="369" y="2456"/>
                    <a:pt x="345" y="2469"/>
                  </a:cubicBezTo>
                  <a:close/>
                  <a:moveTo>
                    <a:pt x="3697" y="1"/>
                  </a:moveTo>
                  <a:lnTo>
                    <a:pt x="4709" y="30"/>
                  </a:lnTo>
                  <a:lnTo>
                    <a:pt x="4186" y="896"/>
                  </a:lnTo>
                  <a:cubicBezTo>
                    <a:pt x="4172" y="920"/>
                    <a:pt x="4141" y="927"/>
                    <a:pt x="4117" y="913"/>
                  </a:cubicBezTo>
                  <a:cubicBezTo>
                    <a:pt x="4094" y="899"/>
                    <a:pt x="4086" y="868"/>
                    <a:pt x="4100" y="844"/>
                  </a:cubicBezTo>
                  <a:lnTo>
                    <a:pt x="4579" y="51"/>
                  </a:lnTo>
                  <a:lnTo>
                    <a:pt x="4620" y="127"/>
                  </a:lnTo>
                  <a:lnTo>
                    <a:pt x="3695" y="101"/>
                  </a:lnTo>
                  <a:cubicBezTo>
                    <a:pt x="3667" y="100"/>
                    <a:pt x="3645" y="77"/>
                    <a:pt x="3646" y="49"/>
                  </a:cubicBezTo>
                  <a:cubicBezTo>
                    <a:pt x="3647" y="22"/>
                    <a:pt x="3670" y="0"/>
                    <a:pt x="3697" y="1"/>
                  </a:cubicBezTo>
                  <a:close/>
                </a:path>
              </a:pathLst>
            </a:custGeom>
            <a:solidFill>
              <a:srgbClr val="000000"/>
            </a:solidFill>
            <a:ln w="28575" cap="flat" cmpd="sng">
              <a:solidFill>
                <a:srgbClr val="00FFFF"/>
              </a:solidFill>
              <a:prstDash val="solid"/>
              <a:bevel/>
              <a:headEnd/>
              <a:tailEnd/>
            </a:ln>
          </p:spPr>
          <p:txBody>
            <a:bodyPr/>
            <a:lstStyle/>
            <a:p>
              <a:endParaRPr lang="en-US"/>
            </a:p>
          </p:txBody>
        </p:sp>
        <p:sp>
          <p:nvSpPr>
            <p:cNvPr id="12" name="Freeform 20"/>
            <p:cNvSpPr>
              <a:spLocks noChangeAspect="1" noEditPoints="1"/>
            </p:cNvSpPr>
            <p:nvPr/>
          </p:nvSpPr>
          <p:spPr bwMode="auto">
            <a:xfrm rot="240000">
              <a:off x="6303" y="6700"/>
              <a:ext cx="1003" cy="554"/>
            </a:xfrm>
            <a:custGeom>
              <a:avLst/>
              <a:gdLst>
                <a:gd name="T0" fmla="*/ 940 w 4710"/>
                <a:gd name="T1" fmla="*/ 52 h 2627"/>
                <a:gd name="T2" fmla="*/ 930 w 4710"/>
                <a:gd name="T3" fmla="*/ 33 h 2627"/>
                <a:gd name="T4" fmla="*/ 1000 w 4710"/>
                <a:gd name="T5" fmla="*/ 7 h 2627"/>
                <a:gd name="T6" fmla="*/ 865 w 4710"/>
                <a:gd name="T7" fmla="*/ 92 h 2627"/>
                <a:gd name="T8" fmla="*/ 795 w 4710"/>
                <a:gd name="T9" fmla="*/ 118 h 2627"/>
                <a:gd name="T10" fmla="*/ 855 w 4710"/>
                <a:gd name="T11" fmla="*/ 74 h 2627"/>
                <a:gd name="T12" fmla="*/ 865 w 4710"/>
                <a:gd name="T13" fmla="*/ 92 h 2627"/>
                <a:gd name="T14" fmla="*/ 678 w 4710"/>
                <a:gd name="T15" fmla="*/ 193 h 2627"/>
                <a:gd name="T16" fmla="*/ 668 w 4710"/>
                <a:gd name="T17" fmla="*/ 175 h 2627"/>
                <a:gd name="T18" fmla="*/ 739 w 4710"/>
                <a:gd name="T19" fmla="*/ 148 h 2627"/>
                <a:gd name="T20" fmla="*/ 603 w 4710"/>
                <a:gd name="T21" fmla="*/ 233 h 2627"/>
                <a:gd name="T22" fmla="*/ 533 w 4710"/>
                <a:gd name="T23" fmla="*/ 260 h 2627"/>
                <a:gd name="T24" fmla="*/ 593 w 4710"/>
                <a:gd name="T25" fmla="*/ 215 h 2627"/>
                <a:gd name="T26" fmla="*/ 603 w 4710"/>
                <a:gd name="T27" fmla="*/ 233 h 2627"/>
                <a:gd name="T28" fmla="*/ 417 w 4710"/>
                <a:gd name="T29" fmla="*/ 335 h 2627"/>
                <a:gd name="T30" fmla="*/ 406 w 4710"/>
                <a:gd name="T31" fmla="*/ 316 h 2627"/>
                <a:gd name="T32" fmla="*/ 477 w 4710"/>
                <a:gd name="T33" fmla="*/ 290 h 2627"/>
                <a:gd name="T34" fmla="*/ 342 w 4710"/>
                <a:gd name="T35" fmla="*/ 375 h 2627"/>
                <a:gd name="T36" fmla="*/ 271 w 4710"/>
                <a:gd name="T37" fmla="*/ 401 h 2627"/>
                <a:gd name="T38" fmla="*/ 332 w 4710"/>
                <a:gd name="T39" fmla="*/ 356 h 2627"/>
                <a:gd name="T40" fmla="*/ 342 w 4710"/>
                <a:gd name="T41" fmla="*/ 375 h 2627"/>
                <a:gd name="T42" fmla="*/ 155 w 4710"/>
                <a:gd name="T43" fmla="*/ 476 h 2627"/>
                <a:gd name="T44" fmla="*/ 145 w 4710"/>
                <a:gd name="T45" fmla="*/ 458 h 2627"/>
                <a:gd name="T46" fmla="*/ 215 w 4710"/>
                <a:gd name="T47" fmla="*/ 431 h 2627"/>
                <a:gd name="T48" fmla="*/ 80 w 4710"/>
                <a:gd name="T49" fmla="*/ 516 h 2627"/>
                <a:gd name="T50" fmla="*/ 10 w 4710"/>
                <a:gd name="T51" fmla="*/ 543 h 2627"/>
                <a:gd name="T52" fmla="*/ 70 w 4710"/>
                <a:gd name="T53" fmla="*/ 498 h 2627"/>
                <a:gd name="T54" fmla="*/ 80 w 4710"/>
                <a:gd name="T55" fmla="*/ 516 h 2627"/>
                <a:gd name="T56" fmla="*/ 0 w 4710"/>
                <a:gd name="T57" fmla="*/ 548 h 2627"/>
                <a:gd name="T58" fmla="*/ 126 w 4710"/>
                <a:gd name="T59" fmla="*/ 361 h 2627"/>
                <a:gd name="T60" fmla="*/ 28 w 4710"/>
                <a:gd name="T61" fmla="*/ 543 h 2627"/>
                <a:gd name="T62" fmla="*/ 216 w 4710"/>
                <a:gd name="T63" fmla="*/ 533 h 2627"/>
                <a:gd name="T64" fmla="*/ 215 w 4710"/>
                <a:gd name="T65" fmla="*/ 554 h 26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710" h="2627">
                  <a:moveTo>
                    <a:pt x="4677" y="101"/>
                  </a:moveTo>
                  <a:lnTo>
                    <a:pt x="4413" y="245"/>
                  </a:lnTo>
                  <a:cubicBezTo>
                    <a:pt x="4389" y="258"/>
                    <a:pt x="4359" y="249"/>
                    <a:pt x="4346" y="225"/>
                  </a:cubicBezTo>
                  <a:cubicBezTo>
                    <a:pt x="4332" y="201"/>
                    <a:pt x="4341" y="171"/>
                    <a:pt x="4366" y="157"/>
                  </a:cubicBezTo>
                  <a:lnTo>
                    <a:pt x="4629" y="14"/>
                  </a:lnTo>
                  <a:cubicBezTo>
                    <a:pt x="4653" y="0"/>
                    <a:pt x="4683" y="9"/>
                    <a:pt x="4697" y="34"/>
                  </a:cubicBezTo>
                  <a:cubicBezTo>
                    <a:pt x="4710" y="58"/>
                    <a:pt x="4701" y="88"/>
                    <a:pt x="4677" y="101"/>
                  </a:cubicBezTo>
                  <a:close/>
                  <a:moveTo>
                    <a:pt x="4062" y="437"/>
                  </a:moveTo>
                  <a:lnTo>
                    <a:pt x="3799" y="580"/>
                  </a:lnTo>
                  <a:cubicBezTo>
                    <a:pt x="3775" y="594"/>
                    <a:pt x="3744" y="585"/>
                    <a:pt x="3731" y="561"/>
                  </a:cubicBezTo>
                  <a:cubicBezTo>
                    <a:pt x="3718" y="536"/>
                    <a:pt x="3727" y="506"/>
                    <a:pt x="3751" y="493"/>
                  </a:cubicBezTo>
                  <a:lnTo>
                    <a:pt x="4014" y="349"/>
                  </a:lnTo>
                  <a:cubicBezTo>
                    <a:pt x="4039" y="336"/>
                    <a:pt x="4069" y="345"/>
                    <a:pt x="4082" y="369"/>
                  </a:cubicBezTo>
                  <a:cubicBezTo>
                    <a:pt x="4095" y="393"/>
                    <a:pt x="4087" y="424"/>
                    <a:pt x="4062" y="437"/>
                  </a:cubicBezTo>
                  <a:close/>
                  <a:moveTo>
                    <a:pt x="3448" y="772"/>
                  </a:moveTo>
                  <a:lnTo>
                    <a:pt x="3185" y="916"/>
                  </a:lnTo>
                  <a:cubicBezTo>
                    <a:pt x="3160" y="929"/>
                    <a:pt x="3130" y="920"/>
                    <a:pt x="3117" y="896"/>
                  </a:cubicBezTo>
                  <a:cubicBezTo>
                    <a:pt x="3103" y="872"/>
                    <a:pt x="3112" y="841"/>
                    <a:pt x="3137" y="828"/>
                  </a:cubicBezTo>
                  <a:lnTo>
                    <a:pt x="3400" y="684"/>
                  </a:lnTo>
                  <a:cubicBezTo>
                    <a:pt x="3424" y="671"/>
                    <a:pt x="3455" y="680"/>
                    <a:pt x="3468" y="704"/>
                  </a:cubicBezTo>
                  <a:cubicBezTo>
                    <a:pt x="3481" y="729"/>
                    <a:pt x="3472" y="759"/>
                    <a:pt x="3448" y="772"/>
                  </a:cubicBezTo>
                  <a:close/>
                  <a:moveTo>
                    <a:pt x="2833" y="1107"/>
                  </a:moveTo>
                  <a:lnTo>
                    <a:pt x="2570" y="1251"/>
                  </a:lnTo>
                  <a:cubicBezTo>
                    <a:pt x="2546" y="1264"/>
                    <a:pt x="2516" y="1256"/>
                    <a:pt x="2502" y="1231"/>
                  </a:cubicBezTo>
                  <a:cubicBezTo>
                    <a:pt x="2489" y="1207"/>
                    <a:pt x="2498" y="1177"/>
                    <a:pt x="2522" y="1163"/>
                  </a:cubicBezTo>
                  <a:lnTo>
                    <a:pt x="2786" y="1020"/>
                  </a:lnTo>
                  <a:cubicBezTo>
                    <a:pt x="2810" y="1006"/>
                    <a:pt x="2840" y="1015"/>
                    <a:pt x="2853" y="1040"/>
                  </a:cubicBezTo>
                  <a:cubicBezTo>
                    <a:pt x="2867" y="1064"/>
                    <a:pt x="2858" y="1094"/>
                    <a:pt x="2833" y="1107"/>
                  </a:cubicBezTo>
                  <a:close/>
                  <a:moveTo>
                    <a:pt x="2219" y="1443"/>
                  </a:moveTo>
                  <a:lnTo>
                    <a:pt x="1956" y="1587"/>
                  </a:lnTo>
                  <a:cubicBezTo>
                    <a:pt x="1931" y="1600"/>
                    <a:pt x="1901" y="1591"/>
                    <a:pt x="1888" y="1567"/>
                  </a:cubicBezTo>
                  <a:cubicBezTo>
                    <a:pt x="1875" y="1542"/>
                    <a:pt x="1884" y="1512"/>
                    <a:pt x="1908" y="1499"/>
                  </a:cubicBezTo>
                  <a:lnTo>
                    <a:pt x="2171" y="1355"/>
                  </a:lnTo>
                  <a:cubicBezTo>
                    <a:pt x="2195" y="1342"/>
                    <a:pt x="2226" y="1351"/>
                    <a:pt x="2239" y="1375"/>
                  </a:cubicBezTo>
                  <a:cubicBezTo>
                    <a:pt x="2252" y="1399"/>
                    <a:pt x="2243" y="1430"/>
                    <a:pt x="2219" y="1443"/>
                  </a:cubicBezTo>
                  <a:close/>
                  <a:moveTo>
                    <a:pt x="1605" y="1778"/>
                  </a:moveTo>
                  <a:lnTo>
                    <a:pt x="1341" y="1922"/>
                  </a:lnTo>
                  <a:cubicBezTo>
                    <a:pt x="1317" y="1935"/>
                    <a:pt x="1287" y="1926"/>
                    <a:pt x="1273" y="1902"/>
                  </a:cubicBezTo>
                  <a:cubicBezTo>
                    <a:pt x="1260" y="1878"/>
                    <a:pt x="1269" y="1847"/>
                    <a:pt x="1293" y="1834"/>
                  </a:cubicBezTo>
                  <a:lnTo>
                    <a:pt x="1557" y="1690"/>
                  </a:lnTo>
                  <a:cubicBezTo>
                    <a:pt x="1581" y="1677"/>
                    <a:pt x="1611" y="1686"/>
                    <a:pt x="1625" y="1710"/>
                  </a:cubicBezTo>
                  <a:cubicBezTo>
                    <a:pt x="1638" y="1735"/>
                    <a:pt x="1629" y="1765"/>
                    <a:pt x="1605" y="1778"/>
                  </a:cubicBezTo>
                  <a:close/>
                  <a:moveTo>
                    <a:pt x="990" y="2114"/>
                  </a:moveTo>
                  <a:lnTo>
                    <a:pt x="727" y="2257"/>
                  </a:lnTo>
                  <a:cubicBezTo>
                    <a:pt x="703" y="2271"/>
                    <a:pt x="672" y="2262"/>
                    <a:pt x="659" y="2237"/>
                  </a:cubicBezTo>
                  <a:cubicBezTo>
                    <a:pt x="646" y="2213"/>
                    <a:pt x="655" y="2183"/>
                    <a:pt x="679" y="2170"/>
                  </a:cubicBezTo>
                  <a:lnTo>
                    <a:pt x="942" y="2026"/>
                  </a:lnTo>
                  <a:cubicBezTo>
                    <a:pt x="967" y="2013"/>
                    <a:pt x="997" y="2022"/>
                    <a:pt x="1010" y="2046"/>
                  </a:cubicBezTo>
                  <a:cubicBezTo>
                    <a:pt x="1023" y="2070"/>
                    <a:pt x="1014" y="2100"/>
                    <a:pt x="990" y="2114"/>
                  </a:cubicBezTo>
                  <a:close/>
                  <a:moveTo>
                    <a:pt x="376" y="2449"/>
                  </a:moveTo>
                  <a:lnTo>
                    <a:pt x="112" y="2593"/>
                  </a:lnTo>
                  <a:cubicBezTo>
                    <a:pt x="88" y="2606"/>
                    <a:pt x="58" y="2597"/>
                    <a:pt x="45" y="2573"/>
                  </a:cubicBezTo>
                  <a:cubicBezTo>
                    <a:pt x="31" y="2549"/>
                    <a:pt x="40" y="2518"/>
                    <a:pt x="65" y="2505"/>
                  </a:cubicBezTo>
                  <a:lnTo>
                    <a:pt x="328" y="2361"/>
                  </a:lnTo>
                  <a:cubicBezTo>
                    <a:pt x="352" y="2348"/>
                    <a:pt x="382" y="2357"/>
                    <a:pt x="396" y="2381"/>
                  </a:cubicBezTo>
                  <a:cubicBezTo>
                    <a:pt x="409" y="2405"/>
                    <a:pt x="400" y="2436"/>
                    <a:pt x="376" y="2449"/>
                  </a:cubicBezTo>
                  <a:close/>
                  <a:moveTo>
                    <a:pt x="1011" y="2626"/>
                  </a:moveTo>
                  <a:lnTo>
                    <a:pt x="0" y="2597"/>
                  </a:lnTo>
                  <a:lnTo>
                    <a:pt x="523" y="1731"/>
                  </a:lnTo>
                  <a:cubicBezTo>
                    <a:pt x="537" y="1707"/>
                    <a:pt x="568" y="1700"/>
                    <a:pt x="591" y="1714"/>
                  </a:cubicBezTo>
                  <a:cubicBezTo>
                    <a:pt x="615" y="1728"/>
                    <a:pt x="623" y="1759"/>
                    <a:pt x="608" y="1783"/>
                  </a:cubicBezTo>
                  <a:lnTo>
                    <a:pt x="130" y="2576"/>
                  </a:lnTo>
                  <a:lnTo>
                    <a:pt x="88" y="2500"/>
                  </a:lnTo>
                  <a:lnTo>
                    <a:pt x="1014" y="2526"/>
                  </a:lnTo>
                  <a:cubicBezTo>
                    <a:pt x="1042" y="2527"/>
                    <a:pt x="1063" y="2550"/>
                    <a:pt x="1063" y="2577"/>
                  </a:cubicBezTo>
                  <a:cubicBezTo>
                    <a:pt x="1062" y="2605"/>
                    <a:pt x="1039" y="2627"/>
                    <a:pt x="1011" y="2626"/>
                  </a:cubicBezTo>
                  <a:close/>
                </a:path>
              </a:pathLst>
            </a:custGeom>
            <a:solidFill>
              <a:srgbClr val="000000"/>
            </a:solidFill>
            <a:ln w="28575" cap="flat" cmpd="sng">
              <a:solidFill>
                <a:srgbClr val="00FFFF"/>
              </a:solidFill>
              <a:prstDash val="solid"/>
              <a:bevel/>
              <a:headEnd/>
              <a:tailEnd/>
            </a:ln>
          </p:spPr>
          <p:txBody>
            <a:bodyPr/>
            <a:lstStyle/>
            <a:p>
              <a:endParaRPr lang="en-US"/>
            </a:p>
          </p:txBody>
        </p:sp>
        <p:sp>
          <p:nvSpPr>
            <p:cNvPr id="13" name="Text Box 21"/>
            <p:cNvSpPr txBox="1">
              <a:spLocks noChangeAspect="1" noChangeArrowheads="1"/>
            </p:cNvSpPr>
            <p:nvPr/>
          </p:nvSpPr>
          <p:spPr bwMode="auto">
            <a:xfrm>
              <a:off x="7348" y="6424"/>
              <a:ext cx="618"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sz="2000">
                  <a:solidFill>
                    <a:srgbClr val="FF0000"/>
                  </a:solidFill>
                </a:rPr>
                <a:t>O</a:t>
              </a:r>
              <a:endParaRPr lang="en-US" b="0"/>
            </a:p>
          </p:txBody>
        </p:sp>
      </p:grpSp>
      <p:grpSp>
        <p:nvGrpSpPr>
          <p:cNvPr id="15" name="Group 22"/>
          <p:cNvGrpSpPr>
            <a:grpSpLocks/>
          </p:cNvGrpSpPr>
          <p:nvPr/>
        </p:nvGrpSpPr>
        <p:grpSpPr bwMode="auto">
          <a:xfrm>
            <a:off x="6291263" y="2368334"/>
            <a:ext cx="1462087" cy="1212850"/>
            <a:chOff x="4655" y="1854"/>
            <a:chExt cx="2303" cy="1912"/>
          </a:xfrm>
        </p:grpSpPr>
        <p:sp>
          <p:nvSpPr>
            <p:cNvPr id="17" name="Line 23"/>
            <p:cNvSpPr>
              <a:spLocks noChangeAspect="1" noChangeShapeType="1"/>
            </p:cNvSpPr>
            <p:nvPr/>
          </p:nvSpPr>
          <p:spPr bwMode="auto">
            <a:xfrm rot="360000" flipH="1">
              <a:off x="4773" y="2503"/>
              <a:ext cx="2077" cy="1263"/>
            </a:xfrm>
            <a:prstGeom prst="line">
              <a:avLst/>
            </a:prstGeom>
            <a:noFill/>
            <a:ln w="4445" cap="rnd">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8" name="Group 24"/>
            <p:cNvGrpSpPr>
              <a:grpSpLocks/>
            </p:cNvGrpSpPr>
            <p:nvPr/>
          </p:nvGrpSpPr>
          <p:grpSpPr bwMode="auto">
            <a:xfrm>
              <a:off x="4655" y="2754"/>
              <a:ext cx="1026" cy="939"/>
              <a:chOff x="4655" y="2754"/>
              <a:chExt cx="1026" cy="939"/>
            </a:xfrm>
          </p:grpSpPr>
          <p:sp>
            <p:nvSpPr>
              <p:cNvPr id="22" name="Freeform 25"/>
              <p:cNvSpPr>
                <a:spLocks noChangeAspect="1" noEditPoints="1"/>
              </p:cNvSpPr>
              <p:nvPr/>
            </p:nvSpPr>
            <p:spPr bwMode="auto">
              <a:xfrm rot="213324">
                <a:off x="4655" y="3127"/>
                <a:ext cx="1026" cy="566"/>
              </a:xfrm>
              <a:custGeom>
                <a:avLst/>
                <a:gdLst>
                  <a:gd name="T0" fmla="*/ 907 w 4857"/>
                  <a:gd name="T1" fmla="*/ 77 h 2678"/>
                  <a:gd name="T2" fmla="*/ 17 w 4857"/>
                  <a:gd name="T3" fmla="*/ 563 h 2678"/>
                  <a:gd name="T4" fmla="*/ 3 w 4857"/>
                  <a:gd name="T5" fmla="*/ 559 h 2678"/>
                  <a:gd name="T6" fmla="*/ 7 w 4857"/>
                  <a:gd name="T7" fmla="*/ 545 h 2678"/>
                  <a:gd name="T8" fmla="*/ 897 w 4857"/>
                  <a:gd name="T9" fmla="*/ 58 h 2678"/>
                  <a:gd name="T10" fmla="*/ 912 w 4857"/>
                  <a:gd name="T11" fmla="*/ 63 h 2678"/>
                  <a:gd name="T12" fmla="*/ 907 w 4857"/>
                  <a:gd name="T13" fmla="*/ 77 h 2678"/>
                  <a:gd name="T14" fmla="*/ 837 w 4857"/>
                  <a:gd name="T15" fmla="*/ 7 h 2678"/>
                  <a:gd name="T16" fmla="*/ 1026 w 4857"/>
                  <a:gd name="T17" fmla="*/ 0 h 2678"/>
                  <a:gd name="T18" fmla="*/ 918 w 4857"/>
                  <a:gd name="T19" fmla="*/ 155 h 2678"/>
                  <a:gd name="T20" fmla="*/ 837 w 4857"/>
                  <a:gd name="T21" fmla="*/ 7 h 26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857" h="2678">
                    <a:moveTo>
                      <a:pt x="4296" y="364"/>
                    </a:moveTo>
                    <a:lnTo>
                      <a:pt x="81" y="2664"/>
                    </a:lnTo>
                    <a:cubicBezTo>
                      <a:pt x="57" y="2678"/>
                      <a:pt x="26" y="2669"/>
                      <a:pt x="13" y="2644"/>
                    </a:cubicBezTo>
                    <a:cubicBezTo>
                      <a:pt x="0" y="2620"/>
                      <a:pt x="9" y="2590"/>
                      <a:pt x="33" y="2577"/>
                    </a:cubicBezTo>
                    <a:lnTo>
                      <a:pt x="4248" y="276"/>
                    </a:lnTo>
                    <a:cubicBezTo>
                      <a:pt x="4272" y="263"/>
                      <a:pt x="4302" y="272"/>
                      <a:pt x="4316" y="296"/>
                    </a:cubicBezTo>
                    <a:cubicBezTo>
                      <a:pt x="4329" y="320"/>
                      <a:pt x="4320" y="351"/>
                      <a:pt x="4296" y="364"/>
                    </a:cubicBezTo>
                    <a:close/>
                    <a:moveTo>
                      <a:pt x="3963" y="33"/>
                    </a:moveTo>
                    <a:lnTo>
                      <a:pt x="4857" y="0"/>
                    </a:lnTo>
                    <a:lnTo>
                      <a:pt x="4346" y="735"/>
                    </a:lnTo>
                    <a:lnTo>
                      <a:pt x="3963" y="33"/>
                    </a:lnTo>
                    <a:close/>
                  </a:path>
                </a:pathLst>
              </a:custGeom>
              <a:solidFill>
                <a:srgbClr val="FFFF00"/>
              </a:solidFill>
              <a:ln w="28575" cap="flat" cmpd="sng">
                <a:solidFill>
                  <a:srgbClr val="FFFF00"/>
                </a:solidFill>
                <a:prstDash val="solid"/>
                <a:bevel/>
                <a:headEnd/>
                <a:tailEnd/>
              </a:ln>
            </p:spPr>
            <p:txBody>
              <a:bodyPr/>
              <a:lstStyle/>
              <a:p>
                <a:endParaRPr lang="en-US"/>
              </a:p>
            </p:txBody>
          </p:sp>
          <p:graphicFrame>
            <p:nvGraphicFramePr>
              <p:cNvPr id="23" name="Object 26"/>
              <p:cNvGraphicFramePr>
                <a:graphicFrameLocks noChangeAspect="1"/>
              </p:cNvGraphicFramePr>
              <p:nvPr/>
            </p:nvGraphicFramePr>
            <p:xfrm>
              <a:off x="4819" y="2754"/>
              <a:ext cx="429" cy="600"/>
            </p:xfrm>
            <a:graphic>
              <a:graphicData uri="http://schemas.openxmlformats.org/presentationml/2006/ole">
                <mc:AlternateContent xmlns:mc="http://schemas.openxmlformats.org/markup-compatibility/2006">
                  <mc:Choice xmlns:v="urn:schemas-microsoft-com:vml" Requires="v">
                    <p:oleObj spid="_x0000_s84282" name="Equation" r:id="rId3" imgW="190335" imgH="266469" progId="Equation.DSMT4">
                      <p:embed/>
                    </p:oleObj>
                  </mc:Choice>
                  <mc:Fallback>
                    <p:oleObj name="Equation" r:id="rId3" imgW="190335" imgH="26646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9" y="2754"/>
                            <a:ext cx="429"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9" name="Group 27"/>
            <p:cNvGrpSpPr>
              <a:grpSpLocks/>
            </p:cNvGrpSpPr>
            <p:nvPr/>
          </p:nvGrpSpPr>
          <p:grpSpPr bwMode="auto">
            <a:xfrm>
              <a:off x="5932" y="1854"/>
              <a:ext cx="1026" cy="1236"/>
              <a:chOff x="5932" y="1854"/>
              <a:chExt cx="1026" cy="1236"/>
            </a:xfrm>
          </p:grpSpPr>
          <p:sp>
            <p:nvSpPr>
              <p:cNvPr id="20" name="Freeform 28"/>
              <p:cNvSpPr>
                <a:spLocks noChangeAspect="1" noEditPoints="1"/>
              </p:cNvSpPr>
              <p:nvPr/>
            </p:nvSpPr>
            <p:spPr bwMode="auto">
              <a:xfrm rot="227264">
                <a:off x="5932" y="2524"/>
                <a:ext cx="1026" cy="566"/>
              </a:xfrm>
              <a:custGeom>
                <a:avLst/>
                <a:gdLst>
                  <a:gd name="T0" fmla="*/ 1019 w 4857"/>
                  <a:gd name="T1" fmla="*/ 21 h 2677"/>
                  <a:gd name="T2" fmla="*/ 129 w 4857"/>
                  <a:gd name="T3" fmla="*/ 508 h 2677"/>
                  <a:gd name="T4" fmla="*/ 114 w 4857"/>
                  <a:gd name="T5" fmla="*/ 504 h 2677"/>
                  <a:gd name="T6" fmla="*/ 119 w 4857"/>
                  <a:gd name="T7" fmla="*/ 489 h 2677"/>
                  <a:gd name="T8" fmla="*/ 1009 w 4857"/>
                  <a:gd name="T9" fmla="*/ 3 h 2677"/>
                  <a:gd name="T10" fmla="*/ 1023 w 4857"/>
                  <a:gd name="T11" fmla="*/ 7 h 2677"/>
                  <a:gd name="T12" fmla="*/ 1019 w 4857"/>
                  <a:gd name="T13" fmla="*/ 21 h 2677"/>
                  <a:gd name="T14" fmla="*/ 189 w 4857"/>
                  <a:gd name="T15" fmla="*/ 559 h 2677"/>
                  <a:gd name="T16" fmla="*/ 0 w 4857"/>
                  <a:gd name="T17" fmla="*/ 566 h 2677"/>
                  <a:gd name="T18" fmla="*/ 108 w 4857"/>
                  <a:gd name="T19" fmla="*/ 411 h 2677"/>
                  <a:gd name="T20" fmla="*/ 189 w 4857"/>
                  <a:gd name="T21" fmla="*/ 559 h 26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857" h="2677">
                    <a:moveTo>
                      <a:pt x="4824" y="101"/>
                    </a:moveTo>
                    <a:lnTo>
                      <a:pt x="609" y="2402"/>
                    </a:lnTo>
                    <a:cubicBezTo>
                      <a:pt x="585" y="2415"/>
                      <a:pt x="554" y="2406"/>
                      <a:pt x="541" y="2382"/>
                    </a:cubicBezTo>
                    <a:cubicBezTo>
                      <a:pt x="528" y="2358"/>
                      <a:pt x="537" y="2327"/>
                      <a:pt x="561" y="2314"/>
                    </a:cubicBezTo>
                    <a:lnTo>
                      <a:pt x="4776" y="14"/>
                    </a:lnTo>
                    <a:cubicBezTo>
                      <a:pt x="4800" y="0"/>
                      <a:pt x="4830" y="9"/>
                      <a:pt x="4844" y="34"/>
                    </a:cubicBezTo>
                    <a:cubicBezTo>
                      <a:pt x="4857" y="58"/>
                      <a:pt x="4848" y="88"/>
                      <a:pt x="4824" y="101"/>
                    </a:cubicBezTo>
                    <a:close/>
                    <a:moveTo>
                      <a:pt x="894" y="2645"/>
                    </a:moveTo>
                    <a:lnTo>
                      <a:pt x="0" y="2677"/>
                    </a:lnTo>
                    <a:lnTo>
                      <a:pt x="510" y="1943"/>
                    </a:lnTo>
                    <a:lnTo>
                      <a:pt x="894" y="2645"/>
                    </a:lnTo>
                    <a:close/>
                  </a:path>
                </a:pathLst>
              </a:custGeom>
              <a:solidFill>
                <a:srgbClr val="FFFF00"/>
              </a:solidFill>
              <a:ln w="28575" cap="flat" cmpd="sng">
                <a:solidFill>
                  <a:srgbClr val="FFFF00"/>
                </a:solidFill>
                <a:prstDash val="solid"/>
                <a:bevel/>
                <a:headEnd/>
                <a:tailEnd/>
              </a:ln>
            </p:spPr>
            <p:txBody>
              <a:bodyPr/>
              <a:lstStyle/>
              <a:p>
                <a:endParaRPr lang="en-US"/>
              </a:p>
            </p:txBody>
          </p:sp>
          <p:graphicFrame>
            <p:nvGraphicFramePr>
              <p:cNvPr id="21" name="Object 29"/>
              <p:cNvGraphicFramePr>
                <a:graphicFrameLocks noChangeAspect="1"/>
              </p:cNvGraphicFramePr>
              <p:nvPr/>
            </p:nvGraphicFramePr>
            <p:xfrm>
              <a:off x="6268" y="1854"/>
              <a:ext cx="594" cy="780"/>
            </p:xfrm>
            <a:graphic>
              <a:graphicData uri="http://schemas.openxmlformats.org/presentationml/2006/ole">
                <mc:AlternateContent xmlns:mc="http://schemas.openxmlformats.org/markup-compatibility/2006">
                  <mc:Choice xmlns:v="urn:schemas-microsoft-com:vml" Requires="v">
                    <p:oleObj spid="_x0000_s84283" name="Equation" r:id="rId5" imgW="203024" imgH="266469" progId="Equation.DSMT4">
                      <p:embed/>
                    </p:oleObj>
                  </mc:Choice>
                  <mc:Fallback>
                    <p:oleObj name="Equation" r:id="rId5" imgW="203024" imgH="26646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8" y="1854"/>
                            <a:ext cx="594"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pSp>
        <p:nvGrpSpPr>
          <p:cNvPr id="24" name="Group 30"/>
          <p:cNvGrpSpPr>
            <a:grpSpLocks/>
          </p:cNvGrpSpPr>
          <p:nvPr/>
        </p:nvGrpSpPr>
        <p:grpSpPr bwMode="auto">
          <a:xfrm>
            <a:off x="5891213" y="3133509"/>
            <a:ext cx="1317625" cy="2644775"/>
            <a:chOff x="4024" y="3059"/>
            <a:chExt cx="2075" cy="4166"/>
          </a:xfrm>
        </p:grpSpPr>
        <p:sp>
          <p:nvSpPr>
            <p:cNvPr id="25" name="Text Box 31"/>
            <p:cNvSpPr txBox="1">
              <a:spLocks noChangeAspect="1" noChangeArrowheads="1"/>
            </p:cNvSpPr>
            <p:nvPr/>
          </p:nvSpPr>
          <p:spPr bwMode="auto">
            <a:xfrm>
              <a:off x="4024" y="3059"/>
              <a:ext cx="741" cy="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b="0">
                  <a:solidFill>
                    <a:srgbClr val="FF0000"/>
                  </a:solidFill>
                </a:rPr>
                <a:t>i</a:t>
              </a:r>
              <a:endParaRPr lang="en-US" b="0"/>
            </a:p>
          </p:txBody>
        </p:sp>
        <p:grpSp>
          <p:nvGrpSpPr>
            <p:cNvPr id="26" name="Group 32"/>
            <p:cNvGrpSpPr>
              <a:grpSpLocks/>
            </p:cNvGrpSpPr>
            <p:nvPr/>
          </p:nvGrpSpPr>
          <p:grpSpPr bwMode="auto">
            <a:xfrm>
              <a:off x="5068" y="3132"/>
              <a:ext cx="1031" cy="4093"/>
              <a:chOff x="5068" y="3132"/>
              <a:chExt cx="1031" cy="4093"/>
            </a:xfrm>
          </p:grpSpPr>
          <p:sp>
            <p:nvSpPr>
              <p:cNvPr id="27" name="Freeform 33"/>
              <p:cNvSpPr>
                <a:spLocks noChangeAspect="1" noEditPoints="1"/>
              </p:cNvSpPr>
              <p:nvPr/>
            </p:nvSpPr>
            <p:spPr bwMode="auto">
              <a:xfrm rot="2896345">
                <a:off x="3993" y="5119"/>
                <a:ext cx="4093" cy="119"/>
              </a:xfrm>
              <a:custGeom>
                <a:avLst/>
                <a:gdLst>
                  <a:gd name="T0" fmla="*/ 4077 w 13083"/>
                  <a:gd name="T1" fmla="*/ 64 h 1047"/>
                  <a:gd name="T2" fmla="*/ 31 w 13083"/>
                  <a:gd name="T3" fmla="*/ 65 h 1047"/>
                  <a:gd name="T4" fmla="*/ 15 w 13083"/>
                  <a:gd name="T5" fmla="*/ 60 h 1047"/>
                  <a:gd name="T6" fmla="*/ 31 w 13083"/>
                  <a:gd name="T7" fmla="*/ 54 h 1047"/>
                  <a:gd name="T8" fmla="*/ 4077 w 13083"/>
                  <a:gd name="T9" fmla="*/ 53 h 1047"/>
                  <a:gd name="T10" fmla="*/ 4093 w 13083"/>
                  <a:gd name="T11" fmla="*/ 59 h 1047"/>
                  <a:gd name="T12" fmla="*/ 4077 w 13083"/>
                  <a:gd name="T13" fmla="*/ 64 h 1047"/>
                  <a:gd name="T14" fmla="*/ 274 w 13083"/>
                  <a:gd name="T15" fmla="*/ 117 h 1047"/>
                  <a:gd name="T16" fmla="*/ 0 w 13083"/>
                  <a:gd name="T17" fmla="*/ 60 h 1047"/>
                  <a:gd name="T18" fmla="*/ 273 w 13083"/>
                  <a:gd name="T19" fmla="*/ 2 h 1047"/>
                  <a:gd name="T20" fmla="*/ 295 w 13083"/>
                  <a:gd name="T21" fmla="*/ 4 h 1047"/>
                  <a:gd name="T22" fmla="*/ 289 w 13083"/>
                  <a:gd name="T23" fmla="*/ 11 h 1047"/>
                  <a:gd name="T24" fmla="*/ 39 w 13083"/>
                  <a:gd name="T25" fmla="*/ 64 h 1047"/>
                  <a:gd name="T26" fmla="*/ 39 w 13083"/>
                  <a:gd name="T27" fmla="*/ 55 h 1047"/>
                  <a:gd name="T28" fmla="*/ 289 w 13083"/>
                  <a:gd name="T29" fmla="*/ 108 h 1047"/>
                  <a:gd name="T30" fmla="*/ 295 w 13083"/>
                  <a:gd name="T31" fmla="*/ 115 h 1047"/>
                  <a:gd name="T32" fmla="*/ 274 w 13083"/>
                  <a:gd name="T33" fmla="*/ 117 h 10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083" h="1047">
                    <a:moveTo>
                      <a:pt x="13033" y="567"/>
                    </a:moveTo>
                    <a:lnTo>
                      <a:pt x="100" y="574"/>
                    </a:lnTo>
                    <a:cubicBezTo>
                      <a:pt x="72" y="574"/>
                      <a:pt x="49" y="552"/>
                      <a:pt x="49" y="524"/>
                    </a:cubicBezTo>
                    <a:cubicBezTo>
                      <a:pt x="49" y="496"/>
                      <a:pt x="72" y="474"/>
                      <a:pt x="99" y="474"/>
                    </a:cubicBezTo>
                    <a:lnTo>
                      <a:pt x="13033" y="467"/>
                    </a:lnTo>
                    <a:cubicBezTo>
                      <a:pt x="13060" y="467"/>
                      <a:pt x="13083" y="490"/>
                      <a:pt x="13083" y="517"/>
                    </a:cubicBezTo>
                    <a:cubicBezTo>
                      <a:pt x="13083" y="545"/>
                      <a:pt x="13060" y="567"/>
                      <a:pt x="13033" y="567"/>
                    </a:cubicBezTo>
                    <a:close/>
                    <a:moveTo>
                      <a:pt x="875" y="1033"/>
                    </a:moveTo>
                    <a:lnTo>
                      <a:pt x="0" y="524"/>
                    </a:lnTo>
                    <a:lnTo>
                      <a:pt x="874" y="14"/>
                    </a:lnTo>
                    <a:cubicBezTo>
                      <a:pt x="898" y="0"/>
                      <a:pt x="928" y="8"/>
                      <a:pt x="942" y="32"/>
                    </a:cubicBezTo>
                    <a:cubicBezTo>
                      <a:pt x="956" y="56"/>
                      <a:pt x="948" y="86"/>
                      <a:pt x="924" y="100"/>
                    </a:cubicBezTo>
                    <a:lnTo>
                      <a:pt x="125" y="567"/>
                    </a:lnTo>
                    <a:lnTo>
                      <a:pt x="125" y="481"/>
                    </a:lnTo>
                    <a:lnTo>
                      <a:pt x="925" y="947"/>
                    </a:lnTo>
                    <a:cubicBezTo>
                      <a:pt x="949" y="961"/>
                      <a:pt x="957" y="992"/>
                      <a:pt x="943" y="1015"/>
                    </a:cubicBezTo>
                    <a:cubicBezTo>
                      <a:pt x="929" y="1039"/>
                      <a:pt x="898" y="1047"/>
                      <a:pt x="875" y="1033"/>
                    </a:cubicBezTo>
                    <a:close/>
                  </a:path>
                </a:pathLst>
              </a:custGeom>
              <a:solidFill>
                <a:srgbClr val="000000"/>
              </a:solidFill>
              <a:ln w="28575" cap="flat" cmpd="sng">
                <a:solidFill>
                  <a:srgbClr val="FF0000"/>
                </a:solidFill>
                <a:prstDash val="solid"/>
                <a:bevel/>
                <a:headEnd/>
                <a:tailEnd/>
              </a:ln>
            </p:spPr>
            <p:txBody>
              <a:bodyPr/>
              <a:lstStyle/>
              <a:p>
                <a:endParaRPr lang="en-US"/>
              </a:p>
            </p:txBody>
          </p:sp>
          <p:graphicFrame>
            <p:nvGraphicFramePr>
              <p:cNvPr id="28" name="Object 34"/>
              <p:cNvGraphicFramePr>
                <a:graphicFrameLocks noChangeAspect="1"/>
              </p:cNvGraphicFramePr>
              <p:nvPr/>
            </p:nvGraphicFramePr>
            <p:xfrm>
              <a:off x="5068" y="4734"/>
              <a:ext cx="438" cy="788"/>
            </p:xfrm>
            <a:graphic>
              <a:graphicData uri="http://schemas.openxmlformats.org/presentationml/2006/ole">
                <mc:AlternateContent xmlns:mc="http://schemas.openxmlformats.org/markup-compatibility/2006">
                  <mc:Choice xmlns:v="urn:schemas-microsoft-com:vml" Requires="v">
                    <p:oleObj spid="_x0000_s84284" name="Equation" r:id="rId7" imgW="139639" imgH="253890" progId="Equation.DSMT4">
                      <p:embed/>
                    </p:oleObj>
                  </mc:Choice>
                  <mc:Fallback>
                    <p:oleObj name="Equation" r:id="rId7" imgW="139639" imgH="25389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68" y="4734"/>
                            <a:ext cx="438"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pSp>
        <p:nvGrpSpPr>
          <p:cNvPr id="29" name="Group 35"/>
          <p:cNvGrpSpPr>
            <a:grpSpLocks/>
          </p:cNvGrpSpPr>
          <p:nvPr/>
        </p:nvGrpSpPr>
        <p:grpSpPr bwMode="auto">
          <a:xfrm>
            <a:off x="7694613" y="2400084"/>
            <a:ext cx="609600" cy="3030537"/>
            <a:chOff x="6865" y="1904"/>
            <a:chExt cx="961" cy="4773"/>
          </a:xfrm>
        </p:grpSpPr>
        <p:sp>
          <p:nvSpPr>
            <p:cNvPr id="30" name="Text Box 36"/>
            <p:cNvSpPr txBox="1">
              <a:spLocks noChangeAspect="1" noChangeArrowheads="1"/>
            </p:cNvSpPr>
            <p:nvPr/>
          </p:nvSpPr>
          <p:spPr bwMode="auto">
            <a:xfrm>
              <a:off x="6865" y="1904"/>
              <a:ext cx="740" cy="1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b="0">
                  <a:solidFill>
                    <a:srgbClr val="FF0000"/>
                  </a:solidFill>
                </a:rPr>
                <a:t>j</a:t>
              </a:r>
              <a:endParaRPr lang="en-US" b="0"/>
            </a:p>
          </p:txBody>
        </p:sp>
        <p:grpSp>
          <p:nvGrpSpPr>
            <p:cNvPr id="31" name="Group 37"/>
            <p:cNvGrpSpPr>
              <a:grpSpLocks/>
            </p:cNvGrpSpPr>
            <p:nvPr/>
          </p:nvGrpSpPr>
          <p:grpSpPr bwMode="auto">
            <a:xfrm>
              <a:off x="7121" y="2584"/>
              <a:ext cx="705" cy="4093"/>
              <a:chOff x="7121" y="2584"/>
              <a:chExt cx="705" cy="4093"/>
            </a:xfrm>
          </p:grpSpPr>
          <p:sp>
            <p:nvSpPr>
              <p:cNvPr id="32" name="Freeform 38"/>
              <p:cNvSpPr>
                <a:spLocks noChangeAspect="1" noEditPoints="1"/>
              </p:cNvSpPr>
              <p:nvPr/>
            </p:nvSpPr>
            <p:spPr bwMode="auto">
              <a:xfrm rot="5040742">
                <a:off x="5133" y="4572"/>
                <a:ext cx="4093" cy="118"/>
              </a:xfrm>
              <a:custGeom>
                <a:avLst/>
                <a:gdLst>
                  <a:gd name="T0" fmla="*/ 4077 w 13083"/>
                  <a:gd name="T1" fmla="*/ 64 h 1047"/>
                  <a:gd name="T2" fmla="*/ 31 w 13083"/>
                  <a:gd name="T3" fmla="*/ 65 h 1047"/>
                  <a:gd name="T4" fmla="*/ 15 w 13083"/>
                  <a:gd name="T5" fmla="*/ 59 h 1047"/>
                  <a:gd name="T6" fmla="*/ 31 w 13083"/>
                  <a:gd name="T7" fmla="*/ 53 h 1047"/>
                  <a:gd name="T8" fmla="*/ 4077 w 13083"/>
                  <a:gd name="T9" fmla="*/ 53 h 1047"/>
                  <a:gd name="T10" fmla="*/ 4093 w 13083"/>
                  <a:gd name="T11" fmla="*/ 58 h 1047"/>
                  <a:gd name="T12" fmla="*/ 4077 w 13083"/>
                  <a:gd name="T13" fmla="*/ 64 h 1047"/>
                  <a:gd name="T14" fmla="*/ 274 w 13083"/>
                  <a:gd name="T15" fmla="*/ 116 h 1047"/>
                  <a:gd name="T16" fmla="*/ 0 w 13083"/>
                  <a:gd name="T17" fmla="*/ 59 h 1047"/>
                  <a:gd name="T18" fmla="*/ 273 w 13083"/>
                  <a:gd name="T19" fmla="*/ 2 h 1047"/>
                  <a:gd name="T20" fmla="*/ 295 w 13083"/>
                  <a:gd name="T21" fmla="*/ 4 h 1047"/>
                  <a:gd name="T22" fmla="*/ 289 w 13083"/>
                  <a:gd name="T23" fmla="*/ 11 h 1047"/>
                  <a:gd name="T24" fmla="*/ 39 w 13083"/>
                  <a:gd name="T25" fmla="*/ 64 h 1047"/>
                  <a:gd name="T26" fmla="*/ 39 w 13083"/>
                  <a:gd name="T27" fmla="*/ 54 h 1047"/>
                  <a:gd name="T28" fmla="*/ 289 w 13083"/>
                  <a:gd name="T29" fmla="*/ 107 h 1047"/>
                  <a:gd name="T30" fmla="*/ 295 w 13083"/>
                  <a:gd name="T31" fmla="*/ 114 h 1047"/>
                  <a:gd name="T32" fmla="*/ 274 w 13083"/>
                  <a:gd name="T33" fmla="*/ 116 h 10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083" h="1047">
                    <a:moveTo>
                      <a:pt x="13033" y="567"/>
                    </a:moveTo>
                    <a:lnTo>
                      <a:pt x="100" y="574"/>
                    </a:lnTo>
                    <a:cubicBezTo>
                      <a:pt x="72" y="574"/>
                      <a:pt x="49" y="552"/>
                      <a:pt x="49" y="524"/>
                    </a:cubicBezTo>
                    <a:cubicBezTo>
                      <a:pt x="49" y="496"/>
                      <a:pt x="72" y="474"/>
                      <a:pt x="99" y="474"/>
                    </a:cubicBezTo>
                    <a:lnTo>
                      <a:pt x="13033" y="467"/>
                    </a:lnTo>
                    <a:cubicBezTo>
                      <a:pt x="13060" y="467"/>
                      <a:pt x="13083" y="490"/>
                      <a:pt x="13083" y="517"/>
                    </a:cubicBezTo>
                    <a:cubicBezTo>
                      <a:pt x="13083" y="545"/>
                      <a:pt x="13060" y="567"/>
                      <a:pt x="13033" y="567"/>
                    </a:cubicBezTo>
                    <a:close/>
                    <a:moveTo>
                      <a:pt x="875" y="1033"/>
                    </a:moveTo>
                    <a:lnTo>
                      <a:pt x="0" y="524"/>
                    </a:lnTo>
                    <a:lnTo>
                      <a:pt x="874" y="14"/>
                    </a:lnTo>
                    <a:cubicBezTo>
                      <a:pt x="898" y="0"/>
                      <a:pt x="928" y="8"/>
                      <a:pt x="942" y="32"/>
                    </a:cubicBezTo>
                    <a:cubicBezTo>
                      <a:pt x="956" y="56"/>
                      <a:pt x="948" y="86"/>
                      <a:pt x="924" y="100"/>
                    </a:cubicBezTo>
                    <a:lnTo>
                      <a:pt x="125" y="567"/>
                    </a:lnTo>
                    <a:lnTo>
                      <a:pt x="125" y="481"/>
                    </a:lnTo>
                    <a:lnTo>
                      <a:pt x="925" y="947"/>
                    </a:lnTo>
                    <a:cubicBezTo>
                      <a:pt x="949" y="961"/>
                      <a:pt x="957" y="992"/>
                      <a:pt x="943" y="1015"/>
                    </a:cubicBezTo>
                    <a:cubicBezTo>
                      <a:pt x="929" y="1039"/>
                      <a:pt x="898" y="1047"/>
                      <a:pt x="875" y="1033"/>
                    </a:cubicBezTo>
                    <a:close/>
                  </a:path>
                </a:pathLst>
              </a:custGeom>
              <a:solidFill>
                <a:srgbClr val="000000"/>
              </a:solidFill>
              <a:ln w="28575" cap="flat" cmpd="sng">
                <a:solidFill>
                  <a:srgbClr val="FF00FF"/>
                </a:solidFill>
                <a:prstDash val="solid"/>
                <a:bevel/>
                <a:headEnd/>
                <a:tailEnd/>
              </a:ln>
            </p:spPr>
            <p:txBody>
              <a:bodyPr/>
              <a:lstStyle/>
              <a:p>
                <a:endParaRPr lang="en-US"/>
              </a:p>
            </p:txBody>
          </p:sp>
          <p:graphicFrame>
            <p:nvGraphicFramePr>
              <p:cNvPr id="33" name="Object 39"/>
              <p:cNvGraphicFramePr>
                <a:graphicFrameLocks noChangeAspect="1"/>
              </p:cNvGraphicFramePr>
              <p:nvPr/>
            </p:nvGraphicFramePr>
            <p:xfrm>
              <a:off x="7348" y="3474"/>
              <a:ext cx="478" cy="827"/>
            </p:xfrm>
            <a:graphic>
              <a:graphicData uri="http://schemas.openxmlformats.org/presentationml/2006/ole">
                <mc:AlternateContent xmlns:mc="http://schemas.openxmlformats.org/markup-compatibility/2006">
                  <mc:Choice xmlns:v="urn:schemas-microsoft-com:vml" Requires="v">
                    <p:oleObj spid="_x0000_s84285" name="Equation" r:id="rId9" imgW="152268" imgH="266469" progId="Equation.DSMT4">
                      <p:embed/>
                    </p:oleObj>
                  </mc:Choice>
                  <mc:Fallback>
                    <p:oleObj name="Equation" r:id="rId9" imgW="152268" imgH="266469"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48" y="3474"/>
                            <a:ext cx="478" cy="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pSp>
        <p:nvGrpSpPr>
          <p:cNvPr id="34" name="Group 40"/>
          <p:cNvGrpSpPr>
            <a:grpSpLocks/>
          </p:cNvGrpSpPr>
          <p:nvPr/>
        </p:nvGrpSpPr>
        <p:grpSpPr bwMode="auto">
          <a:xfrm>
            <a:off x="6821488" y="3287496"/>
            <a:ext cx="1236662" cy="2022475"/>
            <a:chOff x="2488" y="1346"/>
            <a:chExt cx="779" cy="1274"/>
          </a:xfrm>
        </p:grpSpPr>
        <p:sp>
          <p:nvSpPr>
            <p:cNvPr id="35" name="Freeform 41"/>
            <p:cNvSpPr>
              <a:spLocks noChangeAspect="1" noEditPoints="1"/>
            </p:cNvSpPr>
            <p:nvPr/>
          </p:nvSpPr>
          <p:spPr bwMode="auto">
            <a:xfrm rot="240000">
              <a:off x="2488" y="1346"/>
              <a:ext cx="779" cy="1274"/>
            </a:xfrm>
            <a:custGeom>
              <a:avLst/>
              <a:gdLst>
                <a:gd name="T0" fmla="*/ 723 w 3510"/>
                <a:gd name="T1" fmla="*/ 1210 h 5774"/>
                <a:gd name="T2" fmla="*/ 741 w 3510"/>
                <a:gd name="T3" fmla="*/ 1199 h 5774"/>
                <a:gd name="T4" fmla="*/ 772 w 3510"/>
                <a:gd name="T5" fmla="*/ 1271 h 5774"/>
                <a:gd name="T6" fmla="*/ 677 w 3510"/>
                <a:gd name="T7" fmla="*/ 1135 h 5774"/>
                <a:gd name="T8" fmla="*/ 647 w 3510"/>
                <a:gd name="T9" fmla="*/ 1063 h 5774"/>
                <a:gd name="T10" fmla="*/ 696 w 3510"/>
                <a:gd name="T11" fmla="*/ 1123 h 5774"/>
                <a:gd name="T12" fmla="*/ 677 w 3510"/>
                <a:gd name="T13" fmla="*/ 1135 h 5774"/>
                <a:gd name="T14" fmla="*/ 563 w 3510"/>
                <a:gd name="T15" fmla="*/ 945 h 5774"/>
                <a:gd name="T16" fmla="*/ 582 w 3510"/>
                <a:gd name="T17" fmla="*/ 934 h 5774"/>
                <a:gd name="T18" fmla="*/ 612 w 3510"/>
                <a:gd name="T19" fmla="*/ 1006 h 5774"/>
                <a:gd name="T20" fmla="*/ 517 w 3510"/>
                <a:gd name="T21" fmla="*/ 870 h 5774"/>
                <a:gd name="T22" fmla="*/ 486 w 3510"/>
                <a:gd name="T23" fmla="*/ 798 h 5774"/>
                <a:gd name="T24" fmla="*/ 536 w 3510"/>
                <a:gd name="T25" fmla="*/ 858 h 5774"/>
                <a:gd name="T26" fmla="*/ 517 w 3510"/>
                <a:gd name="T27" fmla="*/ 870 h 5774"/>
                <a:gd name="T28" fmla="*/ 403 w 3510"/>
                <a:gd name="T29" fmla="*/ 680 h 5774"/>
                <a:gd name="T30" fmla="*/ 422 w 3510"/>
                <a:gd name="T31" fmla="*/ 669 h 5774"/>
                <a:gd name="T32" fmla="*/ 452 w 3510"/>
                <a:gd name="T33" fmla="*/ 741 h 5774"/>
                <a:gd name="T34" fmla="*/ 357 w 3510"/>
                <a:gd name="T35" fmla="*/ 605 h 5774"/>
                <a:gd name="T36" fmla="*/ 327 w 3510"/>
                <a:gd name="T37" fmla="*/ 533 h 5774"/>
                <a:gd name="T38" fmla="*/ 376 w 3510"/>
                <a:gd name="T39" fmla="*/ 594 h 5774"/>
                <a:gd name="T40" fmla="*/ 357 w 3510"/>
                <a:gd name="T41" fmla="*/ 605 h 5774"/>
                <a:gd name="T42" fmla="*/ 243 w 3510"/>
                <a:gd name="T43" fmla="*/ 415 h 5774"/>
                <a:gd name="T44" fmla="*/ 262 w 3510"/>
                <a:gd name="T45" fmla="*/ 404 h 5774"/>
                <a:gd name="T46" fmla="*/ 293 w 3510"/>
                <a:gd name="T47" fmla="*/ 476 h 5774"/>
                <a:gd name="T48" fmla="*/ 197 w 3510"/>
                <a:gd name="T49" fmla="*/ 340 h 5774"/>
                <a:gd name="T50" fmla="*/ 167 w 3510"/>
                <a:gd name="T51" fmla="*/ 268 h 5774"/>
                <a:gd name="T52" fmla="*/ 216 w 3510"/>
                <a:gd name="T53" fmla="*/ 329 h 5774"/>
                <a:gd name="T54" fmla="*/ 197 w 3510"/>
                <a:gd name="T55" fmla="*/ 340 h 5774"/>
                <a:gd name="T56" fmla="*/ 83 w 3510"/>
                <a:gd name="T57" fmla="*/ 151 h 5774"/>
                <a:gd name="T58" fmla="*/ 102 w 3510"/>
                <a:gd name="T59" fmla="*/ 139 h 5774"/>
                <a:gd name="T60" fmla="*/ 132 w 3510"/>
                <a:gd name="T61" fmla="*/ 211 h 5774"/>
                <a:gd name="T62" fmla="*/ 38 w 3510"/>
                <a:gd name="T63" fmla="*/ 75 h 5774"/>
                <a:gd name="T64" fmla="*/ 7 w 3510"/>
                <a:gd name="T65" fmla="*/ 3 h 5774"/>
                <a:gd name="T66" fmla="*/ 56 w 3510"/>
                <a:gd name="T67" fmla="*/ 64 h 5774"/>
                <a:gd name="T68" fmla="*/ 38 w 3510"/>
                <a:gd name="T69" fmla="*/ 75 h 57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10" h="5774">
                  <a:moveTo>
                    <a:pt x="3410" y="5742"/>
                  </a:moveTo>
                  <a:lnTo>
                    <a:pt x="3256" y="5485"/>
                  </a:lnTo>
                  <a:cubicBezTo>
                    <a:pt x="3241" y="5461"/>
                    <a:pt x="3249" y="5431"/>
                    <a:pt x="3273" y="5416"/>
                  </a:cubicBezTo>
                  <a:cubicBezTo>
                    <a:pt x="3296" y="5402"/>
                    <a:pt x="3327" y="5410"/>
                    <a:pt x="3341" y="5433"/>
                  </a:cubicBezTo>
                  <a:lnTo>
                    <a:pt x="3496" y="5691"/>
                  </a:lnTo>
                  <a:cubicBezTo>
                    <a:pt x="3510" y="5714"/>
                    <a:pt x="3502" y="5745"/>
                    <a:pt x="3479" y="5759"/>
                  </a:cubicBezTo>
                  <a:cubicBezTo>
                    <a:pt x="3455" y="5774"/>
                    <a:pt x="3424" y="5766"/>
                    <a:pt x="3410" y="5742"/>
                  </a:cubicBezTo>
                  <a:close/>
                  <a:moveTo>
                    <a:pt x="3050" y="5142"/>
                  </a:moveTo>
                  <a:lnTo>
                    <a:pt x="2895" y="4885"/>
                  </a:lnTo>
                  <a:cubicBezTo>
                    <a:pt x="2881" y="4861"/>
                    <a:pt x="2889" y="4830"/>
                    <a:pt x="2913" y="4816"/>
                  </a:cubicBezTo>
                  <a:cubicBezTo>
                    <a:pt x="2936" y="4802"/>
                    <a:pt x="2967" y="4810"/>
                    <a:pt x="2981" y="4833"/>
                  </a:cubicBezTo>
                  <a:lnTo>
                    <a:pt x="3136" y="5090"/>
                  </a:lnTo>
                  <a:cubicBezTo>
                    <a:pt x="3150" y="5114"/>
                    <a:pt x="3142" y="5145"/>
                    <a:pt x="3118" y="5159"/>
                  </a:cubicBezTo>
                  <a:cubicBezTo>
                    <a:pt x="3095" y="5173"/>
                    <a:pt x="3064" y="5166"/>
                    <a:pt x="3050" y="5142"/>
                  </a:cubicBezTo>
                  <a:close/>
                  <a:moveTo>
                    <a:pt x="2690" y="4542"/>
                  </a:moveTo>
                  <a:lnTo>
                    <a:pt x="2535" y="4284"/>
                  </a:lnTo>
                  <a:cubicBezTo>
                    <a:pt x="2521" y="4261"/>
                    <a:pt x="2529" y="4230"/>
                    <a:pt x="2552" y="4216"/>
                  </a:cubicBezTo>
                  <a:cubicBezTo>
                    <a:pt x="2576" y="4202"/>
                    <a:pt x="2607" y="4209"/>
                    <a:pt x="2621" y="4233"/>
                  </a:cubicBezTo>
                  <a:lnTo>
                    <a:pt x="2775" y="4490"/>
                  </a:lnTo>
                  <a:cubicBezTo>
                    <a:pt x="2790" y="4514"/>
                    <a:pt x="2782" y="4545"/>
                    <a:pt x="2758" y="4559"/>
                  </a:cubicBezTo>
                  <a:cubicBezTo>
                    <a:pt x="2735" y="4573"/>
                    <a:pt x="2704" y="4565"/>
                    <a:pt x="2690" y="4542"/>
                  </a:cubicBezTo>
                  <a:close/>
                  <a:moveTo>
                    <a:pt x="2329" y="3941"/>
                  </a:moveTo>
                  <a:lnTo>
                    <a:pt x="2175" y="3684"/>
                  </a:lnTo>
                  <a:cubicBezTo>
                    <a:pt x="2161" y="3661"/>
                    <a:pt x="2169" y="3630"/>
                    <a:pt x="2192" y="3616"/>
                  </a:cubicBezTo>
                  <a:cubicBezTo>
                    <a:pt x="2216" y="3601"/>
                    <a:pt x="2247" y="3609"/>
                    <a:pt x="2261" y="3633"/>
                  </a:cubicBezTo>
                  <a:lnTo>
                    <a:pt x="2415" y="3890"/>
                  </a:lnTo>
                  <a:cubicBezTo>
                    <a:pt x="2429" y="3914"/>
                    <a:pt x="2422" y="3944"/>
                    <a:pt x="2398" y="3959"/>
                  </a:cubicBezTo>
                  <a:cubicBezTo>
                    <a:pt x="2374" y="3973"/>
                    <a:pt x="2344" y="3965"/>
                    <a:pt x="2329" y="3941"/>
                  </a:cubicBezTo>
                  <a:close/>
                  <a:moveTo>
                    <a:pt x="1969" y="3341"/>
                  </a:moveTo>
                  <a:lnTo>
                    <a:pt x="1815" y="3084"/>
                  </a:lnTo>
                  <a:cubicBezTo>
                    <a:pt x="1801" y="3060"/>
                    <a:pt x="1808" y="3030"/>
                    <a:pt x="1832" y="3015"/>
                  </a:cubicBezTo>
                  <a:cubicBezTo>
                    <a:pt x="1856" y="3001"/>
                    <a:pt x="1887" y="3009"/>
                    <a:pt x="1901" y="3033"/>
                  </a:cubicBezTo>
                  <a:lnTo>
                    <a:pt x="2055" y="3290"/>
                  </a:lnTo>
                  <a:cubicBezTo>
                    <a:pt x="2069" y="3313"/>
                    <a:pt x="2062" y="3344"/>
                    <a:pt x="2038" y="3358"/>
                  </a:cubicBezTo>
                  <a:cubicBezTo>
                    <a:pt x="2014" y="3373"/>
                    <a:pt x="1984" y="3365"/>
                    <a:pt x="1969" y="3341"/>
                  </a:cubicBezTo>
                  <a:close/>
                  <a:moveTo>
                    <a:pt x="1609" y="2741"/>
                  </a:moveTo>
                  <a:lnTo>
                    <a:pt x="1455" y="2484"/>
                  </a:lnTo>
                  <a:cubicBezTo>
                    <a:pt x="1441" y="2460"/>
                    <a:pt x="1448" y="2429"/>
                    <a:pt x="1472" y="2415"/>
                  </a:cubicBezTo>
                  <a:cubicBezTo>
                    <a:pt x="1496" y="2401"/>
                    <a:pt x="1526" y="2409"/>
                    <a:pt x="1541" y="2432"/>
                  </a:cubicBezTo>
                  <a:lnTo>
                    <a:pt x="1695" y="2690"/>
                  </a:lnTo>
                  <a:cubicBezTo>
                    <a:pt x="1709" y="2713"/>
                    <a:pt x="1701" y="2744"/>
                    <a:pt x="1678" y="2758"/>
                  </a:cubicBezTo>
                  <a:cubicBezTo>
                    <a:pt x="1654" y="2772"/>
                    <a:pt x="1623" y="2765"/>
                    <a:pt x="1609" y="2741"/>
                  </a:cubicBezTo>
                  <a:close/>
                  <a:moveTo>
                    <a:pt x="1249" y="2141"/>
                  </a:moveTo>
                  <a:lnTo>
                    <a:pt x="1095" y="1883"/>
                  </a:lnTo>
                  <a:cubicBezTo>
                    <a:pt x="1080" y="1860"/>
                    <a:pt x="1088" y="1829"/>
                    <a:pt x="1112" y="1815"/>
                  </a:cubicBezTo>
                  <a:cubicBezTo>
                    <a:pt x="1136" y="1801"/>
                    <a:pt x="1166" y="1808"/>
                    <a:pt x="1180" y="1832"/>
                  </a:cubicBezTo>
                  <a:lnTo>
                    <a:pt x="1335" y="2089"/>
                  </a:lnTo>
                  <a:cubicBezTo>
                    <a:pt x="1349" y="2113"/>
                    <a:pt x="1341" y="2144"/>
                    <a:pt x="1318" y="2158"/>
                  </a:cubicBezTo>
                  <a:cubicBezTo>
                    <a:pt x="1294" y="2172"/>
                    <a:pt x="1263" y="2164"/>
                    <a:pt x="1249" y="2141"/>
                  </a:cubicBezTo>
                  <a:close/>
                  <a:moveTo>
                    <a:pt x="889" y="1540"/>
                  </a:moveTo>
                  <a:lnTo>
                    <a:pt x="735" y="1283"/>
                  </a:lnTo>
                  <a:cubicBezTo>
                    <a:pt x="720" y="1260"/>
                    <a:pt x="728" y="1229"/>
                    <a:pt x="752" y="1215"/>
                  </a:cubicBezTo>
                  <a:cubicBezTo>
                    <a:pt x="775" y="1200"/>
                    <a:pt x="806" y="1208"/>
                    <a:pt x="820" y="1232"/>
                  </a:cubicBezTo>
                  <a:lnTo>
                    <a:pt x="975" y="1489"/>
                  </a:lnTo>
                  <a:cubicBezTo>
                    <a:pt x="989" y="1513"/>
                    <a:pt x="981" y="1543"/>
                    <a:pt x="957" y="1558"/>
                  </a:cubicBezTo>
                  <a:cubicBezTo>
                    <a:pt x="934" y="1572"/>
                    <a:pt x="903" y="1564"/>
                    <a:pt x="889" y="1540"/>
                  </a:cubicBezTo>
                  <a:close/>
                  <a:moveTo>
                    <a:pt x="529" y="940"/>
                  </a:moveTo>
                  <a:lnTo>
                    <a:pt x="374" y="683"/>
                  </a:lnTo>
                  <a:cubicBezTo>
                    <a:pt x="360" y="659"/>
                    <a:pt x="368" y="629"/>
                    <a:pt x="392" y="614"/>
                  </a:cubicBezTo>
                  <a:cubicBezTo>
                    <a:pt x="415" y="600"/>
                    <a:pt x="446" y="608"/>
                    <a:pt x="460" y="632"/>
                  </a:cubicBezTo>
                  <a:lnTo>
                    <a:pt x="614" y="889"/>
                  </a:lnTo>
                  <a:cubicBezTo>
                    <a:pt x="629" y="912"/>
                    <a:pt x="621" y="943"/>
                    <a:pt x="597" y="957"/>
                  </a:cubicBezTo>
                  <a:cubicBezTo>
                    <a:pt x="574" y="972"/>
                    <a:pt x="543" y="964"/>
                    <a:pt x="529" y="940"/>
                  </a:cubicBezTo>
                  <a:close/>
                  <a:moveTo>
                    <a:pt x="169" y="340"/>
                  </a:moveTo>
                  <a:lnTo>
                    <a:pt x="14" y="83"/>
                  </a:lnTo>
                  <a:cubicBezTo>
                    <a:pt x="0" y="59"/>
                    <a:pt x="8" y="28"/>
                    <a:pt x="31" y="14"/>
                  </a:cubicBezTo>
                  <a:cubicBezTo>
                    <a:pt x="55" y="0"/>
                    <a:pt x="86" y="8"/>
                    <a:pt x="100" y="31"/>
                  </a:cubicBezTo>
                  <a:lnTo>
                    <a:pt x="254" y="289"/>
                  </a:lnTo>
                  <a:cubicBezTo>
                    <a:pt x="269" y="312"/>
                    <a:pt x="261" y="343"/>
                    <a:pt x="237" y="357"/>
                  </a:cubicBezTo>
                  <a:cubicBezTo>
                    <a:pt x="214" y="371"/>
                    <a:pt x="183" y="364"/>
                    <a:pt x="169" y="340"/>
                  </a:cubicBezTo>
                  <a:close/>
                </a:path>
              </a:pathLst>
            </a:custGeom>
            <a:solidFill>
              <a:srgbClr val="00FF00"/>
            </a:solidFill>
            <a:ln w="6350" cap="flat">
              <a:solidFill>
                <a:srgbClr val="00FF00"/>
              </a:solidFill>
              <a:prstDash val="sysDot"/>
              <a:bevel/>
              <a:headEnd/>
              <a:tailEnd/>
            </a:ln>
          </p:spPr>
          <p:txBody>
            <a:bodyPr/>
            <a:lstStyle/>
            <a:p>
              <a:endParaRPr lang="en-US"/>
            </a:p>
          </p:txBody>
        </p:sp>
        <p:sp>
          <p:nvSpPr>
            <p:cNvPr id="36" name="Text Box 42"/>
            <p:cNvSpPr txBox="1">
              <a:spLocks noChangeAspect="1" noChangeArrowheads="1"/>
            </p:cNvSpPr>
            <p:nvPr/>
          </p:nvSpPr>
          <p:spPr bwMode="auto">
            <a:xfrm>
              <a:off x="2676" y="1429"/>
              <a:ext cx="342"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b="0">
                  <a:solidFill>
                    <a:srgbClr val="FF0000"/>
                  </a:solidFill>
                </a:rPr>
                <a:t>h</a:t>
              </a:r>
              <a:endParaRPr lang="en-US" b="0"/>
            </a:p>
          </p:txBody>
        </p:sp>
      </p:grpSp>
      <p:sp>
        <p:nvSpPr>
          <p:cNvPr id="3" name="Rectangle 2"/>
          <p:cNvSpPr/>
          <p:nvPr/>
        </p:nvSpPr>
        <p:spPr>
          <a:xfrm>
            <a:off x="36289" y="1254650"/>
            <a:ext cx="8396669" cy="584775"/>
          </a:xfrm>
          <a:prstGeom prst="rect">
            <a:avLst/>
          </a:prstGeom>
        </p:spPr>
        <p:txBody>
          <a:bodyPr wrap="square">
            <a:spAutoFit/>
          </a:bodyPr>
          <a:lstStyle/>
          <a:p>
            <a:pPr marL="457200" indent="-457200" algn="just">
              <a:buFont typeface="Wingdings" pitchFamily="2" charset="2"/>
              <a:buChar char="v"/>
            </a:pPr>
            <a:r>
              <a:rPr lang="fr-FR" sz="3200" b="0" dirty="0" err="1">
                <a:latin typeface="Times New Roman" pitchFamily="18" charset="0"/>
                <a:cs typeface="Times New Roman" pitchFamily="18" charset="0"/>
              </a:rPr>
              <a:t>Mômen</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động</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lượng</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chất</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điểm</a:t>
            </a:r>
            <a:r>
              <a:rPr lang="fr-FR" sz="3200" b="0" dirty="0">
                <a:latin typeface="Times New Roman" pitchFamily="18" charset="0"/>
                <a:cs typeface="Times New Roman" pitchFamily="18" charset="0"/>
              </a:rPr>
              <a:t> i:</a:t>
            </a:r>
            <a:endParaRPr lang="en-US" sz="3200" b="0" dirty="0">
              <a:latin typeface="Times New Roman" pitchFamily="18" charset="0"/>
              <a:cs typeface="Times New Roman"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344968719"/>
              </p:ext>
            </p:extLst>
          </p:nvPr>
        </p:nvGraphicFramePr>
        <p:xfrm>
          <a:off x="1573439" y="2086246"/>
          <a:ext cx="3433762" cy="1090612"/>
        </p:xfrm>
        <a:graphic>
          <a:graphicData uri="http://schemas.openxmlformats.org/presentationml/2006/ole">
            <mc:AlternateContent xmlns:mc="http://schemas.openxmlformats.org/markup-compatibility/2006">
              <mc:Choice xmlns:v="urn:schemas-microsoft-com:vml" Requires="v">
                <p:oleObj spid="_x0000_s84286" name="Equation" r:id="rId11" imgW="1765080" imgH="558720" progId="Equation.DSMT4">
                  <p:embed/>
                </p:oleObj>
              </mc:Choice>
              <mc:Fallback>
                <p:oleObj name="Equation" r:id="rId11" imgW="1765080" imgH="558720" progId="Equation.DSMT4">
                  <p:embed/>
                  <p:pic>
                    <p:nvPicPr>
                      <p:cNvPr id="0" name=""/>
                      <p:cNvPicPr>
                        <a:picLocks noChangeAspect="1" noChangeArrowheads="1"/>
                      </p:cNvPicPr>
                      <p:nvPr/>
                    </p:nvPicPr>
                    <p:blipFill>
                      <a:blip r:embed="rId12"/>
                      <a:srcRect/>
                      <a:stretch>
                        <a:fillRect/>
                      </a:stretch>
                    </p:blipFill>
                    <p:spPr bwMode="auto">
                      <a:xfrm>
                        <a:off x="1573439" y="2086246"/>
                        <a:ext cx="3433762" cy="1090612"/>
                      </a:xfrm>
                      <a:prstGeom prst="rect">
                        <a:avLst/>
                      </a:prstGeom>
                      <a:noFill/>
                      <a:ln w="57150" cmpd="thinThick">
                        <a:noFill/>
                        <a:miter lim="800000"/>
                        <a:headEnd/>
                        <a:tailEnd/>
                      </a:ln>
                    </p:spPr>
                  </p:pic>
                </p:oleObj>
              </mc:Fallback>
            </mc:AlternateContent>
          </a:graphicData>
        </a:graphic>
      </p:graphicFrame>
      <p:sp>
        <p:nvSpPr>
          <p:cNvPr id="45" name="Rectangle 44"/>
          <p:cNvSpPr/>
          <p:nvPr/>
        </p:nvSpPr>
        <p:spPr>
          <a:xfrm>
            <a:off x="0" y="3496021"/>
            <a:ext cx="8396669" cy="584775"/>
          </a:xfrm>
          <a:prstGeom prst="rect">
            <a:avLst/>
          </a:prstGeom>
        </p:spPr>
        <p:txBody>
          <a:bodyPr wrap="square">
            <a:spAutoFit/>
          </a:bodyPr>
          <a:lstStyle/>
          <a:p>
            <a:pPr marL="457200" indent="-457200" algn="just">
              <a:buFont typeface="Wingdings" pitchFamily="2" charset="2"/>
              <a:buChar char="v"/>
            </a:pPr>
            <a:r>
              <a:rPr lang="fr-FR" sz="3200" b="0" dirty="0" err="1">
                <a:latin typeface="Times New Roman" pitchFamily="18" charset="0"/>
                <a:cs typeface="Times New Roman" pitchFamily="18" charset="0"/>
              </a:rPr>
              <a:t>Đối</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với</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hệ</a:t>
            </a:r>
            <a:r>
              <a:rPr lang="fr-FR" sz="3200" b="0" dirty="0">
                <a:latin typeface="Times New Roman" pitchFamily="18" charset="0"/>
                <a:cs typeface="Times New Roman" pitchFamily="18" charset="0"/>
              </a:rPr>
              <a:t> n </a:t>
            </a:r>
            <a:r>
              <a:rPr lang="fr-FR" sz="3200" b="0" dirty="0" err="1">
                <a:latin typeface="Times New Roman" pitchFamily="18" charset="0"/>
                <a:cs typeface="Times New Roman" pitchFamily="18" charset="0"/>
              </a:rPr>
              <a:t>chất</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điểm</a:t>
            </a:r>
            <a:r>
              <a:rPr lang="fr-FR" sz="3200" b="0" dirty="0">
                <a:latin typeface="Times New Roman" pitchFamily="18" charset="0"/>
                <a:cs typeface="Times New Roman" pitchFamily="18" charset="0"/>
              </a:rPr>
              <a:t>:</a:t>
            </a:r>
            <a:endParaRPr lang="en-US" sz="3200" b="0" dirty="0">
              <a:latin typeface="Times New Roman" pitchFamily="18" charset="0"/>
              <a:cs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79924860"/>
              </p:ext>
            </p:extLst>
          </p:nvPr>
        </p:nvGraphicFramePr>
        <p:xfrm>
          <a:off x="685120" y="4331395"/>
          <a:ext cx="4645025" cy="2081213"/>
        </p:xfrm>
        <a:graphic>
          <a:graphicData uri="http://schemas.openxmlformats.org/presentationml/2006/ole">
            <mc:AlternateContent xmlns:mc="http://schemas.openxmlformats.org/markup-compatibility/2006">
              <mc:Choice xmlns:v="urn:schemas-microsoft-com:vml" Requires="v">
                <p:oleObj spid="_x0000_s84287" name="Equation" r:id="rId13" imgW="2387520" imgH="1066680" progId="Equation.DSMT4">
                  <p:embed/>
                </p:oleObj>
              </mc:Choice>
              <mc:Fallback>
                <p:oleObj name="Equation" r:id="rId13" imgW="2387520" imgH="1066680" progId="Equation.DSMT4">
                  <p:embed/>
                  <p:pic>
                    <p:nvPicPr>
                      <p:cNvPr id="0" name="Object 4"/>
                      <p:cNvPicPr>
                        <a:picLocks noChangeAspect="1" noChangeArrowheads="1"/>
                      </p:cNvPicPr>
                      <p:nvPr/>
                    </p:nvPicPr>
                    <p:blipFill>
                      <a:blip r:embed="rId14"/>
                      <a:srcRect/>
                      <a:stretch>
                        <a:fillRect/>
                      </a:stretch>
                    </p:blipFill>
                    <p:spPr bwMode="auto">
                      <a:xfrm>
                        <a:off x="685120" y="4331395"/>
                        <a:ext cx="4645025" cy="208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94274380"/>
      </p:ext>
    </p:extLst>
  </p:cSld>
  <p:clrMapOvr>
    <a:masterClrMapping/>
  </p:clrMapOvr>
  <p:transition spd="slow">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9662" y="539754"/>
            <a:ext cx="9535886"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a:solidFill>
                  <a:schemeClr val="tx1"/>
                </a:solidFill>
                <a:latin typeface="Times New Roman" pitchFamily="18" charset="0"/>
                <a:cs typeface="Times New Roman" pitchFamily="18" charset="0"/>
              </a:rPr>
              <a:t>2.4. MÔMEN ĐỘNG LƯỢNG CỦA HỆ CÁC CHẤT ĐIỂM</a:t>
            </a:r>
          </a:p>
        </p:txBody>
      </p:sp>
      <p:sp>
        <p:nvSpPr>
          <p:cNvPr id="14" name="Rectangle 13"/>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2. ĐỊNH LUẬT BIẾN THIÊN VÀ BẢO TOÀN MÔMEN ĐỘNG LƯỢNG</a:t>
            </a:r>
          </a:p>
        </p:txBody>
      </p:sp>
      <p:sp>
        <p:nvSpPr>
          <p:cNvPr id="9" name="Rectangle 17"/>
          <p:cNvSpPr>
            <a:spLocks noChangeAspect="1" noChangeArrowheads="1"/>
          </p:cNvSpPr>
          <p:nvPr/>
        </p:nvSpPr>
        <p:spPr bwMode="auto">
          <a:xfrm>
            <a:off x="6934200" y="5895759"/>
            <a:ext cx="220980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sz="1000" i="1" dirty="0">
                <a:solidFill>
                  <a:schemeClr val="tx2">
                    <a:lumMod val="75000"/>
                  </a:schemeClr>
                </a:solidFill>
                <a:latin typeface="Times New Roman" pitchFamily="18" charset="0"/>
                <a:cs typeface="Times New Roman" pitchFamily="18" charset="0"/>
              </a:rPr>
              <a:t>                       </a:t>
            </a:r>
            <a:r>
              <a:rPr lang="en-US" sz="2400" i="1" dirty="0" err="1">
                <a:solidFill>
                  <a:schemeClr val="tx2">
                    <a:lumMod val="75000"/>
                  </a:schemeClr>
                </a:solidFill>
                <a:latin typeface="Times New Roman" pitchFamily="18" charset="0"/>
                <a:cs typeface="Times New Roman" pitchFamily="18" charset="0"/>
              </a:rPr>
              <a:t>Hình</a:t>
            </a:r>
            <a:r>
              <a:rPr lang="en-US" sz="2400" i="1" dirty="0">
                <a:solidFill>
                  <a:schemeClr val="tx2">
                    <a:lumMod val="75000"/>
                  </a:schemeClr>
                </a:solidFill>
                <a:latin typeface="Times New Roman" pitchFamily="18" charset="0"/>
                <a:cs typeface="Times New Roman" pitchFamily="18" charset="0"/>
              </a:rPr>
              <a:t> 2.2</a:t>
            </a:r>
            <a:endParaRPr lang="en-US" b="0" dirty="0">
              <a:solidFill>
                <a:schemeClr val="tx2">
                  <a:lumMod val="75000"/>
                </a:schemeClr>
              </a:solidFill>
              <a:latin typeface="Times New Roman" pitchFamily="18" charset="0"/>
              <a:cs typeface="Times New Roman" pitchFamily="18" charset="0"/>
            </a:endParaRPr>
          </a:p>
        </p:txBody>
      </p:sp>
      <p:grpSp>
        <p:nvGrpSpPr>
          <p:cNvPr id="10" name="Group 18"/>
          <p:cNvGrpSpPr>
            <a:grpSpLocks/>
          </p:cNvGrpSpPr>
          <p:nvPr/>
        </p:nvGrpSpPr>
        <p:grpSpPr bwMode="auto">
          <a:xfrm>
            <a:off x="7337425" y="5095659"/>
            <a:ext cx="1301750" cy="685800"/>
            <a:chOff x="6303" y="6174"/>
            <a:chExt cx="2049" cy="1080"/>
          </a:xfrm>
        </p:grpSpPr>
        <p:sp>
          <p:nvSpPr>
            <p:cNvPr id="11" name="Freeform 19"/>
            <p:cNvSpPr>
              <a:spLocks noChangeAspect="1" noEditPoints="1"/>
            </p:cNvSpPr>
            <p:nvPr/>
          </p:nvSpPr>
          <p:spPr bwMode="auto">
            <a:xfrm rot="240000">
              <a:off x="7348" y="6174"/>
              <a:ext cx="1004" cy="554"/>
            </a:xfrm>
            <a:custGeom>
              <a:avLst/>
              <a:gdLst>
                <a:gd name="T0" fmla="*/ 934 w 4709"/>
                <a:gd name="T1" fmla="*/ 56 h 2626"/>
                <a:gd name="T2" fmla="*/ 924 w 4709"/>
                <a:gd name="T3" fmla="*/ 37 h 2626"/>
                <a:gd name="T4" fmla="*/ 995 w 4709"/>
                <a:gd name="T5" fmla="*/ 11 h 2626"/>
                <a:gd name="T6" fmla="*/ 859 w 4709"/>
                <a:gd name="T7" fmla="*/ 96 h 2626"/>
                <a:gd name="T8" fmla="*/ 789 w 4709"/>
                <a:gd name="T9" fmla="*/ 122 h 2626"/>
                <a:gd name="T10" fmla="*/ 849 w 4709"/>
                <a:gd name="T11" fmla="*/ 78 h 2626"/>
                <a:gd name="T12" fmla="*/ 859 w 4709"/>
                <a:gd name="T13" fmla="*/ 96 h 2626"/>
                <a:gd name="T14" fmla="*/ 672 w 4709"/>
                <a:gd name="T15" fmla="*/ 197 h 2626"/>
                <a:gd name="T16" fmla="*/ 662 w 4709"/>
                <a:gd name="T17" fmla="*/ 179 h 2626"/>
                <a:gd name="T18" fmla="*/ 733 w 4709"/>
                <a:gd name="T19" fmla="*/ 153 h 2626"/>
                <a:gd name="T20" fmla="*/ 597 w 4709"/>
                <a:gd name="T21" fmla="*/ 238 h 2626"/>
                <a:gd name="T22" fmla="*/ 527 w 4709"/>
                <a:gd name="T23" fmla="*/ 264 h 2626"/>
                <a:gd name="T24" fmla="*/ 587 w 4709"/>
                <a:gd name="T25" fmla="*/ 219 h 2626"/>
                <a:gd name="T26" fmla="*/ 597 w 4709"/>
                <a:gd name="T27" fmla="*/ 238 h 2626"/>
                <a:gd name="T28" fmla="*/ 410 w 4709"/>
                <a:gd name="T29" fmla="*/ 339 h 2626"/>
                <a:gd name="T30" fmla="*/ 400 w 4709"/>
                <a:gd name="T31" fmla="*/ 320 h 2626"/>
                <a:gd name="T32" fmla="*/ 471 w 4709"/>
                <a:gd name="T33" fmla="*/ 294 h 2626"/>
                <a:gd name="T34" fmla="*/ 336 w 4709"/>
                <a:gd name="T35" fmla="*/ 379 h 2626"/>
                <a:gd name="T36" fmla="*/ 265 w 4709"/>
                <a:gd name="T37" fmla="*/ 405 h 2626"/>
                <a:gd name="T38" fmla="*/ 325 w 4709"/>
                <a:gd name="T39" fmla="*/ 361 h 2626"/>
                <a:gd name="T40" fmla="*/ 336 w 4709"/>
                <a:gd name="T41" fmla="*/ 379 h 2626"/>
                <a:gd name="T42" fmla="*/ 148 w 4709"/>
                <a:gd name="T43" fmla="*/ 480 h 2626"/>
                <a:gd name="T44" fmla="*/ 138 w 4709"/>
                <a:gd name="T45" fmla="*/ 462 h 2626"/>
                <a:gd name="T46" fmla="*/ 209 w 4709"/>
                <a:gd name="T47" fmla="*/ 436 h 2626"/>
                <a:gd name="T48" fmla="*/ 74 w 4709"/>
                <a:gd name="T49" fmla="*/ 521 h 2626"/>
                <a:gd name="T50" fmla="*/ 3 w 4709"/>
                <a:gd name="T51" fmla="*/ 547 h 2626"/>
                <a:gd name="T52" fmla="*/ 63 w 4709"/>
                <a:gd name="T53" fmla="*/ 502 h 2626"/>
                <a:gd name="T54" fmla="*/ 74 w 4709"/>
                <a:gd name="T55" fmla="*/ 521 h 2626"/>
                <a:gd name="T56" fmla="*/ 1004 w 4709"/>
                <a:gd name="T57" fmla="*/ 6 h 2626"/>
                <a:gd name="T58" fmla="*/ 878 w 4709"/>
                <a:gd name="T59" fmla="*/ 193 h 2626"/>
                <a:gd name="T60" fmla="*/ 976 w 4709"/>
                <a:gd name="T61" fmla="*/ 11 h 2626"/>
                <a:gd name="T62" fmla="*/ 788 w 4709"/>
                <a:gd name="T63" fmla="*/ 21 h 2626"/>
                <a:gd name="T64" fmla="*/ 788 w 4709"/>
                <a:gd name="T65" fmla="*/ 0 h 26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709" h="2626">
                  <a:moveTo>
                    <a:pt x="4646" y="121"/>
                  </a:moveTo>
                  <a:lnTo>
                    <a:pt x="4382" y="265"/>
                  </a:lnTo>
                  <a:cubicBezTo>
                    <a:pt x="4358" y="278"/>
                    <a:pt x="4328" y="269"/>
                    <a:pt x="4315" y="245"/>
                  </a:cubicBezTo>
                  <a:cubicBezTo>
                    <a:pt x="4301" y="221"/>
                    <a:pt x="4310" y="190"/>
                    <a:pt x="4334" y="177"/>
                  </a:cubicBezTo>
                  <a:lnTo>
                    <a:pt x="4598" y="33"/>
                  </a:lnTo>
                  <a:cubicBezTo>
                    <a:pt x="4622" y="20"/>
                    <a:pt x="4652" y="29"/>
                    <a:pt x="4666" y="53"/>
                  </a:cubicBezTo>
                  <a:cubicBezTo>
                    <a:pt x="4679" y="78"/>
                    <a:pt x="4670" y="108"/>
                    <a:pt x="4646" y="121"/>
                  </a:cubicBezTo>
                  <a:close/>
                  <a:moveTo>
                    <a:pt x="4031" y="456"/>
                  </a:moveTo>
                  <a:lnTo>
                    <a:pt x="3768" y="600"/>
                  </a:lnTo>
                  <a:cubicBezTo>
                    <a:pt x="3744" y="613"/>
                    <a:pt x="3713" y="605"/>
                    <a:pt x="3700" y="580"/>
                  </a:cubicBezTo>
                  <a:cubicBezTo>
                    <a:pt x="3687" y="556"/>
                    <a:pt x="3696" y="526"/>
                    <a:pt x="3720" y="512"/>
                  </a:cubicBezTo>
                  <a:lnTo>
                    <a:pt x="3983" y="369"/>
                  </a:lnTo>
                  <a:cubicBezTo>
                    <a:pt x="4008" y="355"/>
                    <a:pt x="4038" y="364"/>
                    <a:pt x="4051" y="389"/>
                  </a:cubicBezTo>
                  <a:cubicBezTo>
                    <a:pt x="4064" y="413"/>
                    <a:pt x="4055" y="443"/>
                    <a:pt x="4031" y="456"/>
                  </a:cubicBezTo>
                  <a:close/>
                  <a:moveTo>
                    <a:pt x="3417" y="792"/>
                  </a:moveTo>
                  <a:lnTo>
                    <a:pt x="3153" y="936"/>
                  </a:lnTo>
                  <a:cubicBezTo>
                    <a:pt x="3129" y="949"/>
                    <a:pt x="3099" y="940"/>
                    <a:pt x="3086" y="916"/>
                  </a:cubicBezTo>
                  <a:cubicBezTo>
                    <a:pt x="3072" y="891"/>
                    <a:pt x="3081" y="861"/>
                    <a:pt x="3106" y="848"/>
                  </a:cubicBezTo>
                  <a:lnTo>
                    <a:pt x="3369" y="704"/>
                  </a:lnTo>
                  <a:cubicBezTo>
                    <a:pt x="3393" y="691"/>
                    <a:pt x="3424" y="700"/>
                    <a:pt x="3437" y="724"/>
                  </a:cubicBezTo>
                  <a:cubicBezTo>
                    <a:pt x="3450" y="748"/>
                    <a:pt x="3441" y="779"/>
                    <a:pt x="3417" y="792"/>
                  </a:cubicBezTo>
                  <a:close/>
                  <a:moveTo>
                    <a:pt x="2802" y="1127"/>
                  </a:moveTo>
                  <a:lnTo>
                    <a:pt x="2539" y="1271"/>
                  </a:lnTo>
                  <a:cubicBezTo>
                    <a:pt x="2515" y="1284"/>
                    <a:pt x="2484" y="1275"/>
                    <a:pt x="2471" y="1251"/>
                  </a:cubicBezTo>
                  <a:cubicBezTo>
                    <a:pt x="2458" y="1227"/>
                    <a:pt x="2467" y="1196"/>
                    <a:pt x="2491" y="1183"/>
                  </a:cubicBezTo>
                  <a:lnTo>
                    <a:pt x="2754" y="1039"/>
                  </a:lnTo>
                  <a:cubicBezTo>
                    <a:pt x="2779" y="1026"/>
                    <a:pt x="2809" y="1035"/>
                    <a:pt x="2822" y="1059"/>
                  </a:cubicBezTo>
                  <a:cubicBezTo>
                    <a:pt x="2836" y="1084"/>
                    <a:pt x="2827" y="1114"/>
                    <a:pt x="2802" y="1127"/>
                  </a:cubicBezTo>
                  <a:close/>
                  <a:moveTo>
                    <a:pt x="2188" y="1463"/>
                  </a:moveTo>
                  <a:lnTo>
                    <a:pt x="1925" y="1606"/>
                  </a:lnTo>
                  <a:cubicBezTo>
                    <a:pt x="1900" y="1620"/>
                    <a:pt x="1870" y="1611"/>
                    <a:pt x="1857" y="1586"/>
                  </a:cubicBezTo>
                  <a:cubicBezTo>
                    <a:pt x="1844" y="1562"/>
                    <a:pt x="1852" y="1532"/>
                    <a:pt x="1877" y="1519"/>
                  </a:cubicBezTo>
                  <a:lnTo>
                    <a:pt x="2140" y="1375"/>
                  </a:lnTo>
                  <a:cubicBezTo>
                    <a:pt x="2164" y="1362"/>
                    <a:pt x="2195" y="1371"/>
                    <a:pt x="2208" y="1395"/>
                  </a:cubicBezTo>
                  <a:cubicBezTo>
                    <a:pt x="2221" y="1419"/>
                    <a:pt x="2212" y="1449"/>
                    <a:pt x="2188" y="1463"/>
                  </a:cubicBezTo>
                  <a:close/>
                  <a:moveTo>
                    <a:pt x="1574" y="1798"/>
                  </a:moveTo>
                  <a:lnTo>
                    <a:pt x="1310" y="1942"/>
                  </a:lnTo>
                  <a:cubicBezTo>
                    <a:pt x="1286" y="1955"/>
                    <a:pt x="1256" y="1946"/>
                    <a:pt x="1242" y="1922"/>
                  </a:cubicBezTo>
                  <a:cubicBezTo>
                    <a:pt x="1229" y="1898"/>
                    <a:pt x="1238" y="1867"/>
                    <a:pt x="1262" y="1854"/>
                  </a:cubicBezTo>
                  <a:lnTo>
                    <a:pt x="1526" y="1710"/>
                  </a:lnTo>
                  <a:cubicBezTo>
                    <a:pt x="1550" y="1697"/>
                    <a:pt x="1580" y="1706"/>
                    <a:pt x="1593" y="1730"/>
                  </a:cubicBezTo>
                  <a:cubicBezTo>
                    <a:pt x="1607" y="1754"/>
                    <a:pt x="1598" y="1785"/>
                    <a:pt x="1574" y="1798"/>
                  </a:cubicBezTo>
                  <a:close/>
                  <a:moveTo>
                    <a:pt x="959" y="2133"/>
                  </a:moveTo>
                  <a:lnTo>
                    <a:pt x="696" y="2277"/>
                  </a:lnTo>
                  <a:cubicBezTo>
                    <a:pt x="672" y="2290"/>
                    <a:pt x="641" y="2281"/>
                    <a:pt x="628" y="2257"/>
                  </a:cubicBezTo>
                  <a:cubicBezTo>
                    <a:pt x="615" y="2233"/>
                    <a:pt x="624" y="2203"/>
                    <a:pt x="648" y="2189"/>
                  </a:cubicBezTo>
                  <a:lnTo>
                    <a:pt x="911" y="2046"/>
                  </a:lnTo>
                  <a:cubicBezTo>
                    <a:pt x="935" y="2032"/>
                    <a:pt x="966" y="2041"/>
                    <a:pt x="979" y="2066"/>
                  </a:cubicBezTo>
                  <a:cubicBezTo>
                    <a:pt x="992" y="2090"/>
                    <a:pt x="983" y="2120"/>
                    <a:pt x="959" y="2133"/>
                  </a:cubicBezTo>
                  <a:close/>
                  <a:moveTo>
                    <a:pt x="345" y="2469"/>
                  </a:moveTo>
                  <a:lnTo>
                    <a:pt x="81" y="2612"/>
                  </a:lnTo>
                  <a:cubicBezTo>
                    <a:pt x="57" y="2626"/>
                    <a:pt x="27" y="2617"/>
                    <a:pt x="14" y="2593"/>
                  </a:cubicBezTo>
                  <a:cubicBezTo>
                    <a:pt x="0" y="2568"/>
                    <a:pt x="9" y="2538"/>
                    <a:pt x="33" y="2525"/>
                  </a:cubicBezTo>
                  <a:lnTo>
                    <a:pt x="297" y="2381"/>
                  </a:lnTo>
                  <a:cubicBezTo>
                    <a:pt x="321" y="2368"/>
                    <a:pt x="351" y="2377"/>
                    <a:pt x="365" y="2401"/>
                  </a:cubicBezTo>
                  <a:cubicBezTo>
                    <a:pt x="378" y="2425"/>
                    <a:pt x="369" y="2456"/>
                    <a:pt x="345" y="2469"/>
                  </a:cubicBezTo>
                  <a:close/>
                  <a:moveTo>
                    <a:pt x="3697" y="1"/>
                  </a:moveTo>
                  <a:lnTo>
                    <a:pt x="4709" y="30"/>
                  </a:lnTo>
                  <a:lnTo>
                    <a:pt x="4186" y="896"/>
                  </a:lnTo>
                  <a:cubicBezTo>
                    <a:pt x="4172" y="920"/>
                    <a:pt x="4141" y="927"/>
                    <a:pt x="4117" y="913"/>
                  </a:cubicBezTo>
                  <a:cubicBezTo>
                    <a:pt x="4094" y="899"/>
                    <a:pt x="4086" y="868"/>
                    <a:pt x="4100" y="844"/>
                  </a:cubicBezTo>
                  <a:lnTo>
                    <a:pt x="4579" y="51"/>
                  </a:lnTo>
                  <a:lnTo>
                    <a:pt x="4620" y="127"/>
                  </a:lnTo>
                  <a:lnTo>
                    <a:pt x="3695" y="101"/>
                  </a:lnTo>
                  <a:cubicBezTo>
                    <a:pt x="3667" y="100"/>
                    <a:pt x="3645" y="77"/>
                    <a:pt x="3646" y="49"/>
                  </a:cubicBezTo>
                  <a:cubicBezTo>
                    <a:pt x="3647" y="22"/>
                    <a:pt x="3670" y="0"/>
                    <a:pt x="3697" y="1"/>
                  </a:cubicBezTo>
                  <a:close/>
                </a:path>
              </a:pathLst>
            </a:custGeom>
            <a:solidFill>
              <a:srgbClr val="000000"/>
            </a:solidFill>
            <a:ln w="28575" cap="flat" cmpd="sng">
              <a:solidFill>
                <a:srgbClr val="00FFFF"/>
              </a:solidFill>
              <a:prstDash val="solid"/>
              <a:bevel/>
              <a:headEnd/>
              <a:tailEnd/>
            </a:ln>
          </p:spPr>
          <p:txBody>
            <a:bodyPr/>
            <a:lstStyle/>
            <a:p>
              <a:endParaRPr lang="en-US"/>
            </a:p>
          </p:txBody>
        </p:sp>
        <p:sp>
          <p:nvSpPr>
            <p:cNvPr id="12" name="Freeform 20"/>
            <p:cNvSpPr>
              <a:spLocks noChangeAspect="1" noEditPoints="1"/>
            </p:cNvSpPr>
            <p:nvPr/>
          </p:nvSpPr>
          <p:spPr bwMode="auto">
            <a:xfrm rot="240000">
              <a:off x="6303" y="6700"/>
              <a:ext cx="1003" cy="554"/>
            </a:xfrm>
            <a:custGeom>
              <a:avLst/>
              <a:gdLst>
                <a:gd name="T0" fmla="*/ 940 w 4710"/>
                <a:gd name="T1" fmla="*/ 52 h 2627"/>
                <a:gd name="T2" fmla="*/ 930 w 4710"/>
                <a:gd name="T3" fmla="*/ 33 h 2627"/>
                <a:gd name="T4" fmla="*/ 1000 w 4710"/>
                <a:gd name="T5" fmla="*/ 7 h 2627"/>
                <a:gd name="T6" fmla="*/ 865 w 4710"/>
                <a:gd name="T7" fmla="*/ 92 h 2627"/>
                <a:gd name="T8" fmla="*/ 795 w 4710"/>
                <a:gd name="T9" fmla="*/ 118 h 2627"/>
                <a:gd name="T10" fmla="*/ 855 w 4710"/>
                <a:gd name="T11" fmla="*/ 74 h 2627"/>
                <a:gd name="T12" fmla="*/ 865 w 4710"/>
                <a:gd name="T13" fmla="*/ 92 h 2627"/>
                <a:gd name="T14" fmla="*/ 678 w 4710"/>
                <a:gd name="T15" fmla="*/ 193 h 2627"/>
                <a:gd name="T16" fmla="*/ 668 w 4710"/>
                <a:gd name="T17" fmla="*/ 175 h 2627"/>
                <a:gd name="T18" fmla="*/ 739 w 4710"/>
                <a:gd name="T19" fmla="*/ 148 h 2627"/>
                <a:gd name="T20" fmla="*/ 603 w 4710"/>
                <a:gd name="T21" fmla="*/ 233 h 2627"/>
                <a:gd name="T22" fmla="*/ 533 w 4710"/>
                <a:gd name="T23" fmla="*/ 260 h 2627"/>
                <a:gd name="T24" fmla="*/ 593 w 4710"/>
                <a:gd name="T25" fmla="*/ 215 h 2627"/>
                <a:gd name="T26" fmla="*/ 603 w 4710"/>
                <a:gd name="T27" fmla="*/ 233 h 2627"/>
                <a:gd name="T28" fmla="*/ 417 w 4710"/>
                <a:gd name="T29" fmla="*/ 335 h 2627"/>
                <a:gd name="T30" fmla="*/ 406 w 4710"/>
                <a:gd name="T31" fmla="*/ 316 h 2627"/>
                <a:gd name="T32" fmla="*/ 477 w 4710"/>
                <a:gd name="T33" fmla="*/ 290 h 2627"/>
                <a:gd name="T34" fmla="*/ 342 w 4710"/>
                <a:gd name="T35" fmla="*/ 375 h 2627"/>
                <a:gd name="T36" fmla="*/ 271 w 4710"/>
                <a:gd name="T37" fmla="*/ 401 h 2627"/>
                <a:gd name="T38" fmla="*/ 332 w 4710"/>
                <a:gd name="T39" fmla="*/ 356 h 2627"/>
                <a:gd name="T40" fmla="*/ 342 w 4710"/>
                <a:gd name="T41" fmla="*/ 375 h 2627"/>
                <a:gd name="T42" fmla="*/ 155 w 4710"/>
                <a:gd name="T43" fmla="*/ 476 h 2627"/>
                <a:gd name="T44" fmla="*/ 145 w 4710"/>
                <a:gd name="T45" fmla="*/ 458 h 2627"/>
                <a:gd name="T46" fmla="*/ 215 w 4710"/>
                <a:gd name="T47" fmla="*/ 431 h 2627"/>
                <a:gd name="T48" fmla="*/ 80 w 4710"/>
                <a:gd name="T49" fmla="*/ 516 h 2627"/>
                <a:gd name="T50" fmla="*/ 10 w 4710"/>
                <a:gd name="T51" fmla="*/ 543 h 2627"/>
                <a:gd name="T52" fmla="*/ 70 w 4710"/>
                <a:gd name="T53" fmla="*/ 498 h 2627"/>
                <a:gd name="T54" fmla="*/ 80 w 4710"/>
                <a:gd name="T55" fmla="*/ 516 h 2627"/>
                <a:gd name="T56" fmla="*/ 0 w 4710"/>
                <a:gd name="T57" fmla="*/ 548 h 2627"/>
                <a:gd name="T58" fmla="*/ 126 w 4710"/>
                <a:gd name="T59" fmla="*/ 361 h 2627"/>
                <a:gd name="T60" fmla="*/ 28 w 4710"/>
                <a:gd name="T61" fmla="*/ 543 h 2627"/>
                <a:gd name="T62" fmla="*/ 216 w 4710"/>
                <a:gd name="T63" fmla="*/ 533 h 2627"/>
                <a:gd name="T64" fmla="*/ 215 w 4710"/>
                <a:gd name="T65" fmla="*/ 554 h 26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710" h="2627">
                  <a:moveTo>
                    <a:pt x="4677" y="101"/>
                  </a:moveTo>
                  <a:lnTo>
                    <a:pt x="4413" y="245"/>
                  </a:lnTo>
                  <a:cubicBezTo>
                    <a:pt x="4389" y="258"/>
                    <a:pt x="4359" y="249"/>
                    <a:pt x="4346" y="225"/>
                  </a:cubicBezTo>
                  <a:cubicBezTo>
                    <a:pt x="4332" y="201"/>
                    <a:pt x="4341" y="171"/>
                    <a:pt x="4366" y="157"/>
                  </a:cubicBezTo>
                  <a:lnTo>
                    <a:pt x="4629" y="14"/>
                  </a:lnTo>
                  <a:cubicBezTo>
                    <a:pt x="4653" y="0"/>
                    <a:pt x="4683" y="9"/>
                    <a:pt x="4697" y="34"/>
                  </a:cubicBezTo>
                  <a:cubicBezTo>
                    <a:pt x="4710" y="58"/>
                    <a:pt x="4701" y="88"/>
                    <a:pt x="4677" y="101"/>
                  </a:cubicBezTo>
                  <a:close/>
                  <a:moveTo>
                    <a:pt x="4062" y="437"/>
                  </a:moveTo>
                  <a:lnTo>
                    <a:pt x="3799" y="580"/>
                  </a:lnTo>
                  <a:cubicBezTo>
                    <a:pt x="3775" y="594"/>
                    <a:pt x="3744" y="585"/>
                    <a:pt x="3731" y="561"/>
                  </a:cubicBezTo>
                  <a:cubicBezTo>
                    <a:pt x="3718" y="536"/>
                    <a:pt x="3727" y="506"/>
                    <a:pt x="3751" y="493"/>
                  </a:cubicBezTo>
                  <a:lnTo>
                    <a:pt x="4014" y="349"/>
                  </a:lnTo>
                  <a:cubicBezTo>
                    <a:pt x="4039" y="336"/>
                    <a:pt x="4069" y="345"/>
                    <a:pt x="4082" y="369"/>
                  </a:cubicBezTo>
                  <a:cubicBezTo>
                    <a:pt x="4095" y="393"/>
                    <a:pt x="4087" y="424"/>
                    <a:pt x="4062" y="437"/>
                  </a:cubicBezTo>
                  <a:close/>
                  <a:moveTo>
                    <a:pt x="3448" y="772"/>
                  </a:moveTo>
                  <a:lnTo>
                    <a:pt x="3185" y="916"/>
                  </a:lnTo>
                  <a:cubicBezTo>
                    <a:pt x="3160" y="929"/>
                    <a:pt x="3130" y="920"/>
                    <a:pt x="3117" y="896"/>
                  </a:cubicBezTo>
                  <a:cubicBezTo>
                    <a:pt x="3103" y="872"/>
                    <a:pt x="3112" y="841"/>
                    <a:pt x="3137" y="828"/>
                  </a:cubicBezTo>
                  <a:lnTo>
                    <a:pt x="3400" y="684"/>
                  </a:lnTo>
                  <a:cubicBezTo>
                    <a:pt x="3424" y="671"/>
                    <a:pt x="3455" y="680"/>
                    <a:pt x="3468" y="704"/>
                  </a:cubicBezTo>
                  <a:cubicBezTo>
                    <a:pt x="3481" y="729"/>
                    <a:pt x="3472" y="759"/>
                    <a:pt x="3448" y="772"/>
                  </a:cubicBezTo>
                  <a:close/>
                  <a:moveTo>
                    <a:pt x="2833" y="1107"/>
                  </a:moveTo>
                  <a:lnTo>
                    <a:pt x="2570" y="1251"/>
                  </a:lnTo>
                  <a:cubicBezTo>
                    <a:pt x="2546" y="1264"/>
                    <a:pt x="2516" y="1256"/>
                    <a:pt x="2502" y="1231"/>
                  </a:cubicBezTo>
                  <a:cubicBezTo>
                    <a:pt x="2489" y="1207"/>
                    <a:pt x="2498" y="1177"/>
                    <a:pt x="2522" y="1163"/>
                  </a:cubicBezTo>
                  <a:lnTo>
                    <a:pt x="2786" y="1020"/>
                  </a:lnTo>
                  <a:cubicBezTo>
                    <a:pt x="2810" y="1006"/>
                    <a:pt x="2840" y="1015"/>
                    <a:pt x="2853" y="1040"/>
                  </a:cubicBezTo>
                  <a:cubicBezTo>
                    <a:pt x="2867" y="1064"/>
                    <a:pt x="2858" y="1094"/>
                    <a:pt x="2833" y="1107"/>
                  </a:cubicBezTo>
                  <a:close/>
                  <a:moveTo>
                    <a:pt x="2219" y="1443"/>
                  </a:moveTo>
                  <a:lnTo>
                    <a:pt x="1956" y="1587"/>
                  </a:lnTo>
                  <a:cubicBezTo>
                    <a:pt x="1931" y="1600"/>
                    <a:pt x="1901" y="1591"/>
                    <a:pt x="1888" y="1567"/>
                  </a:cubicBezTo>
                  <a:cubicBezTo>
                    <a:pt x="1875" y="1542"/>
                    <a:pt x="1884" y="1512"/>
                    <a:pt x="1908" y="1499"/>
                  </a:cubicBezTo>
                  <a:lnTo>
                    <a:pt x="2171" y="1355"/>
                  </a:lnTo>
                  <a:cubicBezTo>
                    <a:pt x="2195" y="1342"/>
                    <a:pt x="2226" y="1351"/>
                    <a:pt x="2239" y="1375"/>
                  </a:cubicBezTo>
                  <a:cubicBezTo>
                    <a:pt x="2252" y="1399"/>
                    <a:pt x="2243" y="1430"/>
                    <a:pt x="2219" y="1443"/>
                  </a:cubicBezTo>
                  <a:close/>
                  <a:moveTo>
                    <a:pt x="1605" y="1778"/>
                  </a:moveTo>
                  <a:lnTo>
                    <a:pt x="1341" y="1922"/>
                  </a:lnTo>
                  <a:cubicBezTo>
                    <a:pt x="1317" y="1935"/>
                    <a:pt x="1287" y="1926"/>
                    <a:pt x="1273" y="1902"/>
                  </a:cubicBezTo>
                  <a:cubicBezTo>
                    <a:pt x="1260" y="1878"/>
                    <a:pt x="1269" y="1847"/>
                    <a:pt x="1293" y="1834"/>
                  </a:cubicBezTo>
                  <a:lnTo>
                    <a:pt x="1557" y="1690"/>
                  </a:lnTo>
                  <a:cubicBezTo>
                    <a:pt x="1581" y="1677"/>
                    <a:pt x="1611" y="1686"/>
                    <a:pt x="1625" y="1710"/>
                  </a:cubicBezTo>
                  <a:cubicBezTo>
                    <a:pt x="1638" y="1735"/>
                    <a:pt x="1629" y="1765"/>
                    <a:pt x="1605" y="1778"/>
                  </a:cubicBezTo>
                  <a:close/>
                  <a:moveTo>
                    <a:pt x="990" y="2114"/>
                  </a:moveTo>
                  <a:lnTo>
                    <a:pt x="727" y="2257"/>
                  </a:lnTo>
                  <a:cubicBezTo>
                    <a:pt x="703" y="2271"/>
                    <a:pt x="672" y="2262"/>
                    <a:pt x="659" y="2237"/>
                  </a:cubicBezTo>
                  <a:cubicBezTo>
                    <a:pt x="646" y="2213"/>
                    <a:pt x="655" y="2183"/>
                    <a:pt x="679" y="2170"/>
                  </a:cubicBezTo>
                  <a:lnTo>
                    <a:pt x="942" y="2026"/>
                  </a:lnTo>
                  <a:cubicBezTo>
                    <a:pt x="967" y="2013"/>
                    <a:pt x="997" y="2022"/>
                    <a:pt x="1010" y="2046"/>
                  </a:cubicBezTo>
                  <a:cubicBezTo>
                    <a:pt x="1023" y="2070"/>
                    <a:pt x="1014" y="2100"/>
                    <a:pt x="990" y="2114"/>
                  </a:cubicBezTo>
                  <a:close/>
                  <a:moveTo>
                    <a:pt x="376" y="2449"/>
                  </a:moveTo>
                  <a:lnTo>
                    <a:pt x="112" y="2593"/>
                  </a:lnTo>
                  <a:cubicBezTo>
                    <a:pt x="88" y="2606"/>
                    <a:pt x="58" y="2597"/>
                    <a:pt x="45" y="2573"/>
                  </a:cubicBezTo>
                  <a:cubicBezTo>
                    <a:pt x="31" y="2549"/>
                    <a:pt x="40" y="2518"/>
                    <a:pt x="65" y="2505"/>
                  </a:cubicBezTo>
                  <a:lnTo>
                    <a:pt x="328" y="2361"/>
                  </a:lnTo>
                  <a:cubicBezTo>
                    <a:pt x="352" y="2348"/>
                    <a:pt x="382" y="2357"/>
                    <a:pt x="396" y="2381"/>
                  </a:cubicBezTo>
                  <a:cubicBezTo>
                    <a:pt x="409" y="2405"/>
                    <a:pt x="400" y="2436"/>
                    <a:pt x="376" y="2449"/>
                  </a:cubicBezTo>
                  <a:close/>
                  <a:moveTo>
                    <a:pt x="1011" y="2626"/>
                  </a:moveTo>
                  <a:lnTo>
                    <a:pt x="0" y="2597"/>
                  </a:lnTo>
                  <a:lnTo>
                    <a:pt x="523" y="1731"/>
                  </a:lnTo>
                  <a:cubicBezTo>
                    <a:pt x="537" y="1707"/>
                    <a:pt x="568" y="1700"/>
                    <a:pt x="591" y="1714"/>
                  </a:cubicBezTo>
                  <a:cubicBezTo>
                    <a:pt x="615" y="1728"/>
                    <a:pt x="623" y="1759"/>
                    <a:pt x="608" y="1783"/>
                  </a:cubicBezTo>
                  <a:lnTo>
                    <a:pt x="130" y="2576"/>
                  </a:lnTo>
                  <a:lnTo>
                    <a:pt x="88" y="2500"/>
                  </a:lnTo>
                  <a:lnTo>
                    <a:pt x="1014" y="2526"/>
                  </a:lnTo>
                  <a:cubicBezTo>
                    <a:pt x="1042" y="2527"/>
                    <a:pt x="1063" y="2550"/>
                    <a:pt x="1063" y="2577"/>
                  </a:cubicBezTo>
                  <a:cubicBezTo>
                    <a:pt x="1062" y="2605"/>
                    <a:pt x="1039" y="2627"/>
                    <a:pt x="1011" y="2626"/>
                  </a:cubicBezTo>
                  <a:close/>
                </a:path>
              </a:pathLst>
            </a:custGeom>
            <a:solidFill>
              <a:srgbClr val="000000"/>
            </a:solidFill>
            <a:ln w="28575" cap="flat" cmpd="sng">
              <a:solidFill>
                <a:srgbClr val="00FFFF"/>
              </a:solidFill>
              <a:prstDash val="solid"/>
              <a:bevel/>
              <a:headEnd/>
              <a:tailEnd/>
            </a:ln>
          </p:spPr>
          <p:txBody>
            <a:bodyPr/>
            <a:lstStyle/>
            <a:p>
              <a:endParaRPr lang="en-US"/>
            </a:p>
          </p:txBody>
        </p:sp>
        <p:sp>
          <p:nvSpPr>
            <p:cNvPr id="13" name="Text Box 21"/>
            <p:cNvSpPr txBox="1">
              <a:spLocks noChangeAspect="1" noChangeArrowheads="1"/>
            </p:cNvSpPr>
            <p:nvPr/>
          </p:nvSpPr>
          <p:spPr bwMode="auto">
            <a:xfrm>
              <a:off x="7348" y="6424"/>
              <a:ext cx="618"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sz="2000">
                  <a:solidFill>
                    <a:srgbClr val="FF0000"/>
                  </a:solidFill>
                </a:rPr>
                <a:t>O</a:t>
              </a:r>
              <a:endParaRPr lang="en-US" b="0"/>
            </a:p>
          </p:txBody>
        </p:sp>
      </p:grpSp>
      <p:grpSp>
        <p:nvGrpSpPr>
          <p:cNvPr id="15" name="Group 22"/>
          <p:cNvGrpSpPr>
            <a:grpSpLocks/>
          </p:cNvGrpSpPr>
          <p:nvPr/>
        </p:nvGrpSpPr>
        <p:grpSpPr bwMode="auto">
          <a:xfrm>
            <a:off x="6291263" y="2368334"/>
            <a:ext cx="1462087" cy="1212850"/>
            <a:chOff x="4655" y="1854"/>
            <a:chExt cx="2303" cy="1912"/>
          </a:xfrm>
        </p:grpSpPr>
        <p:sp>
          <p:nvSpPr>
            <p:cNvPr id="17" name="Line 23"/>
            <p:cNvSpPr>
              <a:spLocks noChangeAspect="1" noChangeShapeType="1"/>
            </p:cNvSpPr>
            <p:nvPr/>
          </p:nvSpPr>
          <p:spPr bwMode="auto">
            <a:xfrm rot="360000" flipH="1">
              <a:off x="4773" y="2503"/>
              <a:ext cx="2077" cy="1263"/>
            </a:xfrm>
            <a:prstGeom prst="line">
              <a:avLst/>
            </a:prstGeom>
            <a:noFill/>
            <a:ln w="4445" cap="rnd">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8" name="Group 24"/>
            <p:cNvGrpSpPr>
              <a:grpSpLocks/>
            </p:cNvGrpSpPr>
            <p:nvPr/>
          </p:nvGrpSpPr>
          <p:grpSpPr bwMode="auto">
            <a:xfrm>
              <a:off x="4655" y="2754"/>
              <a:ext cx="1026" cy="939"/>
              <a:chOff x="4655" y="2754"/>
              <a:chExt cx="1026" cy="939"/>
            </a:xfrm>
          </p:grpSpPr>
          <p:sp>
            <p:nvSpPr>
              <p:cNvPr id="22" name="Freeform 25"/>
              <p:cNvSpPr>
                <a:spLocks noChangeAspect="1" noEditPoints="1"/>
              </p:cNvSpPr>
              <p:nvPr/>
            </p:nvSpPr>
            <p:spPr bwMode="auto">
              <a:xfrm rot="213324">
                <a:off x="4655" y="3127"/>
                <a:ext cx="1026" cy="566"/>
              </a:xfrm>
              <a:custGeom>
                <a:avLst/>
                <a:gdLst>
                  <a:gd name="T0" fmla="*/ 907 w 4857"/>
                  <a:gd name="T1" fmla="*/ 77 h 2678"/>
                  <a:gd name="T2" fmla="*/ 17 w 4857"/>
                  <a:gd name="T3" fmla="*/ 563 h 2678"/>
                  <a:gd name="T4" fmla="*/ 3 w 4857"/>
                  <a:gd name="T5" fmla="*/ 559 h 2678"/>
                  <a:gd name="T6" fmla="*/ 7 w 4857"/>
                  <a:gd name="T7" fmla="*/ 545 h 2678"/>
                  <a:gd name="T8" fmla="*/ 897 w 4857"/>
                  <a:gd name="T9" fmla="*/ 58 h 2678"/>
                  <a:gd name="T10" fmla="*/ 912 w 4857"/>
                  <a:gd name="T11" fmla="*/ 63 h 2678"/>
                  <a:gd name="T12" fmla="*/ 907 w 4857"/>
                  <a:gd name="T13" fmla="*/ 77 h 2678"/>
                  <a:gd name="T14" fmla="*/ 837 w 4857"/>
                  <a:gd name="T15" fmla="*/ 7 h 2678"/>
                  <a:gd name="T16" fmla="*/ 1026 w 4857"/>
                  <a:gd name="T17" fmla="*/ 0 h 2678"/>
                  <a:gd name="T18" fmla="*/ 918 w 4857"/>
                  <a:gd name="T19" fmla="*/ 155 h 2678"/>
                  <a:gd name="T20" fmla="*/ 837 w 4857"/>
                  <a:gd name="T21" fmla="*/ 7 h 26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857" h="2678">
                    <a:moveTo>
                      <a:pt x="4296" y="364"/>
                    </a:moveTo>
                    <a:lnTo>
                      <a:pt x="81" y="2664"/>
                    </a:lnTo>
                    <a:cubicBezTo>
                      <a:pt x="57" y="2678"/>
                      <a:pt x="26" y="2669"/>
                      <a:pt x="13" y="2644"/>
                    </a:cubicBezTo>
                    <a:cubicBezTo>
                      <a:pt x="0" y="2620"/>
                      <a:pt x="9" y="2590"/>
                      <a:pt x="33" y="2577"/>
                    </a:cubicBezTo>
                    <a:lnTo>
                      <a:pt x="4248" y="276"/>
                    </a:lnTo>
                    <a:cubicBezTo>
                      <a:pt x="4272" y="263"/>
                      <a:pt x="4302" y="272"/>
                      <a:pt x="4316" y="296"/>
                    </a:cubicBezTo>
                    <a:cubicBezTo>
                      <a:pt x="4329" y="320"/>
                      <a:pt x="4320" y="351"/>
                      <a:pt x="4296" y="364"/>
                    </a:cubicBezTo>
                    <a:close/>
                    <a:moveTo>
                      <a:pt x="3963" y="33"/>
                    </a:moveTo>
                    <a:lnTo>
                      <a:pt x="4857" y="0"/>
                    </a:lnTo>
                    <a:lnTo>
                      <a:pt x="4346" y="735"/>
                    </a:lnTo>
                    <a:lnTo>
                      <a:pt x="3963" y="33"/>
                    </a:lnTo>
                    <a:close/>
                  </a:path>
                </a:pathLst>
              </a:custGeom>
              <a:solidFill>
                <a:srgbClr val="FFFF00"/>
              </a:solidFill>
              <a:ln w="28575" cap="flat" cmpd="sng">
                <a:solidFill>
                  <a:srgbClr val="FFFF00"/>
                </a:solidFill>
                <a:prstDash val="solid"/>
                <a:bevel/>
                <a:headEnd/>
                <a:tailEnd/>
              </a:ln>
            </p:spPr>
            <p:txBody>
              <a:bodyPr/>
              <a:lstStyle/>
              <a:p>
                <a:endParaRPr lang="en-US"/>
              </a:p>
            </p:txBody>
          </p:sp>
          <p:graphicFrame>
            <p:nvGraphicFramePr>
              <p:cNvPr id="23" name="Object 26"/>
              <p:cNvGraphicFramePr>
                <a:graphicFrameLocks noChangeAspect="1"/>
              </p:cNvGraphicFramePr>
              <p:nvPr/>
            </p:nvGraphicFramePr>
            <p:xfrm>
              <a:off x="4819" y="2754"/>
              <a:ext cx="429" cy="600"/>
            </p:xfrm>
            <a:graphic>
              <a:graphicData uri="http://schemas.openxmlformats.org/presentationml/2006/ole">
                <mc:AlternateContent xmlns:mc="http://schemas.openxmlformats.org/markup-compatibility/2006">
                  <mc:Choice xmlns:v="urn:schemas-microsoft-com:vml" Requires="v">
                    <p:oleObj spid="_x0000_s85506" name="Equation" r:id="rId3" imgW="190335" imgH="266469" progId="Equation.DSMT4">
                      <p:embed/>
                    </p:oleObj>
                  </mc:Choice>
                  <mc:Fallback>
                    <p:oleObj name="Equation" r:id="rId3" imgW="190335" imgH="26646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9" y="2754"/>
                            <a:ext cx="429"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9" name="Group 27"/>
            <p:cNvGrpSpPr>
              <a:grpSpLocks/>
            </p:cNvGrpSpPr>
            <p:nvPr/>
          </p:nvGrpSpPr>
          <p:grpSpPr bwMode="auto">
            <a:xfrm>
              <a:off x="5932" y="1854"/>
              <a:ext cx="1026" cy="1236"/>
              <a:chOff x="5932" y="1854"/>
              <a:chExt cx="1026" cy="1236"/>
            </a:xfrm>
          </p:grpSpPr>
          <p:sp>
            <p:nvSpPr>
              <p:cNvPr id="20" name="Freeform 28"/>
              <p:cNvSpPr>
                <a:spLocks noChangeAspect="1" noEditPoints="1"/>
              </p:cNvSpPr>
              <p:nvPr/>
            </p:nvSpPr>
            <p:spPr bwMode="auto">
              <a:xfrm rot="227264">
                <a:off x="5932" y="2524"/>
                <a:ext cx="1026" cy="566"/>
              </a:xfrm>
              <a:custGeom>
                <a:avLst/>
                <a:gdLst>
                  <a:gd name="T0" fmla="*/ 1019 w 4857"/>
                  <a:gd name="T1" fmla="*/ 21 h 2677"/>
                  <a:gd name="T2" fmla="*/ 129 w 4857"/>
                  <a:gd name="T3" fmla="*/ 508 h 2677"/>
                  <a:gd name="T4" fmla="*/ 114 w 4857"/>
                  <a:gd name="T5" fmla="*/ 504 h 2677"/>
                  <a:gd name="T6" fmla="*/ 119 w 4857"/>
                  <a:gd name="T7" fmla="*/ 489 h 2677"/>
                  <a:gd name="T8" fmla="*/ 1009 w 4857"/>
                  <a:gd name="T9" fmla="*/ 3 h 2677"/>
                  <a:gd name="T10" fmla="*/ 1023 w 4857"/>
                  <a:gd name="T11" fmla="*/ 7 h 2677"/>
                  <a:gd name="T12" fmla="*/ 1019 w 4857"/>
                  <a:gd name="T13" fmla="*/ 21 h 2677"/>
                  <a:gd name="T14" fmla="*/ 189 w 4857"/>
                  <a:gd name="T15" fmla="*/ 559 h 2677"/>
                  <a:gd name="T16" fmla="*/ 0 w 4857"/>
                  <a:gd name="T17" fmla="*/ 566 h 2677"/>
                  <a:gd name="T18" fmla="*/ 108 w 4857"/>
                  <a:gd name="T19" fmla="*/ 411 h 2677"/>
                  <a:gd name="T20" fmla="*/ 189 w 4857"/>
                  <a:gd name="T21" fmla="*/ 559 h 26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857" h="2677">
                    <a:moveTo>
                      <a:pt x="4824" y="101"/>
                    </a:moveTo>
                    <a:lnTo>
                      <a:pt x="609" y="2402"/>
                    </a:lnTo>
                    <a:cubicBezTo>
                      <a:pt x="585" y="2415"/>
                      <a:pt x="554" y="2406"/>
                      <a:pt x="541" y="2382"/>
                    </a:cubicBezTo>
                    <a:cubicBezTo>
                      <a:pt x="528" y="2358"/>
                      <a:pt x="537" y="2327"/>
                      <a:pt x="561" y="2314"/>
                    </a:cubicBezTo>
                    <a:lnTo>
                      <a:pt x="4776" y="14"/>
                    </a:lnTo>
                    <a:cubicBezTo>
                      <a:pt x="4800" y="0"/>
                      <a:pt x="4830" y="9"/>
                      <a:pt x="4844" y="34"/>
                    </a:cubicBezTo>
                    <a:cubicBezTo>
                      <a:pt x="4857" y="58"/>
                      <a:pt x="4848" y="88"/>
                      <a:pt x="4824" y="101"/>
                    </a:cubicBezTo>
                    <a:close/>
                    <a:moveTo>
                      <a:pt x="894" y="2645"/>
                    </a:moveTo>
                    <a:lnTo>
                      <a:pt x="0" y="2677"/>
                    </a:lnTo>
                    <a:lnTo>
                      <a:pt x="510" y="1943"/>
                    </a:lnTo>
                    <a:lnTo>
                      <a:pt x="894" y="2645"/>
                    </a:lnTo>
                    <a:close/>
                  </a:path>
                </a:pathLst>
              </a:custGeom>
              <a:solidFill>
                <a:srgbClr val="FFFF00"/>
              </a:solidFill>
              <a:ln w="28575" cap="flat" cmpd="sng">
                <a:solidFill>
                  <a:srgbClr val="FFFF00"/>
                </a:solidFill>
                <a:prstDash val="solid"/>
                <a:bevel/>
                <a:headEnd/>
                <a:tailEnd/>
              </a:ln>
            </p:spPr>
            <p:txBody>
              <a:bodyPr/>
              <a:lstStyle/>
              <a:p>
                <a:endParaRPr lang="en-US"/>
              </a:p>
            </p:txBody>
          </p:sp>
          <p:graphicFrame>
            <p:nvGraphicFramePr>
              <p:cNvPr id="21" name="Object 29"/>
              <p:cNvGraphicFramePr>
                <a:graphicFrameLocks noChangeAspect="1"/>
              </p:cNvGraphicFramePr>
              <p:nvPr/>
            </p:nvGraphicFramePr>
            <p:xfrm>
              <a:off x="6268" y="1854"/>
              <a:ext cx="594" cy="780"/>
            </p:xfrm>
            <a:graphic>
              <a:graphicData uri="http://schemas.openxmlformats.org/presentationml/2006/ole">
                <mc:AlternateContent xmlns:mc="http://schemas.openxmlformats.org/markup-compatibility/2006">
                  <mc:Choice xmlns:v="urn:schemas-microsoft-com:vml" Requires="v">
                    <p:oleObj spid="_x0000_s85507" name="Equation" r:id="rId5" imgW="203024" imgH="266469" progId="Equation.DSMT4">
                      <p:embed/>
                    </p:oleObj>
                  </mc:Choice>
                  <mc:Fallback>
                    <p:oleObj name="Equation" r:id="rId5" imgW="203024" imgH="26646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8" y="1854"/>
                            <a:ext cx="594"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pSp>
        <p:nvGrpSpPr>
          <p:cNvPr id="24" name="Group 30"/>
          <p:cNvGrpSpPr>
            <a:grpSpLocks/>
          </p:cNvGrpSpPr>
          <p:nvPr/>
        </p:nvGrpSpPr>
        <p:grpSpPr bwMode="auto">
          <a:xfrm>
            <a:off x="5891213" y="3133509"/>
            <a:ext cx="1317625" cy="2644775"/>
            <a:chOff x="4024" y="3059"/>
            <a:chExt cx="2075" cy="4166"/>
          </a:xfrm>
        </p:grpSpPr>
        <p:sp>
          <p:nvSpPr>
            <p:cNvPr id="25" name="Text Box 31"/>
            <p:cNvSpPr txBox="1">
              <a:spLocks noChangeAspect="1" noChangeArrowheads="1"/>
            </p:cNvSpPr>
            <p:nvPr/>
          </p:nvSpPr>
          <p:spPr bwMode="auto">
            <a:xfrm>
              <a:off x="4024" y="3059"/>
              <a:ext cx="741" cy="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b="0">
                  <a:solidFill>
                    <a:srgbClr val="FF0000"/>
                  </a:solidFill>
                </a:rPr>
                <a:t>i</a:t>
              </a:r>
              <a:endParaRPr lang="en-US" b="0"/>
            </a:p>
          </p:txBody>
        </p:sp>
        <p:grpSp>
          <p:nvGrpSpPr>
            <p:cNvPr id="26" name="Group 32"/>
            <p:cNvGrpSpPr>
              <a:grpSpLocks/>
            </p:cNvGrpSpPr>
            <p:nvPr/>
          </p:nvGrpSpPr>
          <p:grpSpPr bwMode="auto">
            <a:xfrm>
              <a:off x="5068" y="3132"/>
              <a:ext cx="1031" cy="4093"/>
              <a:chOff x="5068" y="3132"/>
              <a:chExt cx="1031" cy="4093"/>
            </a:xfrm>
          </p:grpSpPr>
          <p:sp>
            <p:nvSpPr>
              <p:cNvPr id="27" name="Freeform 33"/>
              <p:cNvSpPr>
                <a:spLocks noChangeAspect="1" noEditPoints="1"/>
              </p:cNvSpPr>
              <p:nvPr/>
            </p:nvSpPr>
            <p:spPr bwMode="auto">
              <a:xfrm rot="2896345">
                <a:off x="3993" y="5119"/>
                <a:ext cx="4093" cy="119"/>
              </a:xfrm>
              <a:custGeom>
                <a:avLst/>
                <a:gdLst>
                  <a:gd name="T0" fmla="*/ 4077 w 13083"/>
                  <a:gd name="T1" fmla="*/ 64 h 1047"/>
                  <a:gd name="T2" fmla="*/ 31 w 13083"/>
                  <a:gd name="T3" fmla="*/ 65 h 1047"/>
                  <a:gd name="T4" fmla="*/ 15 w 13083"/>
                  <a:gd name="T5" fmla="*/ 60 h 1047"/>
                  <a:gd name="T6" fmla="*/ 31 w 13083"/>
                  <a:gd name="T7" fmla="*/ 54 h 1047"/>
                  <a:gd name="T8" fmla="*/ 4077 w 13083"/>
                  <a:gd name="T9" fmla="*/ 53 h 1047"/>
                  <a:gd name="T10" fmla="*/ 4093 w 13083"/>
                  <a:gd name="T11" fmla="*/ 59 h 1047"/>
                  <a:gd name="T12" fmla="*/ 4077 w 13083"/>
                  <a:gd name="T13" fmla="*/ 64 h 1047"/>
                  <a:gd name="T14" fmla="*/ 274 w 13083"/>
                  <a:gd name="T15" fmla="*/ 117 h 1047"/>
                  <a:gd name="T16" fmla="*/ 0 w 13083"/>
                  <a:gd name="T17" fmla="*/ 60 h 1047"/>
                  <a:gd name="T18" fmla="*/ 273 w 13083"/>
                  <a:gd name="T19" fmla="*/ 2 h 1047"/>
                  <a:gd name="T20" fmla="*/ 295 w 13083"/>
                  <a:gd name="T21" fmla="*/ 4 h 1047"/>
                  <a:gd name="T22" fmla="*/ 289 w 13083"/>
                  <a:gd name="T23" fmla="*/ 11 h 1047"/>
                  <a:gd name="T24" fmla="*/ 39 w 13083"/>
                  <a:gd name="T25" fmla="*/ 64 h 1047"/>
                  <a:gd name="T26" fmla="*/ 39 w 13083"/>
                  <a:gd name="T27" fmla="*/ 55 h 1047"/>
                  <a:gd name="T28" fmla="*/ 289 w 13083"/>
                  <a:gd name="T29" fmla="*/ 108 h 1047"/>
                  <a:gd name="T30" fmla="*/ 295 w 13083"/>
                  <a:gd name="T31" fmla="*/ 115 h 1047"/>
                  <a:gd name="T32" fmla="*/ 274 w 13083"/>
                  <a:gd name="T33" fmla="*/ 117 h 10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083" h="1047">
                    <a:moveTo>
                      <a:pt x="13033" y="567"/>
                    </a:moveTo>
                    <a:lnTo>
                      <a:pt x="100" y="574"/>
                    </a:lnTo>
                    <a:cubicBezTo>
                      <a:pt x="72" y="574"/>
                      <a:pt x="49" y="552"/>
                      <a:pt x="49" y="524"/>
                    </a:cubicBezTo>
                    <a:cubicBezTo>
                      <a:pt x="49" y="496"/>
                      <a:pt x="72" y="474"/>
                      <a:pt x="99" y="474"/>
                    </a:cubicBezTo>
                    <a:lnTo>
                      <a:pt x="13033" y="467"/>
                    </a:lnTo>
                    <a:cubicBezTo>
                      <a:pt x="13060" y="467"/>
                      <a:pt x="13083" y="490"/>
                      <a:pt x="13083" y="517"/>
                    </a:cubicBezTo>
                    <a:cubicBezTo>
                      <a:pt x="13083" y="545"/>
                      <a:pt x="13060" y="567"/>
                      <a:pt x="13033" y="567"/>
                    </a:cubicBezTo>
                    <a:close/>
                    <a:moveTo>
                      <a:pt x="875" y="1033"/>
                    </a:moveTo>
                    <a:lnTo>
                      <a:pt x="0" y="524"/>
                    </a:lnTo>
                    <a:lnTo>
                      <a:pt x="874" y="14"/>
                    </a:lnTo>
                    <a:cubicBezTo>
                      <a:pt x="898" y="0"/>
                      <a:pt x="928" y="8"/>
                      <a:pt x="942" y="32"/>
                    </a:cubicBezTo>
                    <a:cubicBezTo>
                      <a:pt x="956" y="56"/>
                      <a:pt x="948" y="86"/>
                      <a:pt x="924" y="100"/>
                    </a:cubicBezTo>
                    <a:lnTo>
                      <a:pt x="125" y="567"/>
                    </a:lnTo>
                    <a:lnTo>
                      <a:pt x="125" y="481"/>
                    </a:lnTo>
                    <a:lnTo>
                      <a:pt x="925" y="947"/>
                    </a:lnTo>
                    <a:cubicBezTo>
                      <a:pt x="949" y="961"/>
                      <a:pt x="957" y="992"/>
                      <a:pt x="943" y="1015"/>
                    </a:cubicBezTo>
                    <a:cubicBezTo>
                      <a:pt x="929" y="1039"/>
                      <a:pt x="898" y="1047"/>
                      <a:pt x="875" y="1033"/>
                    </a:cubicBezTo>
                    <a:close/>
                  </a:path>
                </a:pathLst>
              </a:custGeom>
              <a:solidFill>
                <a:srgbClr val="000000"/>
              </a:solidFill>
              <a:ln w="28575" cap="flat" cmpd="sng">
                <a:solidFill>
                  <a:srgbClr val="FF0000"/>
                </a:solidFill>
                <a:prstDash val="solid"/>
                <a:bevel/>
                <a:headEnd/>
                <a:tailEnd/>
              </a:ln>
            </p:spPr>
            <p:txBody>
              <a:bodyPr/>
              <a:lstStyle/>
              <a:p>
                <a:endParaRPr lang="en-US"/>
              </a:p>
            </p:txBody>
          </p:sp>
          <p:graphicFrame>
            <p:nvGraphicFramePr>
              <p:cNvPr id="28" name="Object 34"/>
              <p:cNvGraphicFramePr>
                <a:graphicFrameLocks noChangeAspect="1"/>
              </p:cNvGraphicFramePr>
              <p:nvPr/>
            </p:nvGraphicFramePr>
            <p:xfrm>
              <a:off x="5068" y="4734"/>
              <a:ext cx="438" cy="788"/>
            </p:xfrm>
            <a:graphic>
              <a:graphicData uri="http://schemas.openxmlformats.org/presentationml/2006/ole">
                <mc:AlternateContent xmlns:mc="http://schemas.openxmlformats.org/markup-compatibility/2006">
                  <mc:Choice xmlns:v="urn:schemas-microsoft-com:vml" Requires="v">
                    <p:oleObj spid="_x0000_s85508" name="Equation" r:id="rId7" imgW="139639" imgH="253890" progId="Equation.DSMT4">
                      <p:embed/>
                    </p:oleObj>
                  </mc:Choice>
                  <mc:Fallback>
                    <p:oleObj name="Equation" r:id="rId7" imgW="139639" imgH="25389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68" y="4734"/>
                            <a:ext cx="438"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pSp>
        <p:nvGrpSpPr>
          <p:cNvPr id="29" name="Group 35"/>
          <p:cNvGrpSpPr>
            <a:grpSpLocks/>
          </p:cNvGrpSpPr>
          <p:nvPr/>
        </p:nvGrpSpPr>
        <p:grpSpPr bwMode="auto">
          <a:xfrm>
            <a:off x="7694613" y="2400084"/>
            <a:ext cx="609600" cy="3030537"/>
            <a:chOff x="6865" y="1904"/>
            <a:chExt cx="961" cy="4773"/>
          </a:xfrm>
        </p:grpSpPr>
        <p:sp>
          <p:nvSpPr>
            <p:cNvPr id="30" name="Text Box 36"/>
            <p:cNvSpPr txBox="1">
              <a:spLocks noChangeAspect="1" noChangeArrowheads="1"/>
            </p:cNvSpPr>
            <p:nvPr/>
          </p:nvSpPr>
          <p:spPr bwMode="auto">
            <a:xfrm>
              <a:off x="6865" y="1904"/>
              <a:ext cx="740" cy="1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b="0">
                  <a:solidFill>
                    <a:srgbClr val="FF0000"/>
                  </a:solidFill>
                </a:rPr>
                <a:t>j</a:t>
              </a:r>
              <a:endParaRPr lang="en-US" b="0"/>
            </a:p>
          </p:txBody>
        </p:sp>
        <p:grpSp>
          <p:nvGrpSpPr>
            <p:cNvPr id="31" name="Group 37"/>
            <p:cNvGrpSpPr>
              <a:grpSpLocks/>
            </p:cNvGrpSpPr>
            <p:nvPr/>
          </p:nvGrpSpPr>
          <p:grpSpPr bwMode="auto">
            <a:xfrm>
              <a:off x="7121" y="2584"/>
              <a:ext cx="705" cy="4093"/>
              <a:chOff x="7121" y="2584"/>
              <a:chExt cx="705" cy="4093"/>
            </a:xfrm>
          </p:grpSpPr>
          <p:sp>
            <p:nvSpPr>
              <p:cNvPr id="32" name="Freeform 38"/>
              <p:cNvSpPr>
                <a:spLocks noChangeAspect="1" noEditPoints="1"/>
              </p:cNvSpPr>
              <p:nvPr/>
            </p:nvSpPr>
            <p:spPr bwMode="auto">
              <a:xfrm rot="5040742">
                <a:off x="5133" y="4572"/>
                <a:ext cx="4093" cy="118"/>
              </a:xfrm>
              <a:custGeom>
                <a:avLst/>
                <a:gdLst>
                  <a:gd name="T0" fmla="*/ 4077 w 13083"/>
                  <a:gd name="T1" fmla="*/ 64 h 1047"/>
                  <a:gd name="T2" fmla="*/ 31 w 13083"/>
                  <a:gd name="T3" fmla="*/ 65 h 1047"/>
                  <a:gd name="T4" fmla="*/ 15 w 13083"/>
                  <a:gd name="T5" fmla="*/ 59 h 1047"/>
                  <a:gd name="T6" fmla="*/ 31 w 13083"/>
                  <a:gd name="T7" fmla="*/ 53 h 1047"/>
                  <a:gd name="T8" fmla="*/ 4077 w 13083"/>
                  <a:gd name="T9" fmla="*/ 53 h 1047"/>
                  <a:gd name="T10" fmla="*/ 4093 w 13083"/>
                  <a:gd name="T11" fmla="*/ 58 h 1047"/>
                  <a:gd name="T12" fmla="*/ 4077 w 13083"/>
                  <a:gd name="T13" fmla="*/ 64 h 1047"/>
                  <a:gd name="T14" fmla="*/ 274 w 13083"/>
                  <a:gd name="T15" fmla="*/ 116 h 1047"/>
                  <a:gd name="T16" fmla="*/ 0 w 13083"/>
                  <a:gd name="T17" fmla="*/ 59 h 1047"/>
                  <a:gd name="T18" fmla="*/ 273 w 13083"/>
                  <a:gd name="T19" fmla="*/ 2 h 1047"/>
                  <a:gd name="T20" fmla="*/ 295 w 13083"/>
                  <a:gd name="T21" fmla="*/ 4 h 1047"/>
                  <a:gd name="T22" fmla="*/ 289 w 13083"/>
                  <a:gd name="T23" fmla="*/ 11 h 1047"/>
                  <a:gd name="T24" fmla="*/ 39 w 13083"/>
                  <a:gd name="T25" fmla="*/ 64 h 1047"/>
                  <a:gd name="T26" fmla="*/ 39 w 13083"/>
                  <a:gd name="T27" fmla="*/ 54 h 1047"/>
                  <a:gd name="T28" fmla="*/ 289 w 13083"/>
                  <a:gd name="T29" fmla="*/ 107 h 1047"/>
                  <a:gd name="T30" fmla="*/ 295 w 13083"/>
                  <a:gd name="T31" fmla="*/ 114 h 1047"/>
                  <a:gd name="T32" fmla="*/ 274 w 13083"/>
                  <a:gd name="T33" fmla="*/ 116 h 10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083" h="1047">
                    <a:moveTo>
                      <a:pt x="13033" y="567"/>
                    </a:moveTo>
                    <a:lnTo>
                      <a:pt x="100" y="574"/>
                    </a:lnTo>
                    <a:cubicBezTo>
                      <a:pt x="72" y="574"/>
                      <a:pt x="49" y="552"/>
                      <a:pt x="49" y="524"/>
                    </a:cubicBezTo>
                    <a:cubicBezTo>
                      <a:pt x="49" y="496"/>
                      <a:pt x="72" y="474"/>
                      <a:pt x="99" y="474"/>
                    </a:cubicBezTo>
                    <a:lnTo>
                      <a:pt x="13033" y="467"/>
                    </a:lnTo>
                    <a:cubicBezTo>
                      <a:pt x="13060" y="467"/>
                      <a:pt x="13083" y="490"/>
                      <a:pt x="13083" y="517"/>
                    </a:cubicBezTo>
                    <a:cubicBezTo>
                      <a:pt x="13083" y="545"/>
                      <a:pt x="13060" y="567"/>
                      <a:pt x="13033" y="567"/>
                    </a:cubicBezTo>
                    <a:close/>
                    <a:moveTo>
                      <a:pt x="875" y="1033"/>
                    </a:moveTo>
                    <a:lnTo>
                      <a:pt x="0" y="524"/>
                    </a:lnTo>
                    <a:lnTo>
                      <a:pt x="874" y="14"/>
                    </a:lnTo>
                    <a:cubicBezTo>
                      <a:pt x="898" y="0"/>
                      <a:pt x="928" y="8"/>
                      <a:pt x="942" y="32"/>
                    </a:cubicBezTo>
                    <a:cubicBezTo>
                      <a:pt x="956" y="56"/>
                      <a:pt x="948" y="86"/>
                      <a:pt x="924" y="100"/>
                    </a:cubicBezTo>
                    <a:lnTo>
                      <a:pt x="125" y="567"/>
                    </a:lnTo>
                    <a:lnTo>
                      <a:pt x="125" y="481"/>
                    </a:lnTo>
                    <a:lnTo>
                      <a:pt x="925" y="947"/>
                    </a:lnTo>
                    <a:cubicBezTo>
                      <a:pt x="949" y="961"/>
                      <a:pt x="957" y="992"/>
                      <a:pt x="943" y="1015"/>
                    </a:cubicBezTo>
                    <a:cubicBezTo>
                      <a:pt x="929" y="1039"/>
                      <a:pt x="898" y="1047"/>
                      <a:pt x="875" y="1033"/>
                    </a:cubicBezTo>
                    <a:close/>
                  </a:path>
                </a:pathLst>
              </a:custGeom>
              <a:solidFill>
                <a:srgbClr val="000000"/>
              </a:solidFill>
              <a:ln w="28575" cap="flat" cmpd="sng">
                <a:solidFill>
                  <a:srgbClr val="FF00FF"/>
                </a:solidFill>
                <a:prstDash val="solid"/>
                <a:bevel/>
                <a:headEnd/>
                <a:tailEnd/>
              </a:ln>
            </p:spPr>
            <p:txBody>
              <a:bodyPr/>
              <a:lstStyle/>
              <a:p>
                <a:endParaRPr lang="en-US"/>
              </a:p>
            </p:txBody>
          </p:sp>
          <p:graphicFrame>
            <p:nvGraphicFramePr>
              <p:cNvPr id="33" name="Object 39"/>
              <p:cNvGraphicFramePr>
                <a:graphicFrameLocks noChangeAspect="1"/>
              </p:cNvGraphicFramePr>
              <p:nvPr/>
            </p:nvGraphicFramePr>
            <p:xfrm>
              <a:off x="7348" y="3474"/>
              <a:ext cx="478" cy="827"/>
            </p:xfrm>
            <a:graphic>
              <a:graphicData uri="http://schemas.openxmlformats.org/presentationml/2006/ole">
                <mc:AlternateContent xmlns:mc="http://schemas.openxmlformats.org/markup-compatibility/2006">
                  <mc:Choice xmlns:v="urn:schemas-microsoft-com:vml" Requires="v">
                    <p:oleObj spid="_x0000_s85509" name="Equation" r:id="rId9" imgW="152268" imgH="266469" progId="Equation.DSMT4">
                      <p:embed/>
                    </p:oleObj>
                  </mc:Choice>
                  <mc:Fallback>
                    <p:oleObj name="Equation" r:id="rId9" imgW="152268" imgH="266469"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48" y="3474"/>
                            <a:ext cx="478" cy="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pSp>
        <p:nvGrpSpPr>
          <p:cNvPr id="34" name="Group 40"/>
          <p:cNvGrpSpPr>
            <a:grpSpLocks/>
          </p:cNvGrpSpPr>
          <p:nvPr/>
        </p:nvGrpSpPr>
        <p:grpSpPr bwMode="auto">
          <a:xfrm>
            <a:off x="6821488" y="3287496"/>
            <a:ext cx="1236662" cy="2022475"/>
            <a:chOff x="2488" y="1346"/>
            <a:chExt cx="779" cy="1274"/>
          </a:xfrm>
        </p:grpSpPr>
        <p:sp>
          <p:nvSpPr>
            <p:cNvPr id="35" name="Freeform 41"/>
            <p:cNvSpPr>
              <a:spLocks noChangeAspect="1" noEditPoints="1"/>
            </p:cNvSpPr>
            <p:nvPr/>
          </p:nvSpPr>
          <p:spPr bwMode="auto">
            <a:xfrm rot="240000">
              <a:off x="2488" y="1346"/>
              <a:ext cx="779" cy="1274"/>
            </a:xfrm>
            <a:custGeom>
              <a:avLst/>
              <a:gdLst>
                <a:gd name="T0" fmla="*/ 723 w 3510"/>
                <a:gd name="T1" fmla="*/ 1210 h 5774"/>
                <a:gd name="T2" fmla="*/ 741 w 3510"/>
                <a:gd name="T3" fmla="*/ 1199 h 5774"/>
                <a:gd name="T4" fmla="*/ 772 w 3510"/>
                <a:gd name="T5" fmla="*/ 1271 h 5774"/>
                <a:gd name="T6" fmla="*/ 677 w 3510"/>
                <a:gd name="T7" fmla="*/ 1135 h 5774"/>
                <a:gd name="T8" fmla="*/ 647 w 3510"/>
                <a:gd name="T9" fmla="*/ 1063 h 5774"/>
                <a:gd name="T10" fmla="*/ 696 w 3510"/>
                <a:gd name="T11" fmla="*/ 1123 h 5774"/>
                <a:gd name="T12" fmla="*/ 677 w 3510"/>
                <a:gd name="T13" fmla="*/ 1135 h 5774"/>
                <a:gd name="T14" fmla="*/ 563 w 3510"/>
                <a:gd name="T15" fmla="*/ 945 h 5774"/>
                <a:gd name="T16" fmla="*/ 582 w 3510"/>
                <a:gd name="T17" fmla="*/ 934 h 5774"/>
                <a:gd name="T18" fmla="*/ 612 w 3510"/>
                <a:gd name="T19" fmla="*/ 1006 h 5774"/>
                <a:gd name="T20" fmla="*/ 517 w 3510"/>
                <a:gd name="T21" fmla="*/ 870 h 5774"/>
                <a:gd name="T22" fmla="*/ 486 w 3510"/>
                <a:gd name="T23" fmla="*/ 798 h 5774"/>
                <a:gd name="T24" fmla="*/ 536 w 3510"/>
                <a:gd name="T25" fmla="*/ 858 h 5774"/>
                <a:gd name="T26" fmla="*/ 517 w 3510"/>
                <a:gd name="T27" fmla="*/ 870 h 5774"/>
                <a:gd name="T28" fmla="*/ 403 w 3510"/>
                <a:gd name="T29" fmla="*/ 680 h 5774"/>
                <a:gd name="T30" fmla="*/ 422 w 3510"/>
                <a:gd name="T31" fmla="*/ 669 h 5774"/>
                <a:gd name="T32" fmla="*/ 452 w 3510"/>
                <a:gd name="T33" fmla="*/ 741 h 5774"/>
                <a:gd name="T34" fmla="*/ 357 w 3510"/>
                <a:gd name="T35" fmla="*/ 605 h 5774"/>
                <a:gd name="T36" fmla="*/ 327 w 3510"/>
                <a:gd name="T37" fmla="*/ 533 h 5774"/>
                <a:gd name="T38" fmla="*/ 376 w 3510"/>
                <a:gd name="T39" fmla="*/ 594 h 5774"/>
                <a:gd name="T40" fmla="*/ 357 w 3510"/>
                <a:gd name="T41" fmla="*/ 605 h 5774"/>
                <a:gd name="T42" fmla="*/ 243 w 3510"/>
                <a:gd name="T43" fmla="*/ 415 h 5774"/>
                <a:gd name="T44" fmla="*/ 262 w 3510"/>
                <a:gd name="T45" fmla="*/ 404 h 5774"/>
                <a:gd name="T46" fmla="*/ 293 w 3510"/>
                <a:gd name="T47" fmla="*/ 476 h 5774"/>
                <a:gd name="T48" fmla="*/ 197 w 3510"/>
                <a:gd name="T49" fmla="*/ 340 h 5774"/>
                <a:gd name="T50" fmla="*/ 167 w 3510"/>
                <a:gd name="T51" fmla="*/ 268 h 5774"/>
                <a:gd name="T52" fmla="*/ 216 w 3510"/>
                <a:gd name="T53" fmla="*/ 329 h 5774"/>
                <a:gd name="T54" fmla="*/ 197 w 3510"/>
                <a:gd name="T55" fmla="*/ 340 h 5774"/>
                <a:gd name="T56" fmla="*/ 83 w 3510"/>
                <a:gd name="T57" fmla="*/ 151 h 5774"/>
                <a:gd name="T58" fmla="*/ 102 w 3510"/>
                <a:gd name="T59" fmla="*/ 139 h 5774"/>
                <a:gd name="T60" fmla="*/ 132 w 3510"/>
                <a:gd name="T61" fmla="*/ 211 h 5774"/>
                <a:gd name="T62" fmla="*/ 38 w 3510"/>
                <a:gd name="T63" fmla="*/ 75 h 5774"/>
                <a:gd name="T64" fmla="*/ 7 w 3510"/>
                <a:gd name="T65" fmla="*/ 3 h 5774"/>
                <a:gd name="T66" fmla="*/ 56 w 3510"/>
                <a:gd name="T67" fmla="*/ 64 h 5774"/>
                <a:gd name="T68" fmla="*/ 38 w 3510"/>
                <a:gd name="T69" fmla="*/ 75 h 57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10" h="5774">
                  <a:moveTo>
                    <a:pt x="3410" y="5742"/>
                  </a:moveTo>
                  <a:lnTo>
                    <a:pt x="3256" y="5485"/>
                  </a:lnTo>
                  <a:cubicBezTo>
                    <a:pt x="3241" y="5461"/>
                    <a:pt x="3249" y="5431"/>
                    <a:pt x="3273" y="5416"/>
                  </a:cubicBezTo>
                  <a:cubicBezTo>
                    <a:pt x="3296" y="5402"/>
                    <a:pt x="3327" y="5410"/>
                    <a:pt x="3341" y="5433"/>
                  </a:cubicBezTo>
                  <a:lnTo>
                    <a:pt x="3496" y="5691"/>
                  </a:lnTo>
                  <a:cubicBezTo>
                    <a:pt x="3510" y="5714"/>
                    <a:pt x="3502" y="5745"/>
                    <a:pt x="3479" y="5759"/>
                  </a:cubicBezTo>
                  <a:cubicBezTo>
                    <a:pt x="3455" y="5774"/>
                    <a:pt x="3424" y="5766"/>
                    <a:pt x="3410" y="5742"/>
                  </a:cubicBezTo>
                  <a:close/>
                  <a:moveTo>
                    <a:pt x="3050" y="5142"/>
                  </a:moveTo>
                  <a:lnTo>
                    <a:pt x="2895" y="4885"/>
                  </a:lnTo>
                  <a:cubicBezTo>
                    <a:pt x="2881" y="4861"/>
                    <a:pt x="2889" y="4830"/>
                    <a:pt x="2913" y="4816"/>
                  </a:cubicBezTo>
                  <a:cubicBezTo>
                    <a:pt x="2936" y="4802"/>
                    <a:pt x="2967" y="4810"/>
                    <a:pt x="2981" y="4833"/>
                  </a:cubicBezTo>
                  <a:lnTo>
                    <a:pt x="3136" y="5090"/>
                  </a:lnTo>
                  <a:cubicBezTo>
                    <a:pt x="3150" y="5114"/>
                    <a:pt x="3142" y="5145"/>
                    <a:pt x="3118" y="5159"/>
                  </a:cubicBezTo>
                  <a:cubicBezTo>
                    <a:pt x="3095" y="5173"/>
                    <a:pt x="3064" y="5166"/>
                    <a:pt x="3050" y="5142"/>
                  </a:cubicBezTo>
                  <a:close/>
                  <a:moveTo>
                    <a:pt x="2690" y="4542"/>
                  </a:moveTo>
                  <a:lnTo>
                    <a:pt x="2535" y="4284"/>
                  </a:lnTo>
                  <a:cubicBezTo>
                    <a:pt x="2521" y="4261"/>
                    <a:pt x="2529" y="4230"/>
                    <a:pt x="2552" y="4216"/>
                  </a:cubicBezTo>
                  <a:cubicBezTo>
                    <a:pt x="2576" y="4202"/>
                    <a:pt x="2607" y="4209"/>
                    <a:pt x="2621" y="4233"/>
                  </a:cubicBezTo>
                  <a:lnTo>
                    <a:pt x="2775" y="4490"/>
                  </a:lnTo>
                  <a:cubicBezTo>
                    <a:pt x="2790" y="4514"/>
                    <a:pt x="2782" y="4545"/>
                    <a:pt x="2758" y="4559"/>
                  </a:cubicBezTo>
                  <a:cubicBezTo>
                    <a:pt x="2735" y="4573"/>
                    <a:pt x="2704" y="4565"/>
                    <a:pt x="2690" y="4542"/>
                  </a:cubicBezTo>
                  <a:close/>
                  <a:moveTo>
                    <a:pt x="2329" y="3941"/>
                  </a:moveTo>
                  <a:lnTo>
                    <a:pt x="2175" y="3684"/>
                  </a:lnTo>
                  <a:cubicBezTo>
                    <a:pt x="2161" y="3661"/>
                    <a:pt x="2169" y="3630"/>
                    <a:pt x="2192" y="3616"/>
                  </a:cubicBezTo>
                  <a:cubicBezTo>
                    <a:pt x="2216" y="3601"/>
                    <a:pt x="2247" y="3609"/>
                    <a:pt x="2261" y="3633"/>
                  </a:cubicBezTo>
                  <a:lnTo>
                    <a:pt x="2415" y="3890"/>
                  </a:lnTo>
                  <a:cubicBezTo>
                    <a:pt x="2429" y="3914"/>
                    <a:pt x="2422" y="3944"/>
                    <a:pt x="2398" y="3959"/>
                  </a:cubicBezTo>
                  <a:cubicBezTo>
                    <a:pt x="2374" y="3973"/>
                    <a:pt x="2344" y="3965"/>
                    <a:pt x="2329" y="3941"/>
                  </a:cubicBezTo>
                  <a:close/>
                  <a:moveTo>
                    <a:pt x="1969" y="3341"/>
                  </a:moveTo>
                  <a:lnTo>
                    <a:pt x="1815" y="3084"/>
                  </a:lnTo>
                  <a:cubicBezTo>
                    <a:pt x="1801" y="3060"/>
                    <a:pt x="1808" y="3030"/>
                    <a:pt x="1832" y="3015"/>
                  </a:cubicBezTo>
                  <a:cubicBezTo>
                    <a:pt x="1856" y="3001"/>
                    <a:pt x="1887" y="3009"/>
                    <a:pt x="1901" y="3033"/>
                  </a:cubicBezTo>
                  <a:lnTo>
                    <a:pt x="2055" y="3290"/>
                  </a:lnTo>
                  <a:cubicBezTo>
                    <a:pt x="2069" y="3313"/>
                    <a:pt x="2062" y="3344"/>
                    <a:pt x="2038" y="3358"/>
                  </a:cubicBezTo>
                  <a:cubicBezTo>
                    <a:pt x="2014" y="3373"/>
                    <a:pt x="1984" y="3365"/>
                    <a:pt x="1969" y="3341"/>
                  </a:cubicBezTo>
                  <a:close/>
                  <a:moveTo>
                    <a:pt x="1609" y="2741"/>
                  </a:moveTo>
                  <a:lnTo>
                    <a:pt x="1455" y="2484"/>
                  </a:lnTo>
                  <a:cubicBezTo>
                    <a:pt x="1441" y="2460"/>
                    <a:pt x="1448" y="2429"/>
                    <a:pt x="1472" y="2415"/>
                  </a:cubicBezTo>
                  <a:cubicBezTo>
                    <a:pt x="1496" y="2401"/>
                    <a:pt x="1526" y="2409"/>
                    <a:pt x="1541" y="2432"/>
                  </a:cubicBezTo>
                  <a:lnTo>
                    <a:pt x="1695" y="2690"/>
                  </a:lnTo>
                  <a:cubicBezTo>
                    <a:pt x="1709" y="2713"/>
                    <a:pt x="1701" y="2744"/>
                    <a:pt x="1678" y="2758"/>
                  </a:cubicBezTo>
                  <a:cubicBezTo>
                    <a:pt x="1654" y="2772"/>
                    <a:pt x="1623" y="2765"/>
                    <a:pt x="1609" y="2741"/>
                  </a:cubicBezTo>
                  <a:close/>
                  <a:moveTo>
                    <a:pt x="1249" y="2141"/>
                  </a:moveTo>
                  <a:lnTo>
                    <a:pt x="1095" y="1883"/>
                  </a:lnTo>
                  <a:cubicBezTo>
                    <a:pt x="1080" y="1860"/>
                    <a:pt x="1088" y="1829"/>
                    <a:pt x="1112" y="1815"/>
                  </a:cubicBezTo>
                  <a:cubicBezTo>
                    <a:pt x="1136" y="1801"/>
                    <a:pt x="1166" y="1808"/>
                    <a:pt x="1180" y="1832"/>
                  </a:cubicBezTo>
                  <a:lnTo>
                    <a:pt x="1335" y="2089"/>
                  </a:lnTo>
                  <a:cubicBezTo>
                    <a:pt x="1349" y="2113"/>
                    <a:pt x="1341" y="2144"/>
                    <a:pt x="1318" y="2158"/>
                  </a:cubicBezTo>
                  <a:cubicBezTo>
                    <a:pt x="1294" y="2172"/>
                    <a:pt x="1263" y="2164"/>
                    <a:pt x="1249" y="2141"/>
                  </a:cubicBezTo>
                  <a:close/>
                  <a:moveTo>
                    <a:pt x="889" y="1540"/>
                  </a:moveTo>
                  <a:lnTo>
                    <a:pt x="735" y="1283"/>
                  </a:lnTo>
                  <a:cubicBezTo>
                    <a:pt x="720" y="1260"/>
                    <a:pt x="728" y="1229"/>
                    <a:pt x="752" y="1215"/>
                  </a:cubicBezTo>
                  <a:cubicBezTo>
                    <a:pt x="775" y="1200"/>
                    <a:pt x="806" y="1208"/>
                    <a:pt x="820" y="1232"/>
                  </a:cubicBezTo>
                  <a:lnTo>
                    <a:pt x="975" y="1489"/>
                  </a:lnTo>
                  <a:cubicBezTo>
                    <a:pt x="989" y="1513"/>
                    <a:pt x="981" y="1543"/>
                    <a:pt x="957" y="1558"/>
                  </a:cubicBezTo>
                  <a:cubicBezTo>
                    <a:pt x="934" y="1572"/>
                    <a:pt x="903" y="1564"/>
                    <a:pt x="889" y="1540"/>
                  </a:cubicBezTo>
                  <a:close/>
                  <a:moveTo>
                    <a:pt x="529" y="940"/>
                  </a:moveTo>
                  <a:lnTo>
                    <a:pt x="374" y="683"/>
                  </a:lnTo>
                  <a:cubicBezTo>
                    <a:pt x="360" y="659"/>
                    <a:pt x="368" y="629"/>
                    <a:pt x="392" y="614"/>
                  </a:cubicBezTo>
                  <a:cubicBezTo>
                    <a:pt x="415" y="600"/>
                    <a:pt x="446" y="608"/>
                    <a:pt x="460" y="632"/>
                  </a:cubicBezTo>
                  <a:lnTo>
                    <a:pt x="614" y="889"/>
                  </a:lnTo>
                  <a:cubicBezTo>
                    <a:pt x="629" y="912"/>
                    <a:pt x="621" y="943"/>
                    <a:pt x="597" y="957"/>
                  </a:cubicBezTo>
                  <a:cubicBezTo>
                    <a:pt x="574" y="972"/>
                    <a:pt x="543" y="964"/>
                    <a:pt x="529" y="940"/>
                  </a:cubicBezTo>
                  <a:close/>
                  <a:moveTo>
                    <a:pt x="169" y="340"/>
                  </a:moveTo>
                  <a:lnTo>
                    <a:pt x="14" y="83"/>
                  </a:lnTo>
                  <a:cubicBezTo>
                    <a:pt x="0" y="59"/>
                    <a:pt x="8" y="28"/>
                    <a:pt x="31" y="14"/>
                  </a:cubicBezTo>
                  <a:cubicBezTo>
                    <a:pt x="55" y="0"/>
                    <a:pt x="86" y="8"/>
                    <a:pt x="100" y="31"/>
                  </a:cubicBezTo>
                  <a:lnTo>
                    <a:pt x="254" y="289"/>
                  </a:lnTo>
                  <a:cubicBezTo>
                    <a:pt x="269" y="312"/>
                    <a:pt x="261" y="343"/>
                    <a:pt x="237" y="357"/>
                  </a:cubicBezTo>
                  <a:cubicBezTo>
                    <a:pt x="214" y="371"/>
                    <a:pt x="183" y="364"/>
                    <a:pt x="169" y="340"/>
                  </a:cubicBezTo>
                  <a:close/>
                </a:path>
              </a:pathLst>
            </a:custGeom>
            <a:solidFill>
              <a:srgbClr val="00FF00"/>
            </a:solidFill>
            <a:ln w="6350" cap="flat">
              <a:solidFill>
                <a:srgbClr val="00FF00"/>
              </a:solidFill>
              <a:prstDash val="sysDot"/>
              <a:bevel/>
              <a:headEnd/>
              <a:tailEnd/>
            </a:ln>
          </p:spPr>
          <p:txBody>
            <a:bodyPr/>
            <a:lstStyle/>
            <a:p>
              <a:endParaRPr lang="en-US"/>
            </a:p>
          </p:txBody>
        </p:sp>
        <p:sp>
          <p:nvSpPr>
            <p:cNvPr id="36" name="Text Box 42"/>
            <p:cNvSpPr txBox="1">
              <a:spLocks noChangeAspect="1" noChangeArrowheads="1"/>
            </p:cNvSpPr>
            <p:nvPr/>
          </p:nvSpPr>
          <p:spPr bwMode="auto">
            <a:xfrm>
              <a:off x="2676" y="1429"/>
              <a:ext cx="342"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b="0">
                  <a:solidFill>
                    <a:srgbClr val="FF0000"/>
                  </a:solidFill>
                </a:rPr>
                <a:t>h</a:t>
              </a:r>
              <a:endParaRPr lang="en-US" b="0"/>
            </a:p>
          </p:txBody>
        </p:sp>
      </p:grpSp>
      <p:sp>
        <p:nvSpPr>
          <p:cNvPr id="3" name="Rectangle 2"/>
          <p:cNvSpPr/>
          <p:nvPr/>
        </p:nvSpPr>
        <p:spPr>
          <a:xfrm>
            <a:off x="-35300" y="1221732"/>
            <a:ext cx="8396669" cy="584775"/>
          </a:xfrm>
          <a:prstGeom prst="rect">
            <a:avLst/>
          </a:prstGeom>
        </p:spPr>
        <p:txBody>
          <a:bodyPr wrap="square">
            <a:spAutoFit/>
          </a:bodyPr>
          <a:lstStyle/>
          <a:p>
            <a:pPr marL="457200" indent="-457200" algn="just">
              <a:buFont typeface="Wingdings" pitchFamily="2" charset="2"/>
              <a:buChar char="v"/>
            </a:pPr>
            <a:r>
              <a:rPr lang="fr-FR" sz="3200" b="0" dirty="0" err="1">
                <a:latin typeface="Times New Roman" pitchFamily="18" charset="0"/>
                <a:cs typeface="Times New Roman" pitchFamily="18" charset="0"/>
              </a:rPr>
              <a:t>Xét</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cặp</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lực</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và</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giữa</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hai</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chất</a:t>
            </a:r>
            <a:r>
              <a:rPr lang="fr-FR" sz="3200" b="0" dirty="0">
                <a:latin typeface="Times New Roman" pitchFamily="18" charset="0"/>
                <a:cs typeface="Times New Roman" pitchFamily="18" charset="0"/>
              </a:rPr>
              <a:t> </a:t>
            </a:r>
            <a:r>
              <a:rPr lang="fr-FR" sz="3200" b="0" dirty="0" err="1">
                <a:latin typeface="Times New Roman" pitchFamily="18" charset="0"/>
                <a:cs typeface="Times New Roman" pitchFamily="18" charset="0"/>
              </a:rPr>
              <a:t>điểm</a:t>
            </a:r>
            <a:r>
              <a:rPr lang="fr-FR" sz="3200" b="0" dirty="0">
                <a:latin typeface="Times New Roman" pitchFamily="18" charset="0"/>
                <a:cs typeface="Times New Roman" pitchFamily="18" charset="0"/>
              </a:rPr>
              <a:t> i </a:t>
            </a:r>
            <a:r>
              <a:rPr lang="fr-FR" sz="3200" b="0" dirty="0" err="1">
                <a:latin typeface="Times New Roman" pitchFamily="18" charset="0"/>
                <a:cs typeface="Times New Roman" pitchFamily="18" charset="0"/>
              </a:rPr>
              <a:t>và</a:t>
            </a:r>
            <a:r>
              <a:rPr lang="fr-FR" sz="3200" b="0" dirty="0">
                <a:latin typeface="Times New Roman" pitchFamily="18" charset="0"/>
                <a:cs typeface="Times New Roman" pitchFamily="18" charset="0"/>
              </a:rPr>
              <a:t> j: </a:t>
            </a:r>
            <a:endParaRPr lang="en-US" sz="3200" b="0" dirty="0">
              <a:latin typeface="Times New Roman" pitchFamily="18" charset="0"/>
              <a:cs typeface="Times New Roman"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857477490"/>
              </p:ext>
            </p:extLst>
          </p:nvPr>
        </p:nvGraphicFramePr>
        <p:xfrm>
          <a:off x="992188" y="1828302"/>
          <a:ext cx="4273550" cy="1982787"/>
        </p:xfrm>
        <a:graphic>
          <a:graphicData uri="http://schemas.openxmlformats.org/presentationml/2006/ole">
            <mc:AlternateContent xmlns:mc="http://schemas.openxmlformats.org/markup-compatibility/2006">
              <mc:Choice xmlns:v="urn:schemas-microsoft-com:vml" Requires="v">
                <p:oleObj spid="_x0000_s85510" name="Equation" r:id="rId11" imgW="2197080" imgH="1015920" progId="Equation.DSMT4">
                  <p:embed/>
                </p:oleObj>
              </mc:Choice>
              <mc:Fallback>
                <p:oleObj name="Equation" r:id="rId11" imgW="2197080" imgH="1015920" progId="Equation.DSMT4">
                  <p:embed/>
                  <p:pic>
                    <p:nvPicPr>
                      <p:cNvPr id="0" name=""/>
                      <p:cNvPicPr>
                        <a:picLocks noChangeAspect="1" noChangeArrowheads="1"/>
                      </p:cNvPicPr>
                      <p:nvPr/>
                    </p:nvPicPr>
                    <p:blipFill>
                      <a:blip r:embed="rId12"/>
                      <a:srcRect/>
                      <a:stretch>
                        <a:fillRect/>
                      </a:stretch>
                    </p:blipFill>
                    <p:spPr bwMode="auto">
                      <a:xfrm>
                        <a:off x="992188" y="1828302"/>
                        <a:ext cx="4273550" cy="1982787"/>
                      </a:xfrm>
                      <a:prstGeom prst="rect">
                        <a:avLst/>
                      </a:prstGeom>
                      <a:noFill/>
                      <a:ln w="57150" cmpd="thinThick">
                        <a:noFill/>
                        <a:miter lim="800000"/>
                        <a:headEnd/>
                        <a:tailEnd/>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01021984"/>
              </p:ext>
            </p:extLst>
          </p:nvPr>
        </p:nvGraphicFramePr>
        <p:xfrm>
          <a:off x="2542269" y="1223834"/>
          <a:ext cx="317046" cy="563637"/>
        </p:xfrm>
        <a:graphic>
          <a:graphicData uri="http://schemas.openxmlformats.org/presentationml/2006/ole">
            <mc:AlternateContent xmlns:mc="http://schemas.openxmlformats.org/markup-compatibility/2006">
              <mc:Choice xmlns:v="urn:schemas-microsoft-com:vml" Requires="v">
                <p:oleObj spid="_x0000_s85511" name="Equation" r:id="rId13" imgW="228600" imgH="406080" progId="Equation.DSMT4">
                  <p:embed/>
                </p:oleObj>
              </mc:Choice>
              <mc:Fallback>
                <p:oleObj name="Equation" r:id="rId13" imgW="228600" imgH="406080" progId="Equation.DSMT4">
                  <p:embed/>
                  <p:pic>
                    <p:nvPicPr>
                      <p:cNvPr id="0" name=""/>
                      <p:cNvPicPr/>
                      <p:nvPr/>
                    </p:nvPicPr>
                    <p:blipFill>
                      <a:blip r:embed="rId14"/>
                      <a:stretch>
                        <a:fillRect/>
                      </a:stretch>
                    </p:blipFill>
                    <p:spPr>
                      <a:xfrm>
                        <a:off x="2542269" y="1223834"/>
                        <a:ext cx="317046" cy="563637"/>
                      </a:xfrm>
                      <a:prstGeom prst="rect">
                        <a:avLst/>
                      </a:prstGeom>
                    </p:spPr>
                  </p:pic>
                </p:oleObj>
              </mc:Fallback>
            </mc:AlternateContent>
          </a:graphicData>
        </a:graphic>
      </p:graphicFrame>
      <p:graphicFrame>
        <p:nvGraphicFramePr>
          <p:cNvPr id="37" name="Object 36"/>
          <p:cNvGraphicFramePr>
            <a:graphicFrameLocks noChangeAspect="1"/>
          </p:cNvGraphicFramePr>
          <p:nvPr>
            <p:extLst>
              <p:ext uri="{D42A27DB-BD31-4B8C-83A1-F6EECF244321}">
                <p14:modId xmlns:p14="http://schemas.microsoft.com/office/powerpoint/2010/main" val="3976880143"/>
              </p:ext>
            </p:extLst>
          </p:nvPr>
        </p:nvGraphicFramePr>
        <p:xfrm>
          <a:off x="3565525" y="1206500"/>
          <a:ext cx="333375" cy="563563"/>
        </p:xfrm>
        <a:graphic>
          <a:graphicData uri="http://schemas.openxmlformats.org/presentationml/2006/ole">
            <mc:AlternateContent xmlns:mc="http://schemas.openxmlformats.org/markup-compatibility/2006">
              <mc:Choice xmlns:v="urn:schemas-microsoft-com:vml" Requires="v">
                <p:oleObj spid="_x0000_s85512" name="Equation" r:id="rId15" imgW="241200" imgH="406080" progId="Equation.DSMT4">
                  <p:embed/>
                </p:oleObj>
              </mc:Choice>
              <mc:Fallback>
                <p:oleObj name="Equation" r:id="rId15" imgW="241200" imgH="406080" progId="Equation.DSMT4">
                  <p:embed/>
                  <p:pic>
                    <p:nvPicPr>
                      <p:cNvPr id="0" name=""/>
                      <p:cNvPicPr/>
                      <p:nvPr/>
                    </p:nvPicPr>
                    <p:blipFill>
                      <a:blip r:embed="rId16"/>
                      <a:stretch>
                        <a:fillRect/>
                      </a:stretch>
                    </p:blipFill>
                    <p:spPr>
                      <a:xfrm>
                        <a:off x="3565525" y="1206500"/>
                        <a:ext cx="333375" cy="563563"/>
                      </a:xfrm>
                      <a:prstGeom prst="rect">
                        <a:avLst/>
                      </a:prstGeom>
                    </p:spPr>
                  </p:pic>
                </p:oleObj>
              </mc:Fallback>
            </mc:AlternateContent>
          </a:graphicData>
        </a:graphic>
      </p:graphicFrame>
      <p:grpSp>
        <p:nvGrpSpPr>
          <p:cNvPr id="16" name="Group 15"/>
          <p:cNvGrpSpPr/>
          <p:nvPr/>
        </p:nvGrpSpPr>
        <p:grpSpPr>
          <a:xfrm>
            <a:off x="362850" y="4033039"/>
            <a:ext cx="8396669" cy="630579"/>
            <a:chOff x="362850" y="4033039"/>
            <a:chExt cx="8396669" cy="630579"/>
          </a:xfrm>
        </p:grpSpPr>
        <p:sp>
          <p:nvSpPr>
            <p:cNvPr id="45" name="Rectangle 44"/>
            <p:cNvSpPr/>
            <p:nvPr/>
          </p:nvSpPr>
          <p:spPr>
            <a:xfrm>
              <a:off x="362850" y="4033039"/>
              <a:ext cx="8396669" cy="584775"/>
            </a:xfrm>
            <a:prstGeom prst="rect">
              <a:avLst/>
            </a:prstGeom>
          </p:spPr>
          <p:txBody>
            <a:bodyPr wrap="square">
              <a:spAutoFit/>
            </a:bodyPr>
            <a:lstStyle/>
            <a:p>
              <a:pPr algn="just"/>
              <a:r>
                <a:rPr lang="en-US" sz="3200" b="0" dirty="0" err="1">
                  <a:latin typeface="Times New Roman" pitchFamily="18" charset="0"/>
                  <a:cs typeface="Times New Roman" pitchFamily="18" charset="0"/>
                </a:rPr>
                <a:t>Mà</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nên</a:t>
              </a:r>
              <a:r>
                <a:rPr lang="en-US" sz="3200" b="0" dirty="0">
                  <a:latin typeface="Times New Roman" pitchFamily="18" charset="0"/>
                  <a:cs typeface="Times New Roman" pitchFamily="18" charset="0"/>
                </a:rPr>
                <a:t>  </a:t>
              </a:r>
            </a:p>
          </p:txBody>
        </p:sp>
        <p:grpSp>
          <p:nvGrpSpPr>
            <p:cNvPr id="8" name="Group 7"/>
            <p:cNvGrpSpPr/>
            <p:nvPr/>
          </p:nvGrpSpPr>
          <p:grpSpPr>
            <a:xfrm>
              <a:off x="1296984" y="4044493"/>
              <a:ext cx="4137253" cy="619125"/>
              <a:chOff x="1296984" y="4044493"/>
              <a:chExt cx="4137253" cy="619125"/>
            </a:xfrm>
          </p:grpSpPr>
          <p:graphicFrame>
            <p:nvGraphicFramePr>
              <p:cNvPr id="7" name="Object 6"/>
              <p:cNvGraphicFramePr>
                <a:graphicFrameLocks noChangeAspect="1"/>
              </p:cNvGraphicFramePr>
              <p:nvPr>
                <p:extLst>
                  <p:ext uri="{D42A27DB-BD31-4B8C-83A1-F6EECF244321}">
                    <p14:modId xmlns:p14="http://schemas.microsoft.com/office/powerpoint/2010/main" val="2931392497"/>
                  </p:ext>
                </p:extLst>
              </p:nvPr>
            </p:nvGraphicFramePr>
            <p:xfrm>
              <a:off x="1296984" y="4112982"/>
              <a:ext cx="1730375" cy="544513"/>
            </p:xfrm>
            <a:graphic>
              <a:graphicData uri="http://schemas.openxmlformats.org/presentationml/2006/ole">
                <mc:AlternateContent xmlns:mc="http://schemas.openxmlformats.org/markup-compatibility/2006">
                  <mc:Choice xmlns:v="urn:schemas-microsoft-com:vml" Requires="v">
                    <p:oleObj spid="_x0000_s85513" name="Equation" r:id="rId17" imgW="888840" imgH="279360" progId="Equation.DSMT4">
                      <p:embed/>
                    </p:oleObj>
                  </mc:Choice>
                  <mc:Fallback>
                    <p:oleObj name="Equation" r:id="rId17" imgW="888840" imgH="279360" progId="Equation.DSMT4">
                      <p:embed/>
                      <p:pic>
                        <p:nvPicPr>
                          <p:cNvPr id="0" name="Object 4"/>
                          <p:cNvPicPr>
                            <a:picLocks noChangeAspect="1" noChangeArrowheads="1"/>
                          </p:cNvPicPr>
                          <p:nvPr/>
                        </p:nvPicPr>
                        <p:blipFill>
                          <a:blip r:embed="rId18"/>
                          <a:srcRect/>
                          <a:stretch>
                            <a:fillRect/>
                          </a:stretch>
                        </p:blipFill>
                        <p:spPr bwMode="auto">
                          <a:xfrm>
                            <a:off x="1296984" y="4112982"/>
                            <a:ext cx="1730375"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solidFill>
                                  <a:srgbClr val="000000"/>
                                </a:solidFill>
                                <a:miter lim="800000"/>
                                <a:headEnd/>
                                <a:tailEnd/>
                              </a14:hiddenLine>
                            </a:ext>
                          </a:extLst>
                        </p:spPr>
                      </p:pic>
                    </p:oleObj>
                  </mc:Fallback>
                </mc:AlternateContent>
              </a:graphicData>
            </a:graphic>
          </p:graphicFrame>
          <p:graphicFrame>
            <p:nvGraphicFramePr>
              <p:cNvPr id="38" name="Object 37"/>
              <p:cNvGraphicFramePr>
                <a:graphicFrameLocks noChangeAspect="1"/>
              </p:cNvGraphicFramePr>
              <p:nvPr>
                <p:extLst>
                  <p:ext uri="{D42A27DB-BD31-4B8C-83A1-F6EECF244321}">
                    <p14:modId xmlns:p14="http://schemas.microsoft.com/office/powerpoint/2010/main" val="1489700399"/>
                  </p:ext>
                </p:extLst>
              </p:nvPr>
            </p:nvGraphicFramePr>
            <p:xfrm>
              <a:off x="4321400" y="4044493"/>
              <a:ext cx="1112837" cy="619125"/>
            </p:xfrm>
            <a:graphic>
              <a:graphicData uri="http://schemas.openxmlformats.org/presentationml/2006/ole">
                <mc:AlternateContent xmlns:mc="http://schemas.openxmlformats.org/markup-compatibility/2006">
                  <mc:Choice xmlns:v="urn:schemas-microsoft-com:vml" Requires="v">
                    <p:oleObj spid="_x0000_s85514" name="Equation" r:id="rId19" imgW="571320" imgH="317160" progId="Equation.DSMT4">
                      <p:embed/>
                    </p:oleObj>
                  </mc:Choice>
                  <mc:Fallback>
                    <p:oleObj name="Equation" r:id="rId19" imgW="571320" imgH="317160" progId="Equation.DSMT4">
                      <p:embed/>
                      <p:pic>
                        <p:nvPicPr>
                          <p:cNvPr id="0" name=""/>
                          <p:cNvPicPr>
                            <a:picLocks noChangeAspect="1" noChangeArrowheads="1"/>
                          </p:cNvPicPr>
                          <p:nvPr/>
                        </p:nvPicPr>
                        <p:blipFill>
                          <a:blip r:embed="rId20"/>
                          <a:srcRect/>
                          <a:stretch>
                            <a:fillRect/>
                          </a:stretch>
                        </p:blipFill>
                        <p:spPr bwMode="auto">
                          <a:xfrm>
                            <a:off x="4321400" y="4044493"/>
                            <a:ext cx="1112837"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solidFill>
                                  <a:srgbClr val="000000"/>
                                </a:solidFill>
                                <a:miter lim="800000"/>
                                <a:headEnd/>
                                <a:tailEnd/>
                              </a14:hiddenLine>
                            </a:ext>
                          </a:extLst>
                        </p:spPr>
                      </p:pic>
                    </p:oleObj>
                  </mc:Fallback>
                </mc:AlternateContent>
              </a:graphicData>
            </a:graphic>
          </p:graphicFrame>
        </p:grpSp>
      </p:grpSp>
      <p:sp>
        <p:nvSpPr>
          <p:cNvPr id="40" name="Rectangle 39"/>
          <p:cNvSpPr/>
          <p:nvPr/>
        </p:nvSpPr>
        <p:spPr>
          <a:xfrm>
            <a:off x="322862" y="5002633"/>
            <a:ext cx="8396669" cy="584775"/>
          </a:xfrm>
          <a:prstGeom prst="rect">
            <a:avLst/>
          </a:prstGeom>
        </p:spPr>
        <p:txBody>
          <a:bodyPr wrap="square">
            <a:spAutoFit/>
          </a:bodyPr>
          <a:lstStyle/>
          <a:p>
            <a:pPr algn="just"/>
            <a:r>
              <a:rPr lang="en-US" sz="3200" b="0" dirty="0">
                <a:latin typeface="Times New Roman" pitchFamily="18" charset="0"/>
                <a:cs typeface="Times New Roman" pitchFamily="18" charset="0"/>
              </a:rPr>
              <a:t>Do </a:t>
            </a:r>
            <a:r>
              <a:rPr lang="en-US" sz="3200" b="0" dirty="0" err="1">
                <a:latin typeface="Times New Roman" pitchFamily="18" charset="0"/>
                <a:cs typeface="Times New Roman" pitchFamily="18" charset="0"/>
              </a:rPr>
              <a:t>vậy</a:t>
            </a:r>
            <a:r>
              <a:rPr lang="en-US" sz="3200" b="0" dirty="0">
                <a:latin typeface="Times New Roman" pitchFamily="18" charset="0"/>
                <a:cs typeface="Times New Roman" pitchFamily="18" charset="0"/>
              </a:rPr>
              <a:t>:</a:t>
            </a:r>
          </a:p>
        </p:txBody>
      </p:sp>
      <p:graphicFrame>
        <p:nvGraphicFramePr>
          <p:cNvPr id="41" name="Object 40"/>
          <p:cNvGraphicFramePr>
            <a:graphicFrameLocks noChangeAspect="1"/>
          </p:cNvGraphicFramePr>
          <p:nvPr>
            <p:extLst>
              <p:ext uri="{D42A27DB-BD31-4B8C-83A1-F6EECF244321}">
                <p14:modId xmlns:p14="http://schemas.microsoft.com/office/powerpoint/2010/main" val="2263226564"/>
              </p:ext>
            </p:extLst>
          </p:nvPr>
        </p:nvGraphicFramePr>
        <p:xfrm>
          <a:off x="1978250" y="5062528"/>
          <a:ext cx="3186112" cy="1609725"/>
        </p:xfrm>
        <a:graphic>
          <a:graphicData uri="http://schemas.openxmlformats.org/presentationml/2006/ole">
            <mc:AlternateContent xmlns:mc="http://schemas.openxmlformats.org/markup-compatibility/2006">
              <mc:Choice xmlns:v="urn:schemas-microsoft-com:vml" Requires="v">
                <p:oleObj spid="_x0000_s85515" name="Equation" r:id="rId21" imgW="1638000" imgH="825480" progId="Equation.DSMT4">
                  <p:embed/>
                </p:oleObj>
              </mc:Choice>
              <mc:Fallback>
                <p:oleObj name="Equation" r:id="rId21" imgW="1638000" imgH="825480" progId="Equation.DSMT4">
                  <p:embed/>
                  <p:pic>
                    <p:nvPicPr>
                      <p:cNvPr id="0" name="Object 4"/>
                      <p:cNvPicPr>
                        <a:picLocks noChangeAspect="1" noChangeArrowheads="1"/>
                      </p:cNvPicPr>
                      <p:nvPr/>
                    </p:nvPicPr>
                    <p:blipFill>
                      <a:blip r:embed="rId22"/>
                      <a:srcRect/>
                      <a:stretch>
                        <a:fillRect/>
                      </a:stretch>
                    </p:blipFill>
                    <p:spPr bwMode="auto">
                      <a:xfrm>
                        <a:off x="1978250" y="5062528"/>
                        <a:ext cx="3186112"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23116256"/>
      </p:ext>
    </p:extLst>
  </p:cSld>
  <p:clrMapOvr>
    <a:masterClrMapping/>
  </p:clrMapOvr>
  <p:transition spd="slow">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9662" y="539754"/>
            <a:ext cx="9535886"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a:solidFill>
                  <a:schemeClr val="tx1"/>
                </a:solidFill>
                <a:latin typeface="Times New Roman" pitchFamily="18" charset="0"/>
                <a:cs typeface="Times New Roman" pitchFamily="18" charset="0"/>
              </a:rPr>
              <a:t>2.4. MÔMEN ĐỘNG LƯỢNG CỦA HỆ CÁC CHẤT ĐIỂM</a:t>
            </a:r>
          </a:p>
        </p:txBody>
      </p:sp>
      <p:sp>
        <p:nvSpPr>
          <p:cNvPr id="14" name="Rectangle 13"/>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2. ĐỊNH LUẬT BIẾN THIÊN VÀ BẢO TOÀN MÔMEN ĐỘNG LƯỢNG</a:t>
            </a:r>
          </a:p>
        </p:txBody>
      </p:sp>
      <p:sp>
        <p:nvSpPr>
          <p:cNvPr id="3" name="Rectangle 2"/>
          <p:cNvSpPr/>
          <p:nvPr/>
        </p:nvSpPr>
        <p:spPr>
          <a:xfrm>
            <a:off x="373665" y="1201545"/>
            <a:ext cx="8396669" cy="584775"/>
          </a:xfrm>
          <a:prstGeom prst="rect">
            <a:avLst/>
          </a:prstGeom>
        </p:spPr>
        <p:txBody>
          <a:bodyPr wrap="square">
            <a:spAutoFit/>
          </a:bodyPr>
          <a:lstStyle/>
          <a:p>
            <a:pPr algn="just"/>
            <a:r>
              <a:rPr lang="en-US" sz="3200" b="0" dirty="0" err="1">
                <a:latin typeface="Times New Roman" pitchFamily="18" charset="0"/>
                <a:cs typeface="Times New Roman" pitchFamily="18" charset="0"/>
              </a:rPr>
              <a:t>Như</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vậy</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với</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hệ</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chất</a:t>
            </a:r>
            <a:r>
              <a:rPr lang="en-US" sz="3200" b="0" dirty="0">
                <a:latin typeface="Times New Roman" pitchFamily="18" charset="0"/>
                <a:cs typeface="Times New Roman" pitchFamily="18" charset="0"/>
              </a:rPr>
              <a:t> n </a:t>
            </a:r>
            <a:r>
              <a:rPr lang="en-US" sz="3200" b="0" dirty="0" err="1">
                <a:latin typeface="Times New Roman" pitchFamily="18" charset="0"/>
                <a:cs typeface="Times New Roman" pitchFamily="18" charset="0"/>
              </a:rPr>
              <a:t>chất</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điểm</a:t>
            </a:r>
            <a:r>
              <a:rPr lang="en-US" sz="3200" b="0" dirty="0">
                <a:latin typeface="Times New Roman" pitchFamily="18" charset="0"/>
                <a:cs typeface="Times New Roman" pitchFamily="18" charset="0"/>
              </a:rPr>
              <a:t>:</a:t>
            </a:r>
          </a:p>
        </p:txBody>
      </p:sp>
      <p:sp>
        <p:nvSpPr>
          <p:cNvPr id="40" name="Rectangle 39"/>
          <p:cNvSpPr/>
          <p:nvPr/>
        </p:nvSpPr>
        <p:spPr>
          <a:xfrm>
            <a:off x="409946" y="4079240"/>
            <a:ext cx="8396669" cy="584775"/>
          </a:xfrm>
          <a:prstGeom prst="rect">
            <a:avLst/>
          </a:prstGeom>
        </p:spPr>
        <p:txBody>
          <a:bodyPr wrap="square">
            <a:spAutoFit/>
          </a:bodyPr>
          <a:lstStyle/>
          <a:p>
            <a:pPr algn="just"/>
            <a:r>
              <a:rPr lang="en-US" sz="3200" b="0" dirty="0" err="1">
                <a:latin typeface="Times New Roman" pitchFamily="18" charset="0"/>
                <a:cs typeface="Times New Roman" pitchFamily="18" charset="0"/>
              </a:rPr>
              <a:t>Khi</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ngoại</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lực</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tác</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dụng</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bằng</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không</a:t>
            </a:r>
            <a:r>
              <a:rPr lang="en-US" sz="3200" b="0" dirty="0">
                <a:latin typeface="Times New Roman" pitchFamily="18" charset="0"/>
                <a:cs typeface="Times New Roman" pitchFamily="18" charset="0"/>
              </a:rPr>
              <a:t>:</a:t>
            </a:r>
          </a:p>
        </p:txBody>
      </p:sp>
      <p:graphicFrame>
        <p:nvGraphicFramePr>
          <p:cNvPr id="2" name="Object 1"/>
          <p:cNvGraphicFramePr>
            <a:graphicFrameLocks noChangeAspect="1"/>
          </p:cNvGraphicFramePr>
          <p:nvPr>
            <p:extLst>
              <p:ext uri="{D42A27DB-BD31-4B8C-83A1-F6EECF244321}">
                <p14:modId xmlns:p14="http://schemas.microsoft.com/office/powerpoint/2010/main" val="3762119619"/>
              </p:ext>
            </p:extLst>
          </p:nvPr>
        </p:nvGraphicFramePr>
        <p:xfrm>
          <a:off x="2211950" y="1851483"/>
          <a:ext cx="4792662" cy="2155825"/>
        </p:xfrm>
        <a:graphic>
          <a:graphicData uri="http://schemas.openxmlformats.org/presentationml/2006/ole">
            <mc:AlternateContent xmlns:mc="http://schemas.openxmlformats.org/markup-compatibility/2006">
              <mc:Choice xmlns:v="urn:schemas-microsoft-com:vml" Requires="v">
                <p:oleObj spid="_x0000_s86119" name="Equation" r:id="rId3" imgW="2463480" imgH="1104840" progId="Equation.DSMT4">
                  <p:embed/>
                </p:oleObj>
              </mc:Choice>
              <mc:Fallback>
                <p:oleObj name="Equation" r:id="rId3" imgW="2463480" imgH="1104840" progId="Equation.DSMT4">
                  <p:embed/>
                  <p:pic>
                    <p:nvPicPr>
                      <p:cNvPr id="0" name="Object 1"/>
                      <p:cNvPicPr>
                        <a:picLocks noChangeAspect="1" noChangeArrowheads="1"/>
                      </p:cNvPicPr>
                      <p:nvPr/>
                    </p:nvPicPr>
                    <p:blipFill>
                      <a:blip r:embed="rId4"/>
                      <a:srcRect/>
                      <a:stretch>
                        <a:fillRect/>
                      </a:stretch>
                    </p:blipFill>
                    <p:spPr bwMode="auto">
                      <a:xfrm>
                        <a:off x="2211950" y="1851483"/>
                        <a:ext cx="4792662"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solidFill>
                              <a:srgbClr val="000000"/>
                            </a:solidFill>
                            <a:miter lim="800000"/>
                            <a:headEnd/>
                            <a:tailEnd/>
                          </a14:hiddenLine>
                        </a:ext>
                      </a:extLst>
                    </p:spPr>
                  </p:pic>
                </p:oleObj>
              </mc:Fallback>
            </mc:AlternateContent>
          </a:graphicData>
        </a:graphic>
      </p:graphicFrame>
      <p:graphicFrame>
        <p:nvGraphicFramePr>
          <p:cNvPr id="42" name="Object 41"/>
          <p:cNvGraphicFramePr>
            <a:graphicFrameLocks noChangeAspect="1"/>
          </p:cNvGraphicFramePr>
          <p:nvPr>
            <p:extLst>
              <p:ext uri="{D42A27DB-BD31-4B8C-83A1-F6EECF244321}">
                <p14:modId xmlns:p14="http://schemas.microsoft.com/office/powerpoint/2010/main" val="392545791"/>
              </p:ext>
            </p:extLst>
          </p:nvPr>
        </p:nvGraphicFramePr>
        <p:xfrm>
          <a:off x="3113549" y="4755016"/>
          <a:ext cx="2989262" cy="496887"/>
        </p:xfrm>
        <a:graphic>
          <a:graphicData uri="http://schemas.openxmlformats.org/presentationml/2006/ole">
            <mc:AlternateContent xmlns:mc="http://schemas.openxmlformats.org/markup-compatibility/2006">
              <mc:Choice xmlns:v="urn:schemas-microsoft-com:vml" Requires="v">
                <p:oleObj spid="_x0000_s86120" name="Equation" r:id="rId5" imgW="1536480" imgH="253800" progId="Equation.DSMT4">
                  <p:embed/>
                </p:oleObj>
              </mc:Choice>
              <mc:Fallback>
                <p:oleObj name="Equation" r:id="rId5" imgW="1536480" imgH="253800" progId="Equation.DSMT4">
                  <p:embed/>
                  <p:pic>
                    <p:nvPicPr>
                      <p:cNvPr id="0" name=""/>
                      <p:cNvPicPr>
                        <a:picLocks noChangeAspect="1" noChangeArrowheads="1"/>
                      </p:cNvPicPr>
                      <p:nvPr/>
                    </p:nvPicPr>
                    <p:blipFill>
                      <a:blip r:embed="rId6"/>
                      <a:srcRect/>
                      <a:stretch>
                        <a:fillRect/>
                      </a:stretch>
                    </p:blipFill>
                    <p:spPr bwMode="auto">
                      <a:xfrm>
                        <a:off x="3113549" y="4755016"/>
                        <a:ext cx="2989262" cy="496887"/>
                      </a:xfrm>
                      <a:prstGeom prst="rect">
                        <a:avLst/>
                      </a:prstGeom>
                      <a:noFill/>
                      <a:ln w="19050">
                        <a:solidFill>
                          <a:srgbClr val="FF0000"/>
                        </a:solidFill>
                      </a:ln>
                    </p:spPr>
                  </p:pic>
                </p:oleObj>
              </mc:Fallback>
            </mc:AlternateContent>
          </a:graphicData>
        </a:graphic>
      </p:graphicFrame>
      <p:sp>
        <p:nvSpPr>
          <p:cNvPr id="43" name="Text Box 22"/>
          <p:cNvSpPr txBox="1">
            <a:spLocks noChangeArrowheads="1"/>
          </p:cNvSpPr>
          <p:nvPr/>
        </p:nvSpPr>
        <p:spPr bwMode="auto">
          <a:xfrm>
            <a:off x="203200" y="5342160"/>
            <a:ext cx="894079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just" eaLnBrk="1" hangingPunct="1">
              <a:spcBef>
                <a:spcPct val="50000"/>
              </a:spcBef>
            </a:pPr>
            <a:r>
              <a:rPr lang="en-US" sz="3200" b="0" u="sng" dirty="0" err="1">
                <a:solidFill>
                  <a:srgbClr val="C00000"/>
                </a:solidFill>
                <a:latin typeface="Times New Roman" pitchFamily="18" charset="0"/>
                <a:cs typeface="Times New Roman" pitchFamily="18" charset="0"/>
              </a:rPr>
              <a:t>Định</a:t>
            </a:r>
            <a:r>
              <a:rPr lang="en-US" sz="3200" b="0" u="sng" dirty="0">
                <a:solidFill>
                  <a:srgbClr val="C00000"/>
                </a:solidFill>
                <a:latin typeface="Times New Roman" pitchFamily="18" charset="0"/>
                <a:cs typeface="Times New Roman" pitchFamily="18" charset="0"/>
              </a:rPr>
              <a:t> </a:t>
            </a:r>
            <a:r>
              <a:rPr lang="en-US" sz="3200" b="0" u="sng" dirty="0" err="1">
                <a:solidFill>
                  <a:srgbClr val="C00000"/>
                </a:solidFill>
                <a:latin typeface="Times New Roman" pitchFamily="18" charset="0"/>
                <a:cs typeface="Times New Roman" pitchFamily="18" charset="0"/>
              </a:rPr>
              <a:t>luật</a:t>
            </a:r>
            <a:r>
              <a:rPr lang="en-US" sz="3200" b="0" u="sng" dirty="0">
                <a:solidFill>
                  <a:srgbClr val="C00000"/>
                </a:solidFill>
                <a:latin typeface="Times New Roman" pitchFamily="18" charset="0"/>
                <a:cs typeface="Times New Roman" pitchFamily="18" charset="0"/>
              </a:rPr>
              <a:t> </a:t>
            </a:r>
            <a:r>
              <a:rPr lang="en-US" sz="3200" b="0" u="sng" dirty="0" err="1">
                <a:solidFill>
                  <a:srgbClr val="C00000"/>
                </a:solidFill>
                <a:latin typeface="Times New Roman" pitchFamily="18" charset="0"/>
                <a:cs typeface="Times New Roman" pitchFamily="18" charset="0"/>
              </a:rPr>
              <a:t>bảo</a:t>
            </a:r>
            <a:r>
              <a:rPr lang="en-US" sz="3200" b="0" u="sng" dirty="0">
                <a:solidFill>
                  <a:srgbClr val="C00000"/>
                </a:solidFill>
                <a:latin typeface="Times New Roman" pitchFamily="18" charset="0"/>
                <a:cs typeface="Times New Roman" pitchFamily="18" charset="0"/>
              </a:rPr>
              <a:t> </a:t>
            </a:r>
            <a:r>
              <a:rPr lang="en-US" sz="3200" b="0" u="sng" dirty="0" err="1">
                <a:solidFill>
                  <a:srgbClr val="C00000"/>
                </a:solidFill>
                <a:latin typeface="Times New Roman" pitchFamily="18" charset="0"/>
                <a:cs typeface="Times New Roman" pitchFamily="18" charset="0"/>
              </a:rPr>
              <a:t>toàn</a:t>
            </a:r>
            <a:r>
              <a:rPr lang="en-US" sz="3200" b="0" u="sng" dirty="0">
                <a:solidFill>
                  <a:srgbClr val="C00000"/>
                </a:solidFill>
                <a:latin typeface="Times New Roman" pitchFamily="18" charset="0"/>
                <a:cs typeface="Times New Roman" pitchFamily="18" charset="0"/>
              </a:rPr>
              <a:t> </a:t>
            </a:r>
            <a:r>
              <a:rPr lang="en-US" sz="3200" b="0" u="sng" dirty="0" err="1">
                <a:solidFill>
                  <a:srgbClr val="C00000"/>
                </a:solidFill>
                <a:latin typeface="Times New Roman" pitchFamily="18" charset="0"/>
                <a:cs typeface="Times New Roman" pitchFamily="18" charset="0"/>
              </a:rPr>
              <a:t>mômen</a:t>
            </a:r>
            <a:r>
              <a:rPr lang="en-US" sz="3200" b="0" u="sng" dirty="0">
                <a:solidFill>
                  <a:srgbClr val="C00000"/>
                </a:solidFill>
                <a:latin typeface="Times New Roman" pitchFamily="18" charset="0"/>
                <a:cs typeface="Times New Roman" pitchFamily="18" charset="0"/>
              </a:rPr>
              <a:t> </a:t>
            </a:r>
            <a:r>
              <a:rPr lang="en-US" sz="3200" b="0" u="sng" dirty="0" err="1">
                <a:solidFill>
                  <a:srgbClr val="C00000"/>
                </a:solidFill>
                <a:latin typeface="Times New Roman" pitchFamily="18" charset="0"/>
                <a:cs typeface="Times New Roman" pitchFamily="18" charset="0"/>
              </a:rPr>
              <a:t>động</a:t>
            </a:r>
            <a:r>
              <a:rPr lang="en-US" sz="3200" b="0" u="sng" dirty="0">
                <a:solidFill>
                  <a:srgbClr val="C00000"/>
                </a:solidFill>
                <a:latin typeface="Times New Roman" pitchFamily="18" charset="0"/>
                <a:cs typeface="Times New Roman" pitchFamily="18" charset="0"/>
              </a:rPr>
              <a:t> </a:t>
            </a:r>
            <a:r>
              <a:rPr lang="en-US" sz="3200" b="0" u="sng" dirty="0" err="1">
                <a:solidFill>
                  <a:srgbClr val="C00000"/>
                </a:solidFill>
                <a:latin typeface="Times New Roman" pitchFamily="18" charset="0"/>
                <a:cs typeface="Times New Roman" pitchFamily="18" charset="0"/>
              </a:rPr>
              <a:t>lượng</a:t>
            </a:r>
            <a:r>
              <a:rPr lang="en-US" sz="3200" b="0" dirty="0">
                <a:solidFill>
                  <a:srgbClr val="C00000"/>
                </a:solidFill>
                <a:latin typeface="Times New Roman" pitchFamily="18" charset="0"/>
                <a:cs typeface="Times New Roman" pitchFamily="18" charset="0"/>
              </a:rPr>
              <a:t>: </a:t>
            </a:r>
            <a:r>
              <a:rPr lang="en-US" sz="3200" b="0" dirty="0" err="1">
                <a:solidFill>
                  <a:srgbClr val="C00000"/>
                </a:solidFill>
                <a:latin typeface="Times New Roman" pitchFamily="18" charset="0"/>
                <a:cs typeface="Times New Roman" pitchFamily="18" charset="0"/>
              </a:rPr>
              <a:t>Mômen</a:t>
            </a:r>
            <a:r>
              <a:rPr lang="en-US" sz="3200" b="0" dirty="0">
                <a:solidFill>
                  <a:srgbClr val="C00000"/>
                </a:solidFill>
                <a:latin typeface="Times New Roman" pitchFamily="18" charset="0"/>
                <a:cs typeface="Times New Roman" pitchFamily="18" charset="0"/>
              </a:rPr>
              <a:t> </a:t>
            </a:r>
            <a:r>
              <a:rPr lang="en-US" sz="3200" b="0" dirty="0" err="1">
                <a:solidFill>
                  <a:srgbClr val="C00000"/>
                </a:solidFill>
                <a:latin typeface="Times New Roman" pitchFamily="18" charset="0"/>
                <a:cs typeface="Times New Roman" pitchFamily="18" charset="0"/>
              </a:rPr>
              <a:t>động</a:t>
            </a:r>
            <a:r>
              <a:rPr lang="en-US" sz="3200" b="0" dirty="0">
                <a:solidFill>
                  <a:srgbClr val="C00000"/>
                </a:solidFill>
                <a:latin typeface="Times New Roman" pitchFamily="18" charset="0"/>
                <a:cs typeface="Times New Roman" pitchFamily="18" charset="0"/>
              </a:rPr>
              <a:t> </a:t>
            </a:r>
            <a:r>
              <a:rPr lang="en-US" sz="3200" b="0" dirty="0" err="1">
                <a:solidFill>
                  <a:srgbClr val="C00000"/>
                </a:solidFill>
                <a:latin typeface="Times New Roman" pitchFamily="18" charset="0"/>
                <a:cs typeface="Times New Roman" pitchFamily="18" charset="0"/>
              </a:rPr>
              <a:t>lượng</a:t>
            </a:r>
            <a:r>
              <a:rPr lang="en-US" sz="3200" b="0" dirty="0">
                <a:solidFill>
                  <a:srgbClr val="C00000"/>
                </a:solidFill>
                <a:latin typeface="Times New Roman" pitchFamily="18" charset="0"/>
                <a:cs typeface="Times New Roman" pitchFamily="18" charset="0"/>
              </a:rPr>
              <a:t> </a:t>
            </a:r>
            <a:r>
              <a:rPr lang="en-US" sz="3200" b="0" dirty="0" err="1">
                <a:solidFill>
                  <a:srgbClr val="C00000"/>
                </a:solidFill>
                <a:latin typeface="Times New Roman" pitchFamily="18" charset="0"/>
                <a:cs typeface="Times New Roman" pitchFamily="18" charset="0"/>
              </a:rPr>
              <a:t>của</a:t>
            </a:r>
            <a:r>
              <a:rPr lang="en-US" sz="3200" b="0" dirty="0">
                <a:solidFill>
                  <a:srgbClr val="C00000"/>
                </a:solidFill>
                <a:latin typeface="Times New Roman" pitchFamily="18" charset="0"/>
                <a:cs typeface="Times New Roman" pitchFamily="18" charset="0"/>
              </a:rPr>
              <a:t> </a:t>
            </a:r>
            <a:r>
              <a:rPr lang="en-US" sz="3200" b="0" dirty="0" err="1">
                <a:solidFill>
                  <a:srgbClr val="C00000"/>
                </a:solidFill>
                <a:latin typeface="Times New Roman" pitchFamily="18" charset="0"/>
                <a:cs typeface="Times New Roman" pitchFamily="18" charset="0"/>
              </a:rPr>
              <a:t>một</a:t>
            </a:r>
            <a:r>
              <a:rPr lang="en-US" sz="3200" b="0" dirty="0">
                <a:solidFill>
                  <a:srgbClr val="C00000"/>
                </a:solidFill>
                <a:latin typeface="Times New Roman" pitchFamily="18" charset="0"/>
                <a:cs typeface="Times New Roman" pitchFamily="18" charset="0"/>
              </a:rPr>
              <a:t> </a:t>
            </a:r>
            <a:r>
              <a:rPr lang="en-US" sz="3200" b="0" dirty="0" err="1">
                <a:solidFill>
                  <a:srgbClr val="C00000"/>
                </a:solidFill>
                <a:latin typeface="Times New Roman" pitchFamily="18" charset="0"/>
                <a:cs typeface="Times New Roman" pitchFamily="18" charset="0"/>
              </a:rPr>
              <a:t>hệ</a:t>
            </a:r>
            <a:r>
              <a:rPr lang="en-US" sz="3200" b="0" dirty="0">
                <a:solidFill>
                  <a:srgbClr val="C00000"/>
                </a:solidFill>
                <a:latin typeface="Times New Roman" pitchFamily="18" charset="0"/>
                <a:cs typeface="Times New Roman" pitchFamily="18" charset="0"/>
              </a:rPr>
              <a:t> </a:t>
            </a:r>
            <a:r>
              <a:rPr lang="en-US" sz="3200" b="0" dirty="0" err="1">
                <a:solidFill>
                  <a:srgbClr val="C00000"/>
                </a:solidFill>
                <a:latin typeface="Times New Roman" pitchFamily="18" charset="0"/>
                <a:cs typeface="Times New Roman" pitchFamily="18" charset="0"/>
              </a:rPr>
              <a:t>nhiều</a:t>
            </a:r>
            <a:r>
              <a:rPr lang="en-US" sz="3200" b="0" dirty="0">
                <a:solidFill>
                  <a:srgbClr val="C00000"/>
                </a:solidFill>
                <a:latin typeface="Times New Roman" pitchFamily="18" charset="0"/>
                <a:cs typeface="Times New Roman" pitchFamily="18" charset="0"/>
              </a:rPr>
              <a:t> </a:t>
            </a:r>
            <a:r>
              <a:rPr lang="en-US" sz="3200" b="0" dirty="0" err="1">
                <a:solidFill>
                  <a:srgbClr val="C00000"/>
                </a:solidFill>
                <a:latin typeface="Times New Roman" pitchFamily="18" charset="0"/>
                <a:cs typeface="Times New Roman" pitchFamily="18" charset="0"/>
              </a:rPr>
              <a:t>chất</a:t>
            </a:r>
            <a:r>
              <a:rPr lang="en-US" sz="3200" b="0" dirty="0">
                <a:solidFill>
                  <a:srgbClr val="C00000"/>
                </a:solidFill>
                <a:latin typeface="Times New Roman" pitchFamily="18" charset="0"/>
                <a:cs typeface="Times New Roman" pitchFamily="18" charset="0"/>
              </a:rPr>
              <a:t> </a:t>
            </a:r>
            <a:r>
              <a:rPr lang="en-US" sz="3200" b="0" dirty="0" err="1">
                <a:solidFill>
                  <a:srgbClr val="C00000"/>
                </a:solidFill>
                <a:latin typeface="Times New Roman" pitchFamily="18" charset="0"/>
                <a:cs typeface="Times New Roman" pitchFamily="18" charset="0"/>
              </a:rPr>
              <a:t>điểm</a:t>
            </a:r>
            <a:r>
              <a:rPr lang="en-US" sz="3200" b="0" dirty="0">
                <a:solidFill>
                  <a:srgbClr val="C00000"/>
                </a:solidFill>
                <a:latin typeface="Times New Roman" pitchFamily="18" charset="0"/>
                <a:cs typeface="Times New Roman" pitchFamily="18" charset="0"/>
              </a:rPr>
              <a:t> </a:t>
            </a:r>
            <a:r>
              <a:rPr lang="en-US" sz="3200" b="0" dirty="0" err="1">
                <a:solidFill>
                  <a:srgbClr val="C00000"/>
                </a:solidFill>
                <a:latin typeface="Times New Roman" pitchFamily="18" charset="0"/>
                <a:cs typeface="Times New Roman" pitchFamily="18" charset="0"/>
              </a:rPr>
              <a:t>được</a:t>
            </a:r>
            <a:r>
              <a:rPr lang="en-US" sz="3200" b="0" dirty="0">
                <a:solidFill>
                  <a:srgbClr val="C00000"/>
                </a:solidFill>
                <a:latin typeface="Times New Roman" pitchFamily="18" charset="0"/>
                <a:cs typeface="Times New Roman" pitchFamily="18" charset="0"/>
              </a:rPr>
              <a:t> </a:t>
            </a:r>
            <a:r>
              <a:rPr lang="en-US" sz="3200" b="0" dirty="0" err="1">
                <a:solidFill>
                  <a:srgbClr val="C00000"/>
                </a:solidFill>
                <a:latin typeface="Times New Roman" pitchFamily="18" charset="0"/>
                <a:cs typeface="Times New Roman" pitchFamily="18" charset="0"/>
              </a:rPr>
              <a:t>bảo</a:t>
            </a:r>
            <a:r>
              <a:rPr lang="en-US" sz="3200" b="0" dirty="0">
                <a:solidFill>
                  <a:srgbClr val="C00000"/>
                </a:solidFill>
                <a:latin typeface="Times New Roman" pitchFamily="18" charset="0"/>
                <a:cs typeface="Times New Roman" pitchFamily="18" charset="0"/>
              </a:rPr>
              <a:t> </a:t>
            </a:r>
            <a:r>
              <a:rPr lang="en-US" sz="3200" b="0" dirty="0" err="1">
                <a:solidFill>
                  <a:srgbClr val="C00000"/>
                </a:solidFill>
                <a:latin typeface="Times New Roman" pitchFamily="18" charset="0"/>
                <a:cs typeface="Times New Roman" pitchFamily="18" charset="0"/>
              </a:rPr>
              <a:t>toàn</a:t>
            </a:r>
            <a:r>
              <a:rPr lang="en-US" sz="3200" b="0" dirty="0">
                <a:solidFill>
                  <a:srgbClr val="C00000"/>
                </a:solidFill>
                <a:latin typeface="Times New Roman" pitchFamily="18" charset="0"/>
                <a:cs typeface="Times New Roman" pitchFamily="18" charset="0"/>
              </a:rPr>
              <a:t> </a:t>
            </a:r>
            <a:r>
              <a:rPr lang="en-US" sz="3200" b="0" dirty="0" err="1">
                <a:solidFill>
                  <a:srgbClr val="C00000"/>
                </a:solidFill>
                <a:latin typeface="Times New Roman" pitchFamily="18" charset="0"/>
                <a:cs typeface="Times New Roman" pitchFamily="18" charset="0"/>
              </a:rPr>
              <a:t>khi</a:t>
            </a:r>
            <a:r>
              <a:rPr lang="en-US" sz="3200" b="0" dirty="0">
                <a:solidFill>
                  <a:srgbClr val="C00000"/>
                </a:solidFill>
                <a:latin typeface="Times New Roman" pitchFamily="18" charset="0"/>
                <a:cs typeface="Times New Roman" pitchFamily="18" charset="0"/>
              </a:rPr>
              <a:t> </a:t>
            </a:r>
            <a:r>
              <a:rPr lang="en-US" sz="3200" b="0" dirty="0" err="1">
                <a:solidFill>
                  <a:srgbClr val="C00000"/>
                </a:solidFill>
                <a:latin typeface="Times New Roman" pitchFamily="18" charset="0"/>
                <a:cs typeface="Times New Roman" pitchFamily="18" charset="0"/>
              </a:rPr>
              <a:t>mômen</a:t>
            </a:r>
            <a:r>
              <a:rPr lang="en-US" sz="3200" b="0" dirty="0">
                <a:solidFill>
                  <a:srgbClr val="C00000"/>
                </a:solidFill>
                <a:latin typeface="Times New Roman" pitchFamily="18" charset="0"/>
                <a:cs typeface="Times New Roman" pitchFamily="18" charset="0"/>
              </a:rPr>
              <a:t> </a:t>
            </a:r>
            <a:r>
              <a:rPr lang="en-US" sz="3200" b="0" dirty="0" err="1">
                <a:solidFill>
                  <a:srgbClr val="C00000"/>
                </a:solidFill>
                <a:latin typeface="Times New Roman" pitchFamily="18" charset="0"/>
                <a:cs typeface="Times New Roman" pitchFamily="18" charset="0"/>
              </a:rPr>
              <a:t>tổng</a:t>
            </a:r>
            <a:r>
              <a:rPr lang="en-US" sz="3200" b="0" dirty="0">
                <a:solidFill>
                  <a:srgbClr val="C00000"/>
                </a:solidFill>
                <a:latin typeface="Times New Roman" pitchFamily="18" charset="0"/>
                <a:cs typeface="Times New Roman" pitchFamily="18" charset="0"/>
              </a:rPr>
              <a:t> </a:t>
            </a:r>
            <a:r>
              <a:rPr lang="en-US" sz="3200" b="0" dirty="0" err="1">
                <a:solidFill>
                  <a:srgbClr val="C00000"/>
                </a:solidFill>
                <a:latin typeface="Times New Roman" pitchFamily="18" charset="0"/>
                <a:cs typeface="Times New Roman" pitchFamily="18" charset="0"/>
              </a:rPr>
              <a:t>hợp</a:t>
            </a:r>
            <a:r>
              <a:rPr lang="en-US" sz="3200" b="0" dirty="0">
                <a:solidFill>
                  <a:srgbClr val="C00000"/>
                </a:solidFill>
                <a:latin typeface="Times New Roman" pitchFamily="18" charset="0"/>
                <a:cs typeface="Times New Roman" pitchFamily="18" charset="0"/>
              </a:rPr>
              <a:t> </a:t>
            </a:r>
            <a:r>
              <a:rPr lang="en-US" sz="3200" b="0" dirty="0" err="1">
                <a:solidFill>
                  <a:srgbClr val="C00000"/>
                </a:solidFill>
                <a:latin typeface="Times New Roman" pitchFamily="18" charset="0"/>
                <a:cs typeface="Times New Roman" pitchFamily="18" charset="0"/>
              </a:rPr>
              <a:t>của</a:t>
            </a:r>
            <a:r>
              <a:rPr lang="en-US" sz="3200" b="0" dirty="0">
                <a:solidFill>
                  <a:srgbClr val="C00000"/>
                </a:solidFill>
                <a:latin typeface="Times New Roman" pitchFamily="18" charset="0"/>
                <a:cs typeface="Times New Roman" pitchFamily="18" charset="0"/>
              </a:rPr>
              <a:t> </a:t>
            </a:r>
            <a:r>
              <a:rPr lang="en-US" sz="3200" b="0" dirty="0" err="1">
                <a:solidFill>
                  <a:srgbClr val="C00000"/>
                </a:solidFill>
                <a:latin typeface="Times New Roman" pitchFamily="18" charset="0"/>
                <a:cs typeface="Times New Roman" pitchFamily="18" charset="0"/>
              </a:rPr>
              <a:t>các</a:t>
            </a:r>
            <a:r>
              <a:rPr lang="en-US" sz="3200" b="0" dirty="0">
                <a:solidFill>
                  <a:srgbClr val="C00000"/>
                </a:solidFill>
                <a:latin typeface="Times New Roman" pitchFamily="18" charset="0"/>
                <a:cs typeface="Times New Roman" pitchFamily="18" charset="0"/>
              </a:rPr>
              <a:t> </a:t>
            </a:r>
            <a:r>
              <a:rPr lang="en-US" sz="3200" b="0" dirty="0" err="1">
                <a:solidFill>
                  <a:srgbClr val="C00000"/>
                </a:solidFill>
                <a:latin typeface="Times New Roman" pitchFamily="18" charset="0"/>
                <a:cs typeface="Times New Roman" pitchFamily="18" charset="0"/>
              </a:rPr>
              <a:t>ngoại</a:t>
            </a:r>
            <a:r>
              <a:rPr lang="en-US" sz="3200" b="0" dirty="0">
                <a:solidFill>
                  <a:srgbClr val="C00000"/>
                </a:solidFill>
                <a:latin typeface="Times New Roman" pitchFamily="18" charset="0"/>
                <a:cs typeface="Times New Roman" pitchFamily="18" charset="0"/>
              </a:rPr>
              <a:t> </a:t>
            </a:r>
            <a:r>
              <a:rPr lang="en-US" sz="3200" b="0" dirty="0" err="1">
                <a:solidFill>
                  <a:srgbClr val="C00000"/>
                </a:solidFill>
                <a:latin typeface="Times New Roman" pitchFamily="18" charset="0"/>
                <a:cs typeface="Times New Roman" pitchFamily="18" charset="0"/>
              </a:rPr>
              <a:t>lực</a:t>
            </a:r>
            <a:r>
              <a:rPr lang="en-US" sz="3200" b="0" dirty="0">
                <a:solidFill>
                  <a:srgbClr val="C00000"/>
                </a:solidFill>
                <a:latin typeface="Times New Roman" pitchFamily="18" charset="0"/>
                <a:cs typeface="Times New Roman" pitchFamily="18" charset="0"/>
              </a:rPr>
              <a:t> </a:t>
            </a:r>
            <a:r>
              <a:rPr lang="en-US" sz="3200" b="0" dirty="0" err="1">
                <a:solidFill>
                  <a:srgbClr val="C00000"/>
                </a:solidFill>
                <a:latin typeface="Times New Roman" pitchFamily="18" charset="0"/>
                <a:cs typeface="Times New Roman" pitchFamily="18" charset="0"/>
              </a:rPr>
              <a:t>bằng</a:t>
            </a:r>
            <a:r>
              <a:rPr lang="en-US" sz="3200" b="0" dirty="0">
                <a:solidFill>
                  <a:srgbClr val="C00000"/>
                </a:solidFill>
                <a:latin typeface="Times New Roman" pitchFamily="18" charset="0"/>
                <a:cs typeface="Times New Roman" pitchFamily="18" charset="0"/>
              </a:rPr>
              <a:t> </a:t>
            </a:r>
            <a:r>
              <a:rPr lang="en-US" sz="3200" b="0" dirty="0" err="1">
                <a:solidFill>
                  <a:srgbClr val="C00000"/>
                </a:solidFill>
                <a:latin typeface="Times New Roman" pitchFamily="18" charset="0"/>
                <a:cs typeface="Times New Roman" pitchFamily="18" charset="0"/>
              </a:rPr>
              <a:t>không</a:t>
            </a:r>
            <a:r>
              <a:rPr lang="en-US" sz="3200" b="0" dirty="0">
                <a:solidFill>
                  <a:srgbClr val="C00000"/>
                </a:solidFill>
                <a:latin typeface="Times New Roman" pitchFamily="18" charset="0"/>
                <a:cs typeface="Times New Roman" pitchFamily="18" charset="0"/>
              </a:rPr>
              <a:t>. </a:t>
            </a:r>
          </a:p>
        </p:txBody>
      </p:sp>
    </p:spTree>
    <p:extLst>
      <p:ext uri="{BB962C8B-B14F-4D97-AF65-F5344CB8AC3E}">
        <p14:creationId xmlns:p14="http://schemas.microsoft.com/office/powerpoint/2010/main" val="3082585420"/>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2000" fill="hold"/>
                                        <p:tgtEl>
                                          <p:spTgt spid="43"/>
                                        </p:tgtEl>
                                        <p:attrNameLst>
                                          <p:attrName>ppt_w</p:attrName>
                                        </p:attrNameLst>
                                      </p:cBhvr>
                                      <p:tavLst>
                                        <p:tav tm="0">
                                          <p:val>
                                            <p:strVal val="#ppt_w*0.70"/>
                                          </p:val>
                                        </p:tav>
                                        <p:tav tm="100000">
                                          <p:val>
                                            <p:strVal val="#ppt_w"/>
                                          </p:val>
                                        </p:tav>
                                      </p:tavLst>
                                    </p:anim>
                                    <p:anim calcmode="lin" valueType="num">
                                      <p:cBhvr>
                                        <p:cTn id="8" dur="2000" fill="hold"/>
                                        <p:tgtEl>
                                          <p:spTgt spid="43"/>
                                        </p:tgtEl>
                                        <p:attrNameLst>
                                          <p:attrName>ppt_h</p:attrName>
                                        </p:attrNameLst>
                                      </p:cBhvr>
                                      <p:tavLst>
                                        <p:tav tm="0">
                                          <p:val>
                                            <p:strVal val="#ppt_h"/>
                                          </p:val>
                                        </p:tav>
                                        <p:tav tm="100000">
                                          <p:val>
                                            <p:strVal val="#ppt_h"/>
                                          </p:val>
                                        </p:tav>
                                      </p:tavLst>
                                    </p:anim>
                                    <p:animEffect transition="in" filter="fade">
                                      <p:cBhvr>
                                        <p:cTn id="9" dur="2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42950"/>
          </a:xfrm>
          <a:prstGeom prst="rect">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Times New Roman" pitchFamily="18" charset="0"/>
                <a:cs typeface="Times New Roman" pitchFamily="18" charset="0"/>
              </a:rPr>
              <a:t>3. ĐỊNH LUẬT BẢO TOÀN CƠ NĂNG</a:t>
            </a:r>
          </a:p>
        </p:txBody>
      </p:sp>
      <p:sp>
        <p:nvSpPr>
          <p:cNvPr id="4" name="Rectangle 3"/>
          <p:cNvSpPr/>
          <p:nvPr/>
        </p:nvSpPr>
        <p:spPr>
          <a:xfrm>
            <a:off x="391886" y="801006"/>
            <a:ext cx="8490857"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chemeClr val="tx1"/>
                </a:solidFill>
                <a:latin typeface="Times New Roman" pitchFamily="18" charset="0"/>
                <a:cs typeface="Times New Roman" pitchFamily="18" charset="0"/>
              </a:rPr>
              <a:t>3.1. CÔNG CƠ HỌC</a:t>
            </a:r>
          </a:p>
        </p:txBody>
      </p:sp>
      <p:grpSp>
        <p:nvGrpSpPr>
          <p:cNvPr id="74" name="Group 50"/>
          <p:cNvGrpSpPr>
            <a:grpSpLocks/>
          </p:cNvGrpSpPr>
          <p:nvPr/>
        </p:nvGrpSpPr>
        <p:grpSpPr bwMode="auto">
          <a:xfrm>
            <a:off x="4008646" y="4145756"/>
            <a:ext cx="5160963" cy="2509837"/>
            <a:chOff x="940" y="2739"/>
            <a:chExt cx="3251" cy="1581"/>
          </a:xfrm>
        </p:grpSpPr>
        <p:sp>
          <p:nvSpPr>
            <p:cNvPr id="75" name="AutoShape 13"/>
            <p:cNvSpPr>
              <a:spLocks noChangeAspect="1" noChangeArrowheads="1"/>
            </p:cNvSpPr>
            <p:nvPr/>
          </p:nvSpPr>
          <p:spPr bwMode="auto">
            <a:xfrm>
              <a:off x="940" y="2739"/>
              <a:ext cx="3251" cy="1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 name="Rectangle 14"/>
            <p:cNvSpPr>
              <a:spLocks noChangeArrowheads="1"/>
            </p:cNvSpPr>
            <p:nvPr/>
          </p:nvSpPr>
          <p:spPr bwMode="auto">
            <a:xfrm>
              <a:off x="940" y="2774"/>
              <a:ext cx="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b="0">
                  <a:solidFill>
                    <a:srgbClr val="000000"/>
                  </a:solidFill>
                  <a:latin typeface="VNI-Times" pitchFamily="2" charset="0"/>
                </a:rPr>
                <a:t> </a:t>
              </a:r>
              <a:endParaRPr lang="en-US" b="0"/>
            </a:p>
          </p:txBody>
        </p:sp>
        <p:sp>
          <p:nvSpPr>
            <p:cNvPr id="77" name="Freeform 15"/>
            <p:cNvSpPr>
              <a:spLocks/>
            </p:cNvSpPr>
            <p:nvPr/>
          </p:nvSpPr>
          <p:spPr bwMode="auto">
            <a:xfrm>
              <a:off x="969" y="2845"/>
              <a:ext cx="3196" cy="699"/>
            </a:xfrm>
            <a:custGeom>
              <a:avLst/>
              <a:gdLst>
                <a:gd name="T0" fmla="*/ 0 w 8500"/>
                <a:gd name="T1" fmla="*/ 699 h 2245"/>
                <a:gd name="T2" fmla="*/ 888 w 8500"/>
                <a:gd name="T3" fmla="*/ 300 h 2245"/>
                <a:gd name="T4" fmla="*/ 2397 w 8500"/>
                <a:gd name="T5" fmla="*/ 399 h 2245"/>
                <a:gd name="T6" fmla="*/ 3196 w 8500"/>
                <a:gd name="T7" fmla="*/ 0 h 224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500" h="2245">
                  <a:moveTo>
                    <a:pt x="0" y="2245"/>
                  </a:moveTo>
                  <a:cubicBezTo>
                    <a:pt x="650" y="1683"/>
                    <a:pt x="1300" y="1123"/>
                    <a:pt x="2361" y="962"/>
                  </a:cubicBezTo>
                  <a:cubicBezTo>
                    <a:pt x="3422" y="802"/>
                    <a:pt x="5352" y="1443"/>
                    <a:pt x="6375" y="1283"/>
                  </a:cubicBezTo>
                  <a:cubicBezTo>
                    <a:pt x="7397" y="1123"/>
                    <a:pt x="7948" y="562"/>
                    <a:pt x="8500" y="0"/>
                  </a:cubicBezTo>
                </a:path>
              </a:pathLst>
            </a:custGeom>
            <a:noFill/>
            <a:ln w="38100" cap="rnd"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78" name="Group 16"/>
            <p:cNvGrpSpPr>
              <a:grpSpLocks/>
            </p:cNvGrpSpPr>
            <p:nvPr/>
          </p:nvGrpSpPr>
          <p:grpSpPr bwMode="auto">
            <a:xfrm>
              <a:off x="2191" y="3151"/>
              <a:ext cx="279" cy="250"/>
              <a:chOff x="5374" y="3614"/>
              <a:chExt cx="740" cy="801"/>
            </a:xfrm>
          </p:grpSpPr>
          <p:sp>
            <p:nvSpPr>
              <p:cNvPr id="106" name="Freeform 17"/>
              <p:cNvSpPr>
                <a:spLocks noEditPoints="1"/>
              </p:cNvSpPr>
              <p:nvPr/>
            </p:nvSpPr>
            <p:spPr bwMode="auto">
              <a:xfrm>
                <a:off x="5374" y="3628"/>
                <a:ext cx="533" cy="390"/>
              </a:xfrm>
              <a:custGeom>
                <a:avLst/>
                <a:gdLst>
                  <a:gd name="T0" fmla="*/ 426 w 1642"/>
                  <a:gd name="T1" fmla="*/ 35 h 1199"/>
                  <a:gd name="T2" fmla="*/ 425 w 1642"/>
                  <a:gd name="T3" fmla="*/ 40 h 1199"/>
                  <a:gd name="T4" fmla="*/ 412 w 1642"/>
                  <a:gd name="T5" fmla="*/ 68 h 1199"/>
                  <a:gd name="T6" fmla="*/ 394 w 1642"/>
                  <a:gd name="T7" fmla="*/ 96 h 1199"/>
                  <a:gd name="T8" fmla="*/ 373 w 1642"/>
                  <a:gd name="T9" fmla="*/ 125 h 1199"/>
                  <a:gd name="T10" fmla="*/ 348 w 1642"/>
                  <a:gd name="T11" fmla="*/ 155 h 1199"/>
                  <a:gd name="T12" fmla="*/ 319 w 1642"/>
                  <a:gd name="T13" fmla="*/ 184 h 1199"/>
                  <a:gd name="T14" fmla="*/ 287 w 1642"/>
                  <a:gd name="T15" fmla="*/ 213 h 1199"/>
                  <a:gd name="T16" fmla="*/ 251 w 1642"/>
                  <a:gd name="T17" fmla="*/ 243 h 1199"/>
                  <a:gd name="T18" fmla="*/ 212 w 1642"/>
                  <a:gd name="T19" fmla="*/ 272 h 1199"/>
                  <a:gd name="T20" fmla="*/ 170 w 1642"/>
                  <a:gd name="T21" fmla="*/ 302 h 1199"/>
                  <a:gd name="T22" fmla="*/ 125 w 1642"/>
                  <a:gd name="T23" fmla="*/ 330 h 1199"/>
                  <a:gd name="T24" fmla="*/ 77 w 1642"/>
                  <a:gd name="T25" fmla="*/ 358 h 1199"/>
                  <a:gd name="T26" fmla="*/ 26 w 1642"/>
                  <a:gd name="T27" fmla="*/ 385 h 1199"/>
                  <a:gd name="T28" fmla="*/ 4 w 1642"/>
                  <a:gd name="T29" fmla="*/ 379 h 1199"/>
                  <a:gd name="T30" fmla="*/ 11 w 1642"/>
                  <a:gd name="T31" fmla="*/ 357 h 1199"/>
                  <a:gd name="T32" fmla="*/ 60 w 1642"/>
                  <a:gd name="T33" fmla="*/ 330 h 1199"/>
                  <a:gd name="T34" fmla="*/ 107 w 1642"/>
                  <a:gd name="T35" fmla="*/ 303 h 1199"/>
                  <a:gd name="T36" fmla="*/ 152 w 1642"/>
                  <a:gd name="T37" fmla="*/ 275 h 1199"/>
                  <a:gd name="T38" fmla="*/ 192 w 1642"/>
                  <a:gd name="T39" fmla="*/ 247 h 1199"/>
                  <a:gd name="T40" fmla="*/ 230 w 1642"/>
                  <a:gd name="T41" fmla="*/ 218 h 1199"/>
                  <a:gd name="T42" fmla="*/ 265 w 1642"/>
                  <a:gd name="T43" fmla="*/ 189 h 1199"/>
                  <a:gd name="T44" fmla="*/ 296 w 1642"/>
                  <a:gd name="T45" fmla="*/ 161 h 1199"/>
                  <a:gd name="T46" fmla="*/ 324 w 1642"/>
                  <a:gd name="T47" fmla="*/ 133 h 1199"/>
                  <a:gd name="T48" fmla="*/ 347 w 1642"/>
                  <a:gd name="T49" fmla="*/ 106 h 1199"/>
                  <a:gd name="T50" fmla="*/ 367 w 1642"/>
                  <a:gd name="T51" fmla="*/ 80 h 1199"/>
                  <a:gd name="T52" fmla="*/ 382 w 1642"/>
                  <a:gd name="T53" fmla="*/ 54 h 1199"/>
                  <a:gd name="T54" fmla="*/ 394 w 1642"/>
                  <a:gd name="T55" fmla="*/ 30 h 1199"/>
                  <a:gd name="T56" fmla="*/ 395 w 1642"/>
                  <a:gd name="T57" fmla="*/ 26 h 1199"/>
                  <a:gd name="T58" fmla="*/ 415 w 1642"/>
                  <a:gd name="T59" fmla="*/ 15 h 1199"/>
                  <a:gd name="T60" fmla="*/ 426 w 1642"/>
                  <a:gd name="T61" fmla="*/ 35 h 1199"/>
                  <a:gd name="T62" fmla="*/ 284 w 1642"/>
                  <a:gd name="T63" fmla="*/ 192 h 1199"/>
                  <a:gd name="T64" fmla="*/ 411 w 1642"/>
                  <a:gd name="T65" fmla="*/ 0 h 1199"/>
                  <a:gd name="T66" fmla="*/ 528 w 1642"/>
                  <a:gd name="T67" fmla="*/ 198 h 1199"/>
                  <a:gd name="T68" fmla="*/ 523 w 1642"/>
                  <a:gd name="T69" fmla="*/ 221 h 1199"/>
                  <a:gd name="T70" fmla="*/ 500 w 1642"/>
                  <a:gd name="T71" fmla="*/ 215 h 1199"/>
                  <a:gd name="T72" fmla="*/ 397 w 1642"/>
                  <a:gd name="T73" fmla="*/ 39 h 1199"/>
                  <a:gd name="T74" fmla="*/ 424 w 1642"/>
                  <a:gd name="T75" fmla="*/ 40 h 1199"/>
                  <a:gd name="T76" fmla="*/ 312 w 1642"/>
                  <a:gd name="T77" fmla="*/ 210 h 1199"/>
                  <a:gd name="T78" fmla="*/ 289 w 1642"/>
                  <a:gd name="T79" fmla="*/ 215 h 1199"/>
                  <a:gd name="T80" fmla="*/ 284 w 1642"/>
                  <a:gd name="T81" fmla="*/ 192 h 119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642" h="1199">
                    <a:moveTo>
                      <a:pt x="1312" y="109"/>
                    </a:moveTo>
                    <a:lnTo>
                      <a:pt x="1308" y="123"/>
                    </a:lnTo>
                    <a:lnTo>
                      <a:pt x="1268" y="209"/>
                    </a:lnTo>
                    <a:lnTo>
                      <a:pt x="1215" y="296"/>
                    </a:lnTo>
                    <a:lnTo>
                      <a:pt x="1150" y="385"/>
                    </a:lnTo>
                    <a:lnTo>
                      <a:pt x="1072" y="475"/>
                    </a:lnTo>
                    <a:lnTo>
                      <a:pt x="983" y="566"/>
                    </a:lnTo>
                    <a:lnTo>
                      <a:pt x="883" y="656"/>
                    </a:lnTo>
                    <a:lnTo>
                      <a:pt x="773" y="747"/>
                    </a:lnTo>
                    <a:lnTo>
                      <a:pt x="654" y="837"/>
                    </a:lnTo>
                    <a:lnTo>
                      <a:pt x="524" y="928"/>
                    </a:lnTo>
                    <a:lnTo>
                      <a:pt x="384" y="1016"/>
                    </a:lnTo>
                    <a:lnTo>
                      <a:pt x="237" y="1102"/>
                    </a:lnTo>
                    <a:lnTo>
                      <a:pt x="81" y="1185"/>
                    </a:lnTo>
                    <a:cubicBezTo>
                      <a:pt x="57" y="1199"/>
                      <a:pt x="27" y="1189"/>
                      <a:pt x="13" y="1165"/>
                    </a:cubicBezTo>
                    <a:cubicBezTo>
                      <a:pt x="0" y="1141"/>
                      <a:pt x="9" y="1111"/>
                      <a:pt x="34" y="1097"/>
                    </a:cubicBezTo>
                    <a:lnTo>
                      <a:pt x="186" y="1015"/>
                    </a:lnTo>
                    <a:lnTo>
                      <a:pt x="331" y="931"/>
                    </a:lnTo>
                    <a:lnTo>
                      <a:pt x="467" y="845"/>
                    </a:lnTo>
                    <a:lnTo>
                      <a:pt x="593" y="758"/>
                    </a:lnTo>
                    <a:lnTo>
                      <a:pt x="710" y="670"/>
                    </a:lnTo>
                    <a:lnTo>
                      <a:pt x="816" y="582"/>
                    </a:lnTo>
                    <a:lnTo>
                      <a:pt x="912" y="495"/>
                    </a:lnTo>
                    <a:lnTo>
                      <a:pt x="997" y="410"/>
                    </a:lnTo>
                    <a:lnTo>
                      <a:pt x="1069" y="326"/>
                    </a:lnTo>
                    <a:lnTo>
                      <a:pt x="1130" y="245"/>
                    </a:lnTo>
                    <a:lnTo>
                      <a:pt x="1177" y="166"/>
                    </a:lnTo>
                    <a:lnTo>
                      <a:pt x="1213" y="92"/>
                    </a:lnTo>
                    <a:lnTo>
                      <a:pt x="1217" y="79"/>
                    </a:lnTo>
                    <a:cubicBezTo>
                      <a:pt x="1225" y="53"/>
                      <a:pt x="1253" y="38"/>
                      <a:pt x="1280" y="46"/>
                    </a:cubicBezTo>
                    <a:cubicBezTo>
                      <a:pt x="1306" y="55"/>
                      <a:pt x="1321" y="83"/>
                      <a:pt x="1312" y="109"/>
                    </a:cubicBezTo>
                    <a:close/>
                    <a:moveTo>
                      <a:pt x="876" y="591"/>
                    </a:moveTo>
                    <a:lnTo>
                      <a:pt x="1267" y="0"/>
                    </a:lnTo>
                    <a:lnTo>
                      <a:pt x="1627" y="610"/>
                    </a:lnTo>
                    <a:cubicBezTo>
                      <a:pt x="1642" y="634"/>
                      <a:pt x="1634" y="665"/>
                      <a:pt x="1610" y="679"/>
                    </a:cubicBezTo>
                    <a:cubicBezTo>
                      <a:pt x="1586" y="693"/>
                      <a:pt x="1555" y="685"/>
                      <a:pt x="1541" y="661"/>
                    </a:cubicBezTo>
                    <a:lnTo>
                      <a:pt x="1222" y="119"/>
                    </a:lnTo>
                    <a:lnTo>
                      <a:pt x="1306" y="122"/>
                    </a:lnTo>
                    <a:lnTo>
                      <a:pt x="960" y="646"/>
                    </a:lnTo>
                    <a:cubicBezTo>
                      <a:pt x="944" y="669"/>
                      <a:pt x="913" y="676"/>
                      <a:pt x="890" y="660"/>
                    </a:cubicBezTo>
                    <a:cubicBezTo>
                      <a:pt x="867" y="645"/>
                      <a:pt x="861" y="614"/>
                      <a:pt x="876" y="591"/>
                    </a:cubicBezTo>
                    <a:close/>
                  </a:path>
                </a:pathLst>
              </a:custGeom>
              <a:solidFill>
                <a:srgbClr val="0000FF"/>
              </a:solidFill>
              <a:ln w="3175" cap="flat">
                <a:solidFill>
                  <a:srgbClr val="0000FF"/>
                </a:solidFill>
                <a:prstDash val="solid"/>
                <a:bevel/>
                <a:headEnd/>
                <a:tailEnd/>
              </a:ln>
            </p:spPr>
            <p:txBody>
              <a:bodyPr/>
              <a:lstStyle/>
              <a:p>
                <a:endParaRPr lang="en-US"/>
              </a:p>
            </p:txBody>
          </p:sp>
          <p:sp>
            <p:nvSpPr>
              <p:cNvPr id="107" name="Rectangle 18"/>
              <p:cNvSpPr>
                <a:spLocks noChangeArrowheads="1"/>
              </p:cNvSpPr>
              <p:nvPr/>
            </p:nvSpPr>
            <p:spPr bwMode="auto">
              <a:xfrm>
                <a:off x="5766" y="3614"/>
                <a:ext cx="348" cy="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b="0">
                    <a:solidFill>
                      <a:srgbClr val="FF0000"/>
                    </a:solidFill>
                    <a:latin typeface="Symbol" pitchFamily="18" charset="2"/>
                  </a:rPr>
                  <a:t>a</a:t>
                </a:r>
                <a:endParaRPr lang="en-US" b="0"/>
              </a:p>
            </p:txBody>
          </p:sp>
        </p:grpSp>
        <p:sp>
          <p:nvSpPr>
            <p:cNvPr id="79" name="Rectangle 19"/>
            <p:cNvSpPr>
              <a:spLocks noChangeArrowheads="1"/>
            </p:cNvSpPr>
            <p:nvPr/>
          </p:nvSpPr>
          <p:spPr bwMode="auto">
            <a:xfrm>
              <a:off x="2457" y="3143"/>
              <a:ext cx="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b="0">
                  <a:solidFill>
                    <a:srgbClr val="000000"/>
                  </a:solidFill>
                  <a:latin typeface="VNI-Times" pitchFamily="2" charset="0"/>
                </a:rPr>
                <a:t> </a:t>
              </a:r>
              <a:endParaRPr lang="en-US" b="0"/>
            </a:p>
          </p:txBody>
        </p:sp>
        <p:grpSp>
          <p:nvGrpSpPr>
            <p:cNvPr id="80" name="Group 20"/>
            <p:cNvGrpSpPr>
              <a:grpSpLocks/>
            </p:cNvGrpSpPr>
            <p:nvPr/>
          </p:nvGrpSpPr>
          <p:grpSpPr bwMode="auto">
            <a:xfrm>
              <a:off x="2026" y="3129"/>
              <a:ext cx="581" cy="641"/>
              <a:chOff x="4948" y="3537"/>
              <a:chExt cx="1546" cy="2059"/>
            </a:xfrm>
          </p:grpSpPr>
          <p:sp>
            <p:nvSpPr>
              <p:cNvPr id="104" name="Freeform 21"/>
              <p:cNvSpPr>
                <a:spLocks noEditPoints="1"/>
              </p:cNvSpPr>
              <p:nvPr/>
            </p:nvSpPr>
            <p:spPr bwMode="auto">
              <a:xfrm>
                <a:off x="4948" y="3537"/>
                <a:ext cx="965" cy="1194"/>
              </a:xfrm>
              <a:custGeom>
                <a:avLst/>
                <a:gdLst>
                  <a:gd name="T0" fmla="*/ 31 w 2970"/>
                  <a:gd name="T1" fmla="*/ 8 h 3675"/>
                  <a:gd name="T2" fmla="*/ 896 w 2970"/>
                  <a:gd name="T3" fmla="*/ 1083 h 3675"/>
                  <a:gd name="T4" fmla="*/ 894 w 2970"/>
                  <a:gd name="T5" fmla="*/ 1105 h 3675"/>
                  <a:gd name="T6" fmla="*/ 871 w 2970"/>
                  <a:gd name="T7" fmla="*/ 1103 h 3675"/>
                  <a:gd name="T8" fmla="*/ 6 w 2970"/>
                  <a:gd name="T9" fmla="*/ 28 h 3675"/>
                  <a:gd name="T10" fmla="*/ 8 w 2970"/>
                  <a:gd name="T11" fmla="*/ 6 h 3675"/>
                  <a:gd name="T12" fmla="*/ 31 w 2970"/>
                  <a:gd name="T13" fmla="*/ 8 h 3675"/>
                  <a:gd name="T14" fmla="*/ 924 w 2970"/>
                  <a:gd name="T15" fmla="*/ 1005 h 3675"/>
                  <a:gd name="T16" fmla="*/ 965 w 2970"/>
                  <a:gd name="T17" fmla="*/ 1194 h 3675"/>
                  <a:gd name="T18" fmla="*/ 789 w 2970"/>
                  <a:gd name="T19" fmla="*/ 1113 h 3675"/>
                  <a:gd name="T20" fmla="*/ 924 w 2970"/>
                  <a:gd name="T21" fmla="*/ 1005 h 36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70" h="3675">
                    <a:moveTo>
                      <a:pt x="95" y="25"/>
                    </a:moveTo>
                    <a:lnTo>
                      <a:pt x="2758" y="3332"/>
                    </a:lnTo>
                    <a:cubicBezTo>
                      <a:pt x="2776" y="3354"/>
                      <a:pt x="2772" y="3385"/>
                      <a:pt x="2751" y="3402"/>
                    </a:cubicBezTo>
                    <a:cubicBezTo>
                      <a:pt x="2729" y="3420"/>
                      <a:pt x="2698" y="3416"/>
                      <a:pt x="2681" y="3395"/>
                    </a:cubicBezTo>
                    <a:lnTo>
                      <a:pt x="17" y="87"/>
                    </a:lnTo>
                    <a:cubicBezTo>
                      <a:pt x="0" y="66"/>
                      <a:pt x="3" y="34"/>
                      <a:pt x="25" y="17"/>
                    </a:cubicBezTo>
                    <a:cubicBezTo>
                      <a:pt x="46" y="0"/>
                      <a:pt x="78" y="3"/>
                      <a:pt x="95" y="25"/>
                    </a:cubicBezTo>
                    <a:close/>
                    <a:moveTo>
                      <a:pt x="2844" y="3092"/>
                    </a:moveTo>
                    <a:lnTo>
                      <a:pt x="2970" y="3675"/>
                    </a:lnTo>
                    <a:lnTo>
                      <a:pt x="2428" y="3427"/>
                    </a:lnTo>
                    <a:lnTo>
                      <a:pt x="2844" y="3092"/>
                    </a:lnTo>
                    <a:close/>
                  </a:path>
                </a:pathLst>
              </a:custGeom>
              <a:solidFill>
                <a:srgbClr val="FF00FF"/>
              </a:solidFill>
              <a:ln w="28575" cap="flat" cmpd="sng">
                <a:solidFill>
                  <a:srgbClr val="FF00FF"/>
                </a:solidFill>
                <a:prstDash val="solid"/>
                <a:bevel/>
                <a:headEnd/>
                <a:tailEnd/>
              </a:ln>
            </p:spPr>
            <p:txBody>
              <a:bodyPr/>
              <a:lstStyle/>
              <a:p>
                <a:endParaRPr lang="en-US"/>
              </a:p>
            </p:txBody>
          </p:sp>
          <p:sp>
            <p:nvSpPr>
              <p:cNvPr id="105" name="Rectangle 22"/>
              <p:cNvSpPr>
                <a:spLocks noChangeArrowheads="1"/>
              </p:cNvSpPr>
              <p:nvPr/>
            </p:nvSpPr>
            <p:spPr bwMode="auto">
              <a:xfrm>
                <a:off x="6117" y="4703"/>
                <a:ext cx="377" cy="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900" b="0">
                    <a:solidFill>
                      <a:srgbClr val="00FF00"/>
                    </a:solidFill>
                  </a:rPr>
                  <a:t>F</a:t>
                </a:r>
                <a:endParaRPr lang="en-US" b="0"/>
              </a:p>
            </p:txBody>
          </p:sp>
        </p:grpSp>
        <p:sp>
          <p:nvSpPr>
            <p:cNvPr id="81" name="Rectangle 23"/>
            <p:cNvSpPr>
              <a:spLocks noChangeArrowheads="1"/>
            </p:cNvSpPr>
            <p:nvPr/>
          </p:nvSpPr>
          <p:spPr bwMode="auto">
            <a:xfrm>
              <a:off x="2473" y="3288"/>
              <a:ext cx="95"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900" b="0">
                  <a:solidFill>
                    <a:srgbClr val="00FF00"/>
                  </a:solidFill>
                  <a:latin typeface="MT Extra" pitchFamily="18" charset="2"/>
                </a:rPr>
                <a:t>r</a:t>
              </a:r>
              <a:endParaRPr lang="en-US" b="0"/>
            </a:p>
          </p:txBody>
        </p:sp>
        <p:sp>
          <p:nvSpPr>
            <p:cNvPr id="82" name="Rectangle 24"/>
            <p:cNvSpPr>
              <a:spLocks noChangeArrowheads="1"/>
            </p:cNvSpPr>
            <p:nvPr/>
          </p:nvSpPr>
          <p:spPr bwMode="auto">
            <a:xfrm>
              <a:off x="2615" y="3496"/>
              <a:ext cx="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b="0">
                  <a:solidFill>
                    <a:srgbClr val="000000"/>
                  </a:solidFill>
                  <a:latin typeface="VNI-Times" pitchFamily="2" charset="0"/>
                </a:rPr>
                <a:t> </a:t>
              </a:r>
              <a:endParaRPr lang="en-US" b="0"/>
            </a:p>
          </p:txBody>
        </p:sp>
        <p:sp>
          <p:nvSpPr>
            <p:cNvPr id="83" name="Rectangle 25"/>
            <p:cNvSpPr>
              <a:spLocks noChangeArrowheads="1"/>
            </p:cNvSpPr>
            <p:nvPr/>
          </p:nvSpPr>
          <p:spPr bwMode="auto">
            <a:xfrm>
              <a:off x="2692" y="2739"/>
              <a:ext cx="10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100" b="0">
                  <a:solidFill>
                    <a:srgbClr val="FF00FF"/>
                  </a:solidFill>
                  <a:latin typeface="MT Extra" pitchFamily="18" charset="2"/>
                </a:rPr>
                <a:t>r</a:t>
              </a:r>
              <a:endParaRPr lang="en-US" b="0"/>
            </a:p>
          </p:txBody>
        </p:sp>
        <p:grpSp>
          <p:nvGrpSpPr>
            <p:cNvPr id="84" name="Group 26"/>
            <p:cNvGrpSpPr>
              <a:grpSpLocks/>
            </p:cNvGrpSpPr>
            <p:nvPr/>
          </p:nvGrpSpPr>
          <p:grpSpPr bwMode="auto">
            <a:xfrm>
              <a:off x="2028" y="2907"/>
              <a:ext cx="796" cy="490"/>
              <a:chOff x="4956" y="2821"/>
              <a:chExt cx="2117" cy="1577"/>
            </a:xfrm>
          </p:grpSpPr>
          <p:sp>
            <p:nvSpPr>
              <p:cNvPr id="98" name="Freeform 27"/>
              <p:cNvSpPr>
                <a:spLocks noEditPoints="1"/>
              </p:cNvSpPr>
              <p:nvPr/>
            </p:nvSpPr>
            <p:spPr bwMode="auto">
              <a:xfrm>
                <a:off x="4956" y="3484"/>
                <a:ext cx="1526" cy="173"/>
              </a:xfrm>
              <a:custGeom>
                <a:avLst/>
                <a:gdLst>
                  <a:gd name="T0" fmla="*/ 16 w 4697"/>
                  <a:gd name="T1" fmla="*/ 74 h 533"/>
                  <a:gd name="T2" fmla="*/ 1396 w 4697"/>
                  <a:gd name="T3" fmla="*/ 70 h 533"/>
                  <a:gd name="T4" fmla="*/ 1412 w 4697"/>
                  <a:gd name="T5" fmla="*/ 86 h 533"/>
                  <a:gd name="T6" fmla="*/ 1396 w 4697"/>
                  <a:gd name="T7" fmla="*/ 103 h 533"/>
                  <a:gd name="T8" fmla="*/ 16 w 4697"/>
                  <a:gd name="T9" fmla="*/ 106 h 533"/>
                  <a:gd name="T10" fmla="*/ 0 w 4697"/>
                  <a:gd name="T11" fmla="*/ 91 h 533"/>
                  <a:gd name="T12" fmla="*/ 16 w 4697"/>
                  <a:gd name="T13" fmla="*/ 74 h 533"/>
                  <a:gd name="T14" fmla="*/ 1353 w 4697"/>
                  <a:gd name="T15" fmla="*/ 0 h 533"/>
                  <a:gd name="T16" fmla="*/ 1526 w 4697"/>
                  <a:gd name="T17" fmla="*/ 86 h 533"/>
                  <a:gd name="T18" fmla="*/ 1353 w 4697"/>
                  <a:gd name="T19" fmla="*/ 173 h 533"/>
                  <a:gd name="T20" fmla="*/ 1353 w 4697"/>
                  <a:gd name="T21" fmla="*/ 0 h 5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697" h="533">
                    <a:moveTo>
                      <a:pt x="50" y="228"/>
                    </a:moveTo>
                    <a:lnTo>
                      <a:pt x="4297" y="216"/>
                    </a:lnTo>
                    <a:cubicBezTo>
                      <a:pt x="4324" y="216"/>
                      <a:pt x="4347" y="239"/>
                      <a:pt x="4347" y="266"/>
                    </a:cubicBezTo>
                    <a:cubicBezTo>
                      <a:pt x="4347" y="294"/>
                      <a:pt x="4325" y="316"/>
                      <a:pt x="4297" y="316"/>
                    </a:cubicBezTo>
                    <a:lnTo>
                      <a:pt x="50" y="328"/>
                    </a:lnTo>
                    <a:cubicBezTo>
                      <a:pt x="23" y="329"/>
                      <a:pt x="0" y="306"/>
                      <a:pt x="0" y="279"/>
                    </a:cubicBezTo>
                    <a:cubicBezTo>
                      <a:pt x="0" y="251"/>
                      <a:pt x="22" y="229"/>
                      <a:pt x="50" y="228"/>
                    </a:cubicBezTo>
                    <a:close/>
                    <a:moveTo>
                      <a:pt x="4163" y="0"/>
                    </a:moveTo>
                    <a:lnTo>
                      <a:pt x="4697" y="265"/>
                    </a:lnTo>
                    <a:lnTo>
                      <a:pt x="4164" y="533"/>
                    </a:lnTo>
                    <a:lnTo>
                      <a:pt x="4163" y="0"/>
                    </a:lnTo>
                    <a:close/>
                  </a:path>
                </a:pathLst>
              </a:custGeom>
              <a:solidFill>
                <a:srgbClr val="008000"/>
              </a:solidFill>
              <a:ln w="38100" cap="flat" cmpd="sng">
                <a:solidFill>
                  <a:srgbClr val="008000"/>
                </a:solidFill>
                <a:prstDash val="solid"/>
                <a:bevel/>
                <a:headEnd/>
                <a:tailEnd/>
              </a:ln>
            </p:spPr>
            <p:txBody>
              <a:bodyPr/>
              <a:lstStyle/>
              <a:p>
                <a:endParaRPr lang="en-US"/>
              </a:p>
            </p:txBody>
          </p:sp>
          <p:grpSp>
            <p:nvGrpSpPr>
              <p:cNvPr id="99" name="Group 28"/>
              <p:cNvGrpSpPr>
                <a:grpSpLocks/>
              </p:cNvGrpSpPr>
              <p:nvPr/>
            </p:nvGrpSpPr>
            <p:grpSpPr bwMode="auto">
              <a:xfrm>
                <a:off x="6408" y="2821"/>
                <a:ext cx="665" cy="1577"/>
                <a:chOff x="6408" y="2821"/>
                <a:chExt cx="665" cy="1577"/>
              </a:xfrm>
            </p:grpSpPr>
            <p:grpSp>
              <p:nvGrpSpPr>
                <p:cNvPr id="100" name="Group 29"/>
                <p:cNvGrpSpPr>
                  <a:grpSpLocks/>
                </p:cNvGrpSpPr>
                <p:nvPr/>
              </p:nvGrpSpPr>
              <p:grpSpPr bwMode="auto">
                <a:xfrm>
                  <a:off x="6408" y="2821"/>
                  <a:ext cx="665" cy="960"/>
                  <a:chOff x="6408" y="2821"/>
                  <a:chExt cx="665" cy="960"/>
                </a:xfrm>
              </p:grpSpPr>
              <p:sp>
                <p:nvSpPr>
                  <p:cNvPr id="102" name="Rectangle 30"/>
                  <p:cNvSpPr>
                    <a:spLocks noChangeArrowheads="1"/>
                  </p:cNvSpPr>
                  <p:nvPr/>
                </p:nvSpPr>
                <p:spPr bwMode="auto">
                  <a:xfrm>
                    <a:off x="6743" y="2821"/>
                    <a:ext cx="330"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100" b="0" dirty="0">
                        <a:solidFill>
                          <a:srgbClr val="FF00FF"/>
                        </a:solidFill>
                      </a:rPr>
                      <a:t>s</a:t>
                    </a:r>
                    <a:endParaRPr lang="en-US" b="0" dirty="0"/>
                  </a:p>
                </p:txBody>
              </p:sp>
              <p:sp>
                <p:nvSpPr>
                  <p:cNvPr id="103" name="Rectangle 31"/>
                  <p:cNvSpPr>
                    <a:spLocks noChangeArrowheads="1"/>
                  </p:cNvSpPr>
                  <p:nvPr/>
                </p:nvSpPr>
                <p:spPr bwMode="auto">
                  <a:xfrm>
                    <a:off x="6408" y="2821"/>
                    <a:ext cx="367"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100" b="0">
                        <a:solidFill>
                          <a:srgbClr val="FF00FF"/>
                        </a:solidFill>
                      </a:rPr>
                      <a:t>d</a:t>
                    </a:r>
                    <a:endParaRPr lang="en-US" b="0"/>
                  </a:p>
                </p:txBody>
              </p:sp>
            </p:grpSp>
            <p:sp>
              <p:nvSpPr>
                <p:cNvPr id="101" name="Rectangle 32"/>
                <p:cNvSpPr>
                  <a:spLocks noChangeArrowheads="1"/>
                </p:cNvSpPr>
                <p:nvPr/>
              </p:nvSpPr>
              <p:spPr bwMode="auto">
                <a:xfrm>
                  <a:off x="6445" y="3593"/>
                  <a:ext cx="138" cy="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b="0">
                      <a:solidFill>
                        <a:srgbClr val="000000"/>
                      </a:solidFill>
                      <a:latin typeface="VNI-Times" pitchFamily="2" charset="0"/>
                    </a:rPr>
                    <a:t> </a:t>
                  </a:r>
                  <a:endParaRPr lang="en-US" b="0"/>
                </a:p>
              </p:txBody>
            </p:sp>
          </p:grpSp>
        </p:grpSp>
        <p:grpSp>
          <p:nvGrpSpPr>
            <p:cNvPr id="85" name="Group 33"/>
            <p:cNvGrpSpPr>
              <a:grpSpLocks/>
            </p:cNvGrpSpPr>
            <p:nvPr/>
          </p:nvGrpSpPr>
          <p:grpSpPr bwMode="auto">
            <a:xfrm>
              <a:off x="1175" y="3055"/>
              <a:ext cx="316" cy="600"/>
              <a:chOff x="2687" y="3299"/>
              <a:chExt cx="842" cy="1927"/>
            </a:xfrm>
          </p:grpSpPr>
          <p:sp>
            <p:nvSpPr>
              <p:cNvPr id="93" name="Rectangle 34"/>
              <p:cNvSpPr>
                <a:spLocks noChangeArrowheads="1"/>
              </p:cNvSpPr>
              <p:nvPr/>
            </p:nvSpPr>
            <p:spPr bwMode="auto">
              <a:xfrm>
                <a:off x="2687" y="3299"/>
                <a:ext cx="266" cy="1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4800" b="0">
                    <a:solidFill>
                      <a:srgbClr val="0000FF"/>
                    </a:solidFill>
                    <a:latin typeface="VNI-Times" pitchFamily="2" charset="0"/>
                  </a:rPr>
                  <a:t>.</a:t>
                </a:r>
                <a:endParaRPr lang="en-US" b="0"/>
              </a:p>
            </p:txBody>
          </p:sp>
          <p:sp>
            <p:nvSpPr>
              <p:cNvPr id="94" name="Rectangle 35"/>
              <p:cNvSpPr>
                <a:spLocks noChangeArrowheads="1"/>
              </p:cNvSpPr>
              <p:nvPr/>
            </p:nvSpPr>
            <p:spPr bwMode="auto">
              <a:xfrm>
                <a:off x="2908" y="3421"/>
                <a:ext cx="229" cy="1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4300" b="0">
                    <a:solidFill>
                      <a:srgbClr val="000000"/>
                    </a:solidFill>
                    <a:latin typeface="VNI-Times" pitchFamily="2" charset="0"/>
                  </a:rPr>
                  <a:t> </a:t>
                </a:r>
                <a:endParaRPr lang="en-US" b="0"/>
              </a:p>
            </p:txBody>
          </p:sp>
          <p:grpSp>
            <p:nvGrpSpPr>
              <p:cNvPr id="95" name="Group 36"/>
              <p:cNvGrpSpPr>
                <a:grpSpLocks/>
              </p:cNvGrpSpPr>
              <p:nvPr/>
            </p:nvGrpSpPr>
            <p:grpSpPr bwMode="auto">
              <a:xfrm>
                <a:off x="2921" y="4422"/>
                <a:ext cx="608" cy="804"/>
                <a:chOff x="2921" y="4422"/>
                <a:chExt cx="608" cy="804"/>
              </a:xfrm>
            </p:grpSpPr>
            <p:sp>
              <p:nvSpPr>
                <p:cNvPr id="96" name="Rectangle 37"/>
                <p:cNvSpPr>
                  <a:spLocks noChangeArrowheads="1"/>
                </p:cNvSpPr>
                <p:nvPr/>
              </p:nvSpPr>
              <p:spPr bwMode="auto">
                <a:xfrm>
                  <a:off x="2921" y="4422"/>
                  <a:ext cx="501" cy="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b="0">
                      <a:solidFill>
                        <a:srgbClr val="FFCC00"/>
                      </a:solidFill>
                      <a:latin typeface="VNI-Times" pitchFamily="2" charset="0"/>
                    </a:rPr>
                    <a:t>M</a:t>
                  </a:r>
                  <a:endParaRPr lang="en-US" b="0"/>
                </a:p>
              </p:txBody>
            </p:sp>
            <p:sp>
              <p:nvSpPr>
                <p:cNvPr id="97" name="Rectangle 38"/>
                <p:cNvSpPr>
                  <a:spLocks noChangeArrowheads="1"/>
                </p:cNvSpPr>
                <p:nvPr/>
              </p:nvSpPr>
              <p:spPr bwMode="auto">
                <a:xfrm>
                  <a:off x="3390" y="4422"/>
                  <a:ext cx="139" cy="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b="0">
                      <a:solidFill>
                        <a:srgbClr val="000000"/>
                      </a:solidFill>
                      <a:latin typeface="VNI-Times" pitchFamily="2" charset="0"/>
                    </a:rPr>
                    <a:t> </a:t>
                  </a:r>
                  <a:endParaRPr lang="en-US" b="0"/>
                </a:p>
              </p:txBody>
            </p:sp>
          </p:grpSp>
        </p:grpSp>
        <p:grpSp>
          <p:nvGrpSpPr>
            <p:cNvPr id="86" name="Group 39"/>
            <p:cNvGrpSpPr>
              <a:grpSpLocks/>
            </p:cNvGrpSpPr>
            <p:nvPr/>
          </p:nvGrpSpPr>
          <p:grpSpPr bwMode="auto">
            <a:xfrm>
              <a:off x="3661" y="2778"/>
              <a:ext cx="348" cy="413"/>
              <a:chOff x="9299" y="2409"/>
              <a:chExt cx="925" cy="1327"/>
            </a:xfrm>
          </p:grpSpPr>
          <p:sp>
            <p:nvSpPr>
              <p:cNvPr id="89" name="Rectangle 40"/>
              <p:cNvSpPr>
                <a:spLocks noChangeArrowheads="1"/>
              </p:cNvSpPr>
              <p:nvPr/>
            </p:nvSpPr>
            <p:spPr bwMode="auto">
              <a:xfrm>
                <a:off x="9775" y="2409"/>
                <a:ext cx="236" cy="1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4300" b="0">
                    <a:solidFill>
                      <a:srgbClr val="0000FF"/>
                    </a:solidFill>
                    <a:latin typeface="VNI-Times" pitchFamily="2" charset="0"/>
                  </a:rPr>
                  <a:t>.</a:t>
                </a:r>
                <a:endParaRPr lang="en-US" b="0"/>
              </a:p>
            </p:txBody>
          </p:sp>
          <p:sp>
            <p:nvSpPr>
              <p:cNvPr id="90" name="Rectangle 41"/>
              <p:cNvSpPr>
                <a:spLocks noChangeArrowheads="1"/>
              </p:cNvSpPr>
              <p:nvPr/>
            </p:nvSpPr>
            <p:spPr bwMode="auto">
              <a:xfrm>
                <a:off x="9995" y="2409"/>
                <a:ext cx="229" cy="1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4300" b="0">
                    <a:solidFill>
                      <a:srgbClr val="000000"/>
                    </a:solidFill>
                    <a:latin typeface="VNI-Times" pitchFamily="2" charset="0"/>
                  </a:rPr>
                  <a:t> </a:t>
                </a:r>
                <a:endParaRPr lang="en-US" b="0"/>
              </a:p>
            </p:txBody>
          </p:sp>
          <p:sp>
            <p:nvSpPr>
              <p:cNvPr id="91" name="Rectangle 42"/>
              <p:cNvSpPr>
                <a:spLocks noChangeArrowheads="1"/>
              </p:cNvSpPr>
              <p:nvPr/>
            </p:nvSpPr>
            <p:spPr bwMode="auto">
              <a:xfrm>
                <a:off x="9299" y="2499"/>
                <a:ext cx="401"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600" b="0">
                    <a:solidFill>
                      <a:srgbClr val="FFCC00"/>
                    </a:solidFill>
                    <a:latin typeface="VNI-Times" pitchFamily="2" charset="0"/>
                  </a:rPr>
                  <a:t>N</a:t>
                </a:r>
                <a:endParaRPr lang="en-US" b="0"/>
              </a:p>
            </p:txBody>
          </p:sp>
          <p:sp>
            <p:nvSpPr>
              <p:cNvPr id="92" name="Rectangle 43"/>
              <p:cNvSpPr>
                <a:spLocks noChangeArrowheads="1"/>
              </p:cNvSpPr>
              <p:nvPr/>
            </p:nvSpPr>
            <p:spPr bwMode="auto">
              <a:xfrm>
                <a:off x="9677" y="2499"/>
                <a:ext cx="166" cy="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2600" b="0">
                    <a:solidFill>
                      <a:srgbClr val="000000"/>
                    </a:solidFill>
                    <a:latin typeface="VNI-Times" pitchFamily="2" charset="0"/>
                  </a:rPr>
                  <a:t> </a:t>
                </a:r>
                <a:endParaRPr lang="en-US" b="0"/>
              </a:p>
            </p:txBody>
          </p:sp>
        </p:grpSp>
        <p:sp>
          <p:nvSpPr>
            <p:cNvPr id="87" name="Rectangle 44"/>
            <p:cNvSpPr>
              <a:spLocks noChangeArrowheads="1"/>
            </p:cNvSpPr>
            <p:nvPr/>
          </p:nvSpPr>
          <p:spPr bwMode="auto">
            <a:xfrm>
              <a:off x="1867" y="3931"/>
              <a:ext cx="207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2400" i="1" dirty="0" err="1">
                  <a:solidFill>
                    <a:srgbClr val="000066"/>
                  </a:solidFill>
                  <a:latin typeface="VNI-Times" pitchFamily="2" charset="0"/>
                </a:rPr>
                <a:t>Hình</a:t>
              </a:r>
              <a:r>
                <a:rPr lang="en-US" sz="2400" i="1" dirty="0">
                  <a:solidFill>
                    <a:srgbClr val="000066"/>
                  </a:solidFill>
                  <a:latin typeface="VNI-Times" pitchFamily="2" charset="0"/>
                </a:rPr>
                <a:t> 3.1:  </a:t>
              </a:r>
              <a:r>
                <a:rPr lang="en-US" sz="2400" i="1" dirty="0" err="1">
                  <a:solidFill>
                    <a:srgbClr val="000066"/>
                  </a:solidFill>
                  <a:latin typeface="VNI-Times" pitchFamily="2" charset="0"/>
                </a:rPr>
                <a:t>Coâng</a:t>
              </a:r>
              <a:r>
                <a:rPr lang="en-US" sz="2400" i="1" dirty="0">
                  <a:solidFill>
                    <a:srgbClr val="000066"/>
                  </a:solidFill>
                  <a:latin typeface="VNI-Times" pitchFamily="2" charset="0"/>
                </a:rPr>
                <a:t> </a:t>
              </a:r>
              <a:r>
                <a:rPr lang="en-US" sz="2400" i="1" dirty="0" err="1">
                  <a:solidFill>
                    <a:srgbClr val="000066"/>
                  </a:solidFill>
                  <a:latin typeface="VNI-Times" pitchFamily="2" charset="0"/>
                </a:rPr>
                <a:t>cô</a:t>
              </a:r>
              <a:r>
                <a:rPr lang="en-US" sz="2400" i="1" dirty="0">
                  <a:solidFill>
                    <a:srgbClr val="000066"/>
                  </a:solidFill>
                  <a:latin typeface="VNI-Times" pitchFamily="2" charset="0"/>
                </a:rPr>
                <a:t> </a:t>
              </a:r>
              <a:r>
                <a:rPr lang="en-US" sz="2400" i="1" dirty="0" err="1">
                  <a:solidFill>
                    <a:srgbClr val="000066"/>
                  </a:solidFill>
                  <a:latin typeface="VNI-Times" pitchFamily="2" charset="0"/>
                </a:rPr>
                <a:t>hoïc</a:t>
              </a:r>
              <a:endParaRPr lang="en-US" b="0" dirty="0">
                <a:solidFill>
                  <a:srgbClr val="000066"/>
                </a:solidFill>
              </a:endParaRPr>
            </a:p>
          </p:txBody>
        </p:sp>
        <p:sp>
          <p:nvSpPr>
            <p:cNvPr id="88" name="Rectangle 45"/>
            <p:cNvSpPr>
              <a:spLocks noChangeArrowheads="1"/>
            </p:cNvSpPr>
            <p:nvPr/>
          </p:nvSpPr>
          <p:spPr bwMode="auto">
            <a:xfrm>
              <a:off x="3611" y="3931"/>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400" i="1">
                  <a:solidFill>
                    <a:srgbClr val="000000"/>
                  </a:solidFill>
                  <a:latin typeface="VNI-Times" pitchFamily="2" charset="0"/>
                </a:rPr>
                <a:t> </a:t>
              </a:r>
              <a:endParaRPr lang="en-US" b="0"/>
            </a:p>
          </p:txBody>
        </p:sp>
      </p:grpSp>
      <p:sp>
        <p:nvSpPr>
          <p:cNvPr id="108" name="Rectangle 3"/>
          <p:cNvSpPr>
            <a:spLocks noGrp="1" noChangeArrowheads="1"/>
          </p:cNvSpPr>
          <p:nvPr>
            <p:ph idx="1"/>
          </p:nvPr>
        </p:nvSpPr>
        <p:spPr>
          <a:xfrm>
            <a:off x="251767" y="1467756"/>
            <a:ext cx="8630976" cy="2384425"/>
          </a:xfrm>
        </p:spPr>
        <p:txBody>
          <a:bodyPr>
            <a:noAutofit/>
          </a:bodyPr>
          <a:lstStyle/>
          <a:p>
            <a:pPr algn="just" eaLnBrk="1" hangingPunct="1">
              <a:buFont typeface="Wingdings" pitchFamily="2" charset="2"/>
              <a:buChar char="v"/>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năng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lượng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trao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đổi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giữa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vật</a:t>
            </a:r>
            <a:r>
              <a:rPr lang="en-US" dirty="0">
                <a:latin typeface="Times New Roman" pitchFamily="18" charset="0"/>
                <a:cs typeface="Times New Roman" pitchFamily="18" charset="0"/>
              </a:rPr>
              <a:t>.</a:t>
            </a:r>
          </a:p>
          <a:p>
            <a:pPr algn="just" eaLnBrk="1" hangingPunct="1">
              <a:buFont typeface="Wingdings" pitchFamily="2" charset="2"/>
              <a:buChar char="v"/>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Giả</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dưới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lực</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F</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chất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điểm</a:t>
            </a:r>
            <a:r>
              <a:rPr lang="en-US" dirty="0">
                <a:latin typeface="Times New Roman" pitchFamily="18" charset="0"/>
                <a:cs typeface="Times New Roman" pitchFamily="18" charset="0"/>
              </a:rPr>
              <a:t> m </a:t>
            </a:r>
            <a:r>
              <a:rPr lang="en-US" dirty="0" err="1">
                <a:latin typeface="Times New Roman" pitchFamily="18" charset="0"/>
                <a:cs typeface="Times New Roman" pitchFamily="18" charset="0"/>
              </a:rPr>
              <a:t>dịch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chuyển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được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một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đoạn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đường</a:t>
            </a:r>
            <a:r>
              <a:rPr lang="en-US" dirty="0">
                <a:latin typeface="Times New Roman" pitchFamily="18" charset="0"/>
                <a:cs typeface="Times New Roman" pitchFamily="18" charset="0"/>
              </a:rPr>
              <a:t> vi </a:t>
            </a:r>
            <a:r>
              <a:rPr lang="en-US" dirty="0" err="1">
                <a:latin typeface="Times New Roman" pitchFamily="18" charset="0"/>
                <a:cs typeface="Times New Roman" pitchFamily="18" charset="0"/>
              </a:rPr>
              <a:t>phân</a:t>
            </a:r>
            <a:r>
              <a:rPr lang="en-US" dirty="0">
                <a:latin typeface="Times New Roman" pitchFamily="18" charset="0"/>
                <a:cs typeface="Times New Roman" pitchFamily="18" charset="0"/>
              </a:rPr>
              <a:t> d</a:t>
            </a:r>
            <a:r>
              <a:rPr lang="en-US" b="1" dirty="0">
                <a:latin typeface="Times New Roman" pitchFamily="18" charset="0"/>
                <a:cs typeface="Times New Roman" pitchFamily="18" charset="0"/>
              </a:rPr>
              <a:t>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Công</a:t>
            </a:r>
            <a:r>
              <a:rPr lang="en-US" dirty="0">
                <a:latin typeface="Times New Roman" pitchFamily="18" charset="0"/>
                <a:cs typeface="Times New Roman" pitchFamily="18" charset="0"/>
              </a:rPr>
              <a:t> vi </a:t>
            </a:r>
            <a:r>
              <a:rPr lang="en-US" dirty="0" err="1">
                <a:latin typeface="Times New Roman" pitchFamily="18" charset="0"/>
                <a:cs typeface="Times New Roman" pitchFamily="18" charset="0"/>
              </a:rPr>
              <a:t>phân</a:t>
            </a:r>
            <a:r>
              <a:rPr lang="en-US" dirty="0">
                <a:latin typeface="Times New Roman" pitchFamily="18" charset="0"/>
                <a:cs typeface="Times New Roman" pitchFamily="18" charset="0"/>
              </a:rPr>
              <a:t> </a:t>
            </a:r>
            <a:r>
              <a:rPr lang="el-GR" dirty="0">
                <a:latin typeface="Times New Roman" pitchFamily="18" charset="0"/>
                <a:cs typeface="Times New Roman" pitchFamily="18" charset="0"/>
              </a:rPr>
              <a:t>δ</a:t>
            </a:r>
            <a:r>
              <a:rPr lang="en-US" dirty="0">
                <a:latin typeface="Times New Roman" pitchFamily="18" charset="0"/>
                <a:cs typeface="Times New Roman" pitchFamily="18" charset="0"/>
              </a:rPr>
              <a:t>A </a:t>
            </a:r>
            <a:r>
              <a:rPr lang="en-US" dirty="0" err="1">
                <a:latin typeface="Times New Roman" pitchFamily="18" charset="0"/>
                <a:cs typeface="Times New Roman" pitchFamily="18" charset="0"/>
              </a:rPr>
              <a:t>mà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lực</a:t>
            </a:r>
            <a:r>
              <a:rPr lang="en-US" dirty="0">
                <a:latin typeface="Times New Roman" pitchFamily="18" charset="0"/>
                <a:cs typeface="Times New Roman" pitchFamily="18" charset="0"/>
              </a:rPr>
              <a:t> F </a:t>
            </a:r>
            <a:r>
              <a:rPr lang="en-US" dirty="0" err="1">
                <a:latin typeface="Times New Roman" pitchFamily="18" charset="0"/>
                <a:cs typeface="Times New Roman" pitchFamily="18" charset="0"/>
              </a:rPr>
              <a:t>thực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hiện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được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đoạn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đường</a:t>
            </a:r>
            <a:r>
              <a:rPr lang="en-US" dirty="0">
                <a:latin typeface="Times New Roman" pitchFamily="18" charset="0"/>
                <a:cs typeface="Times New Roman" pitchFamily="18" charset="0"/>
              </a:rPr>
              <a:t> ds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a:t>
            </a:r>
          </a:p>
        </p:txBody>
      </p:sp>
      <p:graphicFrame>
        <p:nvGraphicFramePr>
          <p:cNvPr id="6" name="Object 5"/>
          <p:cNvGraphicFramePr>
            <a:graphicFrameLocks noChangeAspect="1"/>
          </p:cNvGraphicFramePr>
          <p:nvPr>
            <p:extLst>
              <p:ext uri="{D42A27DB-BD31-4B8C-83A1-F6EECF244321}">
                <p14:modId xmlns:p14="http://schemas.microsoft.com/office/powerpoint/2010/main" val="2554113167"/>
              </p:ext>
            </p:extLst>
          </p:nvPr>
        </p:nvGraphicFramePr>
        <p:xfrm>
          <a:off x="539750" y="4740275"/>
          <a:ext cx="3236913" cy="1141413"/>
        </p:xfrm>
        <a:graphic>
          <a:graphicData uri="http://schemas.openxmlformats.org/presentationml/2006/ole">
            <mc:AlternateContent xmlns:mc="http://schemas.openxmlformats.org/markup-compatibility/2006">
              <mc:Choice xmlns:v="urn:schemas-microsoft-com:vml" Requires="v">
                <p:oleObj spid="_x0000_s87092" name="Equation" r:id="rId3" imgW="1663560" imgH="583920" progId="Equation.DSMT4">
                  <p:embed/>
                </p:oleObj>
              </mc:Choice>
              <mc:Fallback>
                <p:oleObj name="Equation" r:id="rId3" imgW="1663560" imgH="583920" progId="Equation.DSMT4">
                  <p:embed/>
                  <p:pic>
                    <p:nvPicPr>
                      <p:cNvPr id="0" name="Object 41"/>
                      <p:cNvPicPr>
                        <a:picLocks noChangeAspect="1" noChangeArrowheads="1"/>
                      </p:cNvPicPr>
                      <p:nvPr/>
                    </p:nvPicPr>
                    <p:blipFill>
                      <a:blip r:embed="rId4"/>
                      <a:srcRect/>
                      <a:stretch>
                        <a:fillRect/>
                      </a:stretch>
                    </p:blipFill>
                    <p:spPr bwMode="auto">
                      <a:xfrm>
                        <a:off x="539750" y="4740275"/>
                        <a:ext cx="3236913" cy="1141413"/>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27526025"/>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3. ĐỊNH LUẬT BẢO TOÀN CƠ NĂNG</a:t>
            </a:r>
          </a:p>
        </p:txBody>
      </p:sp>
      <p:sp>
        <p:nvSpPr>
          <p:cNvPr id="9" name="Rectangle 8"/>
          <p:cNvSpPr/>
          <p:nvPr/>
        </p:nvSpPr>
        <p:spPr>
          <a:xfrm>
            <a:off x="174172" y="453117"/>
            <a:ext cx="8490857"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chemeClr val="tx1"/>
                </a:solidFill>
                <a:latin typeface="Times New Roman" pitchFamily="18" charset="0"/>
                <a:cs typeface="Times New Roman" pitchFamily="18" charset="0"/>
              </a:rPr>
              <a:t>3.1. CÔNG CƠ HỌC</a:t>
            </a:r>
          </a:p>
        </p:txBody>
      </p:sp>
      <p:graphicFrame>
        <p:nvGraphicFramePr>
          <p:cNvPr id="5" name="Object 4"/>
          <p:cNvGraphicFramePr>
            <a:graphicFrameLocks noChangeAspect="1"/>
          </p:cNvGraphicFramePr>
          <p:nvPr>
            <p:extLst>
              <p:ext uri="{D42A27DB-BD31-4B8C-83A1-F6EECF244321}">
                <p14:modId xmlns:p14="http://schemas.microsoft.com/office/powerpoint/2010/main" val="3292595604"/>
              </p:ext>
            </p:extLst>
          </p:nvPr>
        </p:nvGraphicFramePr>
        <p:xfrm>
          <a:off x="2928937" y="1119867"/>
          <a:ext cx="3286125" cy="496887"/>
        </p:xfrm>
        <a:graphic>
          <a:graphicData uri="http://schemas.openxmlformats.org/presentationml/2006/ole">
            <mc:AlternateContent xmlns:mc="http://schemas.openxmlformats.org/markup-compatibility/2006">
              <mc:Choice xmlns:v="urn:schemas-microsoft-com:vml" Requires="v">
                <p:oleObj spid="_x0000_s88162" name="Equation" r:id="rId3" imgW="1688760" imgH="253800" progId="Equation.DSMT4">
                  <p:embed/>
                </p:oleObj>
              </mc:Choice>
              <mc:Fallback>
                <p:oleObj name="Equation" r:id="rId3" imgW="1688760" imgH="253800" progId="Equation.DSMT4">
                  <p:embed/>
                  <p:pic>
                    <p:nvPicPr>
                      <p:cNvPr id="0" name="Object 5"/>
                      <p:cNvPicPr>
                        <a:picLocks noChangeAspect="1" noChangeArrowheads="1"/>
                      </p:cNvPicPr>
                      <p:nvPr/>
                    </p:nvPicPr>
                    <p:blipFill>
                      <a:blip r:embed="rId4"/>
                      <a:srcRect/>
                      <a:stretch>
                        <a:fillRect/>
                      </a:stretch>
                    </p:blipFill>
                    <p:spPr bwMode="auto">
                      <a:xfrm>
                        <a:off x="2928937" y="1119867"/>
                        <a:ext cx="3286125" cy="496887"/>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3"/>
          <p:cNvSpPr>
            <a:spLocks noGrp="1" noChangeArrowheads="1"/>
          </p:cNvSpPr>
          <p:nvPr>
            <p:ph idx="1"/>
          </p:nvPr>
        </p:nvSpPr>
        <p:spPr>
          <a:xfrm>
            <a:off x="174172" y="1525826"/>
            <a:ext cx="8630976" cy="2384425"/>
          </a:xfrm>
        </p:spPr>
        <p:txBody>
          <a:bodyPr>
            <a:noAutofit/>
          </a:bodyPr>
          <a:lstStyle/>
          <a:p>
            <a:pPr marL="0" indent="0" algn="just" eaLnBrk="1" hangingPunct="1">
              <a:buNone/>
            </a:pP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đó</a:t>
            </a:r>
            <a:r>
              <a:rPr lang="en-US" dirty="0">
                <a:latin typeface="Times New Roman" pitchFamily="18" charset="0"/>
                <a:cs typeface="Times New Roman" pitchFamily="18" charset="0"/>
              </a:rPr>
              <a:t>:</a:t>
            </a:r>
          </a:p>
          <a:p>
            <a:pPr marL="0" indent="0" algn="just" eaLnBrk="1" hangingPunct="1">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Fs</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Fcos</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theo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phương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truyền</a:t>
            </a:r>
            <a:endParaRPr lang="en-US" dirty="0">
              <a:latin typeface="Times New Roman" pitchFamily="18" charset="0"/>
              <a:cs typeface="Times New Roman" pitchFamily="18" charset="0"/>
            </a:endParaRPr>
          </a:p>
          <a:p>
            <a:pPr algn="just" eaLnBrk="1" hangingPunct="1">
              <a:buFont typeface="Wingdings" pitchFamily="2" charset="2"/>
              <a:buChar char="v"/>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Nếu</a:t>
            </a:r>
            <a:r>
              <a:rPr lang="en-US" dirty="0">
                <a:latin typeface="Times New Roman" pitchFamily="18" charset="0"/>
                <a:cs typeface="Times New Roman" pitchFamily="18" charset="0"/>
              </a:rPr>
              <a:t>:</a:t>
            </a:r>
          </a:p>
          <a:p>
            <a:pPr lvl="1" algn="just">
              <a:buFont typeface="Courier New" pitchFamily="49" charset="0"/>
              <a:buChar char="o"/>
            </a:pPr>
            <a:r>
              <a:rPr lang="el-GR" dirty="0">
                <a:latin typeface="Times New Roman" pitchFamily="18" charset="0"/>
                <a:cs typeface="Times New Roman" pitchFamily="18" charset="0"/>
              </a:rPr>
              <a:t>δ</a:t>
            </a:r>
            <a:r>
              <a:rPr lang="en-US" dirty="0">
                <a:latin typeface="Times New Roman" pitchFamily="18" charset="0"/>
                <a:cs typeface="Times New Roman" pitchFamily="18" charset="0"/>
              </a:rPr>
              <a:t>A &gt; 0 : </a:t>
            </a:r>
            <a:r>
              <a:rPr lang="en-US" dirty="0" err="1">
                <a:latin typeface="Times New Roman" pitchFamily="18" charset="0"/>
                <a:cs typeface="Times New Roman" pitchFamily="18" charset="0"/>
              </a:rPr>
              <a:t>Công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động</a:t>
            </a:r>
            <a:endParaRPr lang="en-US" dirty="0">
              <a:latin typeface="Times New Roman" pitchFamily="18" charset="0"/>
              <a:cs typeface="Times New Roman" pitchFamily="18" charset="0"/>
            </a:endParaRPr>
          </a:p>
          <a:p>
            <a:pPr lvl="1" algn="just">
              <a:buFont typeface="Courier New" pitchFamily="49" charset="0"/>
              <a:buChar char="o"/>
            </a:pPr>
            <a:r>
              <a:rPr lang="el-GR" dirty="0">
                <a:latin typeface="Times New Roman" pitchFamily="18" charset="0"/>
                <a:cs typeface="Times New Roman" pitchFamily="18" charset="0"/>
              </a:rPr>
              <a:t>δ</a:t>
            </a:r>
            <a:r>
              <a:rPr lang="en-US" dirty="0">
                <a:latin typeface="Times New Roman" pitchFamily="18" charset="0"/>
                <a:cs typeface="Times New Roman" pitchFamily="18" charset="0"/>
              </a:rPr>
              <a:t>A = 0 : </a:t>
            </a:r>
            <a:r>
              <a:rPr lang="en-US" dirty="0" err="1">
                <a:latin typeface="Times New Roman" pitchFamily="18" charset="0"/>
                <a:cs typeface="Times New Roman" pitchFamily="18" charset="0"/>
              </a:rPr>
              <a:t>Không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sinh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công</a:t>
            </a:r>
            <a:r>
              <a:rPr lang="en-US" dirty="0">
                <a:latin typeface="Times New Roman" pitchFamily="18" charset="0"/>
                <a:cs typeface="Times New Roman" pitchFamily="18" charset="0"/>
              </a:rPr>
              <a:t>.</a:t>
            </a:r>
          </a:p>
          <a:p>
            <a:pPr lvl="1" algn="just">
              <a:buFont typeface="Courier New" pitchFamily="49" charset="0"/>
              <a:buChar char="o"/>
            </a:pPr>
            <a:r>
              <a:rPr lang="el-GR" dirty="0">
                <a:latin typeface="Times New Roman" pitchFamily="18" charset="0"/>
                <a:cs typeface="Times New Roman" pitchFamily="18" charset="0"/>
              </a:rPr>
              <a:t>δ</a:t>
            </a:r>
            <a:r>
              <a:rPr lang="en-US" dirty="0">
                <a:latin typeface="Times New Roman" pitchFamily="18" charset="0"/>
                <a:cs typeface="Times New Roman" pitchFamily="18" charset="0"/>
              </a:rPr>
              <a:t>A &lt; 0 : </a:t>
            </a:r>
            <a:r>
              <a:rPr lang="en-US" dirty="0" err="1">
                <a:latin typeface="Times New Roman" pitchFamily="18" charset="0"/>
                <a:cs typeface="Times New Roman" pitchFamily="18" charset="0"/>
              </a:rPr>
              <a:t>Công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cản</a:t>
            </a:r>
            <a:r>
              <a:rPr lang="en-US" dirty="0">
                <a:latin typeface="Times New Roman" pitchFamily="18" charset="0"/>
                <a:cs typeface="Times New Roman" pitchFamily="18" charset="0"/>
              </a:rPr>
              <a:t>.</a:t>
            </a:r>
          </a:p>
        </p:txBody>
      </p:sp>
      <p:sp>
        <p:nvSpPr>
          <p:cNvPr id="12" name="Rectangle 3"/>
          <p:cNvSpPr txBox="1">
            <a:spLocks noChangeArrowheads="1"/>
          </p:cNvSpPr>
          <p:nvPr/>
        </p:nvSpPr>
        <p:spPr>
          <a:xfrm>
            <a:off x="0" y="4821924"/>
            <a:ext cx="8887488" cy="23844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v"/>
            </a:pP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Công</a:t>
            </a: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lực</a:t>
            </a:r>
            <a:r>
              <a:rPr lang="en-US" b="0" dirty="0">
                <a:latin typeface="Times New Roman" pitchFamily="18" charset="0"/>
                <a:cs typeface="Times New Roman" pitchFamily="18" charset="0"/>
              </a:rPr>
              <a:t> F </a:t>
            </a:r>
            <a:r>
              <a:rPr lang="en-US" b="0" dirty="0" err="1">
                <a:latin typeface="Times New Roman" pitchFamily="18" charset="0"/>
                <a:cs typeface="Times New Roman" pitchFamily="18" charset="0"/>
              </a:rPr>
              <a:t>thực</a:t>
            </a: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hiện</a:t>
            </a: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khi</a:t>
            </a:r>
            <a:r>
              <a:rPr lang="en-US" b="0" dirty="0">
                <a:latin typeface="Times New Roman" pitchFamily="18" charset="0"/>
                <a:cs typeface="Times New Roman" pitchFamily="18" charset="0"/>
              </a:rPr>
              <a:t> di </a:t>
            </a:r>
            <a:r>
              <a:rPr lang="en-US" b="0" dirty="0" err="1">
                <a:latin typeface="Times New Roman" pitchFamily="18" charset="0"/>
                <a:cs typeface="Times New Roman" pitchFamily="18" charset="0"/>
              </a:rPr>
              <a:t>chuyển</a:t>
            </a: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chất</a:t>
            </a: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điểm</a:t>
            </a: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từ</a:t>
            </a:r>
            <a:r>
              <a:rPr lang="en-US" b="0" dirty="0">
                <a:latin typeface="Times New Roman" pitchFamily="18" charset="0"/>
                <a:cs typeface="Times New Roman" pitchFamily="18" charset="0"/>
              </a:rPr>
              <a:t> M </a:t>
            </a:r>
            <a:r>
              <a:rPr lang="en-US" b="0" dirty="0" err="1">
                <a:latin typeface="Times New Roman" pitchFamily="18" charset="0"/>
                <a:cs typeface="Times New Roman" pitchFamily="18" charset="0"/>
              </a:rPr>
              <a:t>đến</a:t>
            </a:r>
            <a:r>
              <a:rPr lang="en-US" b="0" dirty="0">
                <a:latin typeface="Times New Roman" pitchFamily="18" charset="0"/>
                <a:cs typeface="Times New Roman" pitchFamily="18" charset="0"/>
              </a:rPr>
              <a:t> N:</a:t>
            </a:r>
          </a:p>
          <a:p>
            <a:pPr algn="just">
              <a:buFont typeface="Wingdings" pitchFamily="2" charset="2"/>
              <a:buChar char="v"/>
            </a:pPr>
            <a:endParaRPr lang="en-US" b="0" dirty="0">
              <a:latin typeface="Times New Roman" pitchFamily="18" charset="0"/>
              <a:cs typeface="Times New Roman"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387046405"/>
              </p:ext>
            </p:extLst>
          </p:nvPr>
        </p:nvGraphicFramePr>
        <p:xfrm>
          <a:off x="2347460" y="5549447"/>
          <a:ext cx="4866141" cy="1199696"/>
        </p:xfrm>
        <a:graphic>
          <a:graphicData uri="http://schemas.openxmlformats.org/presentationml/2006/ole">
            <mc:AlternateContent xmlns:mc="http://schemas.openxmlformats.org/markup-compatibility/2006">
              <mc:Choice xmlns:v="urn:schemas-microsoft-com:vml" Requires="v">
                <p:oleObj spid="_x0000_s88163" name="Equation" r:id="rId5" imgW="1282680" imgH="457200" progId="Equation.DSMT4">
                  <p:embed/>
                </p:oleObj>
              </mc:Choice>
              <mc:Fallback>
                <p:oleObj name="Equation" r:id="rId5" imgW="1282680" imgH="457200" progId="Equation.DSMT4">
                  <p:embed/>
                  <p:pic>
                    <p:nvPicPr>
                      <p:cNvPr id="0" name="Object 4"/>
                      <p:cNvPicPr>
                        <a:picLocks noChangeAspect="1" noChangeArrowheads="1"/>
                      </p:cNvPicPr>
                      <p:nvPr/>
                    </p:nvPicPr>
                    <p:blipFill>
                      <a:blip r:embed="rId6"/>
                      <a:srcRect/>
                      <a:stretch>
                        <a:fillRect/>
                      </a:stretch>
                    </p:blipFill>
                    <p:spPr bwMode="auto">
                      <a:xfrm>
                        <a:off x="2347460" y="5549447"/>
                        <a:ext cx="4866141" cy="1199696"/>
                      </a:xfrm>
                      <a:prstGeom prst="rect">
                        <a:avLst/>
                      </a:prstGeom>
                      <a:noFill/>
                      <a:ln>
                        <a:solidFill>
                          <a:srgbClr val="FF0000"/>
                        </a:solidFill>
                      </a:ln>
                    </p:spPr>
                  </p:pic>
                </p:oleObj>
              </mc:Fallback>
            </mc:AlternateContent>
          </a:graphicData>
        </a:graphic>
      </p:graphicFrame>
    </p:spTree>
    <p:extLst>
      <p:ext uri="{BB962C8B-B14F-4D97-AF65-F5344CB8AC3E}">
        <p14:creationId xmlns:p14="http://schemas.microsoft.com/office/powerpoint/2010/main" val="839815430"/>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down)">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wipe(down)">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wipe(down)">
                                      <p:cBhvr>
                                        <p:cTn id="17" dur="500"/>
                                        <p:tgtEl>
                                          <p:spTgt spid="11">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1">
                                            <p:txEl>
                                              <p:pRg st="3" end="3"/>
                                            </p:txEl>
                                          </p:spTgt>
                                        </p:tgtEl>
                                        <p:attrNameLst>
                                          <p:attrName>style.visibility</p:attrName>
                                        </p:attrNameLst>
                                      </p:cBhvr>
                                      <p:to>
                                        <p:strVal val="visible"/>
                                      </p:to>
                                    </p:set>
                                    <p:animEffect transition="in" filter="wipe(down)">
                                      <p:cBhvr>
                                        <p:cTn id="20" dur="500"/>
                                        <p:tgtEl>
                                          <p:spTgt spid="11">
                                            <p:txEl>
                                              <p:pRg st="3" end="3"/>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Effect transition="in" filter="wipe(down)">
                                      <p:cBhvr>
                                        <p:cTn id="23" dur="500"/>
                                        <p:tgtEl>
                                          <p:spTgt spid="11">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1">
                                            <p:txEl>
                                              <p:pRg st="5" end="5"/>
                                            </p:txEl>
                                          </p:spTgt>
                                        </p:tgtEl>
                                        <p:attrNameLst>
                                          <p:attrName>style.visibility</p:attrName>
                                        </p:attrNameLst>
                                      </p:cBhvr>
                                      <p:to>
                                        <p:strVal val="visible"/>
                                      </p:to>
                                    </p:set>
                                    <p:animEffect transition="in" filter="wipe(down)">
                                      <p:cBhvr>
                                        <p:cTn id="26" dur="500"/>
                                        <p:tgtEl>
                                          <p:spTgt spid="11">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circle(in)">
                                      <p:cBhvr>
                                        <p:cTn id="31" dur="2000"/>
                                        <p:tgtEl>
                                          <p:spTgt spid="12"/>
                                        </p:tgtEl>
                                      </p:cBhvr>
                                    </p:animEffect>
                                  </p:childTnLst>
                                </p:cTn>
                              </p:par>
                              <p:par>
                                <p:cTn id="32" presetID="6" presetClass="entr" presetSubtype="16" fill="hold"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circle(in)">
                                      <p:cBhvr>
                                        <p:cTn id="34"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idx="1"/>
          </p:nvPr>
        </p:nvSpPr>
        <p:spPr>
          <a:xfrm>
            <a:off x="728670" y="1409700"/>
            <a:ext cx="8154073" cy="1376363"/>
          </a:xfrm>
        </p:spPr>
        <p:txBody>
          <a:bodyPr/>
          <a:lstStyle/>
          <a:p>
            <a:pPr algn="just" eaLnBrk="1" hangingPunct="1">
              <a:buFont typeface="Wingdings" pitchFamily="2" charset="2"/>
              <a:buChar char="v"/>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Động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lượng</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một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chất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điểm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khối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lượng</a:t>
            </a:r>
            <a:r>
              <a:rPr lang="en-US" dirty="0">
                <a:latin typeface="Times New Roman" pitchFamily="18" charset="0"/>
                <a:cs typeface="Times New Roman" pitchFamily="18" charset="0"/>
              </a:rPr>
              <a:t> m, </a:t>
            </a:r>
            <a:r>
              <a:rPr lang="en-US" dirty="0" err="1">
                <a:latin typeface="Times New Roman" pitchFamily="18" charset="0"/>
                <a:cs typeface="Times New Roman" pitchFamily="18" charset="0"/>
              </a:rPr>
              <a:t>chuyển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động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với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vận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tốc</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v</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a:t>
            </a:r>
          </a:p>
        </p:txBody>
      </p:sp>
      <p:graphicFrame>
        <p:nvGraphicFramePr>
          <p:cNvPr id="91140" name="Object 4"/>
          <p:cNvGraphicFramePr>
            <a:graphicFrameLocks noChangeAspect="1"/>
          </p:cNvGraphicFramePr>
          <p:nvPr>
            <p:extLst>
              <p:ext uri="{D42A27DB-BD31-4B8C-83A1-F6EECF244321}">
                <p14:modId xmlns:p14="http://schemas.microsoft.com/office/powerpoint/2010/main" val="2795373828"/>
              </p:ext>
            </p:extLst>
          </p:nvPr>
        </p:nvGraphicFramePr>
        <p:xfrm>
          <a:off x="3049604" y="2577872"/>
          <a:ext cx="1417637" cy="660400"/>
        </p:xfrm>
        <a:graphic>
          <a:graphicData uri="http://schemas.openxmlformats.org/presentationml/2006/ole">
            <mc:AlternateContent xmlns:mc="http://schemas.openxmlformats.org/markup-compatibility/2006">
              <mc:Choice xmlns:v="urn:schemas-microsoft-com:vml" Requires="v">
                <p:oleObj spid="_x0000_s4323" name="Equation" r:id="rId3" imgW="622080" imgH="291960" progId="Equation.DSMT4">
                  <p:embed/>
                </p:oleObj>
              </mc:Choice>
              <mc:Fallback>
                <p:oleObj name="Equation" r:id="rId3" imgW="622080" imgH="291960" progId="Equation.DSMT4">
                  <p:embed/>
                  <p:pic>
                    <p:nvPicPr>
                      <p:cNvPr id="0" name="Object 4"/>
                      <p:cNvPicPr>
                        <a:picLocks noChangeAspect="1" noChangeArrowheads="1"/>
                      </p:cNvPicPr>
                      <p:nvPr/>
                    </p:nvPicPr>
                    <p:blipFill>
                      <a:blip r:embed="rId4"/>
                      <a:srcRect/>
                      <a:stretch>
                        <a:fillRect/>
                      </a:stretch>
                    </p:blipFill>
                    <p:spPr bwMode="auto">
                      <a:xfrm>
                        <a:off x="3049604" y="2577872"/>
                        <a:ext cx="1417637" cy="660400"/>
                      </a:xfrm>
                      <a:prstGeom prst="rect">
                        <a:avLst/>
                      </a:prstGeom>
                      <a:noFill/>
                      <a:ln>
                        <a:solidFill>
                          <a:srgbClr val="FF0000"/>
                        </a:solidFill>
                      </a:ln>
                    </p:spPr>
                  </p:pic>
                </p:oleObj>
              </mc:Fallback>
            </mc:AlternateContent>
          </a:graphicData>
        </a:graphic>
      </p:graphicFrame>
      <p:sp>
        <p:nvSpPr>
          <p:cNvPr id="91142" name="Text Box 6"/>
          <p:cNvSpPr txBox="1">
            <a:spLocks noChangeArrowheads="1"/>
          </p:cNvSpPr>
          <p:nvPr/>
        </p:nvSpPr>
        <p:spPr bwMode="auto">
          <a:xfrm>
            <a:off x="776747" y="3423332"/>
            <a:ext cx="50355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marL="457200" indent="-457200" eaLnBrk="1" hangingPunct="1">
              <a:spcBef>
                <a:spcPct val="50000"/>
              </a:spcBef>
              <a:buFont typeface="Wingdings" pitchFamily="2" charset="2"/>
              <a:buChar char="v"/>
            </a:pP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Đạo</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hàm</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theo</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biến</a:t>
            </a:r>
            <a:r>
              <a:rPr lang="en-US" sz="3200" b="0" dirty="0">
                <a:latin typeface="Times New Roman" pitchFamily="18" charset="0"/>
                <a:cs typeface="Times New Roman" pitchFamily="18" charset="0"/>
              </a:rPr>
              <a:t> t </a:t>
            </a:r>
          </a:p>
        </p:txBody>
      </p:sp>
      <p:graphicFrame>
        <p:nvGraphicFramePr>
          <p:cNvPr id="91143" name="Object 7"/>
          <p:cNvGraphicFramePr>
            <a:graphicFrameLocks noChangeAspect="1"/>
          </p:cNvGraphicFramePr>
          <p:nvPr>
            <p:extLst>
              <p:ext uri="{D42A27DB-BD31-4B8C-83A1-F6EECF244321}">
                <p14:modId xmlns:p14="http://schemas.microsoft.com/office/powerpoint/2010/main" val="76220888"/>
              </p:ext>
            </p:extLst>
          </p:nvPr>
        </p:nvGraphicFramePr>
        <p:xfrm>
          <a:off x="2133402" y="4066041"/>
          <a:ext cx="3230563" cy="941388"/>
        </p:xfrm>
        <a:graphic>
          <a:graphicData uri="http://schemas.openxmlformats.org/presentationml/2006/ole">
            <mc:AlternateContent xmlns:mc="http://schemas.openxmlformats.org/markup-compatibility/2006">
              <mc:Choice xmlns:v="urn:schemas-microsoft-com:vml" Requires="v">
                <p:oleObj spid="_x0000_s4324" name="Equation" r:id="rId5" imgW="1600200" imgH="507960" progId="Equation.DSMT4">
                  <p:embed/>
                </p:oleObj>
              </mc:Choice>
              <mc:Fallback>
                <p:oleObj name="Equation" r:id="rId5" imgW="1600200" imgH="507960" progId="Equation.DSMT4">
                  <p:embed/>
                  <p:pic>
                    <p:nvPicPr>
                      <p:cNvPr id="0" name="Object 7"/>
                      <p:cNvPicPr>
                        <a:picLocks noChangeAspect="1" noChangeArrowheads="1"/>
                      </p:cNvPicPr>
                      <p:nvPr/>
                    </p:nvPicPr>
                    <p:blipFill>
                      <a:blip r:embed="rId6"/>
                      <a:srcRect/>
                      <a:stretch>
                        <a:fillRect/>
                      </a:stretch>
                    </p:blipFill>
                    <p:spPr bwMode="auto">
                      <a:xfrm>
                        <a:off x="2133402" y="4066041"/>
                        <a:ext cx="3230563" cy="941388"/>
                      </a:xfrm>
                      <a:prstGeom prst="rect">
                        <a:avLst/>
                      </a:prstGeom>
                      <a:noFill/>
                      <a:ln>
                        <a:solidFill>
                          <a:srgbClr val="FF0000"/>
                        </a:solidFill>
                      </a:ln>
                    </p:spPr>
                  </p:pic>
                </p:oleObj>
              </mc:Fallback>
            </mc:AlternateContent>
          </a:graphicData>
        </a:graphic>
      </p:graphicFrame>
      <p:graphicFrame>
        <p:nvGraphicFramePr>
          <p:cNvPr id="91145" name="Object 9"/>
          <p:cNvGraphicFramePr>
            <a:graphicFrameLocks noChangeAspect="1"/>
          </p:cNvGraphicFramePr>
          <p:nvPr>
            <p:extLst>
              <p:ext uri="{D42A27DB-BD31-4B8C-83A1-F6EECF244321}">
                <p14:modId xmlns:p14="http://schemas.microsoft.com/office/powerpoint/2010/main" val="2958133343"/>
              </p:ext>
            </p:extLst>
          </p:nvPr>
        </p:nvGraphicFramePr>
        <p:xfrm>
          <a:off x="2633004" y="5185683"/>
          <a:ext cx="2295525" cy="688975"/>
        </p:xfrm>
        <a:graphic>
          <a:graphicData uri="http://schemas.openxmlformats.org/presentationml/2006/ole">
            <mc:AlternateContent xmlns:mc="http://schemas.openxmlformats.org/markup-compatibility/2006">
              <mc:Choice xmlns:v="urn:schemas-microsoft-com:vml" Requires="v">
                <p:oleObj spid="_x0000_s4325" name="Equation" r:id="rId7" imgW="901440" imgH="291960" progId="Equation.DSMT4">
                  <p:embed/>
                </p:oleObj>
              </mc:Choice>
              <mc:Fallback>
                <p:oleObj name="Equation" r:id="rId7" imgW="901440" imgH="291960" progId="Equation.DSMT4">
                  <p:embed/>
                  <p:pic>
                    <p:nvPicPr>
                      <p:cNvPr id="0" name="Object 9"/>
                      <p:cNvPicPr>
                        <a:picLocks noChangeAspect="1" noChangeArrowheads="1"/>
                      </p:cNvPicPr>
                      <p:nvPr/>
                    </p:nvPicPr>
                    <p:blipFill>
                      <a:blip r:embed="rId8"/>
                      <a:srcRect/>
                      <a:stretch>
                        <a:fillRect/>
                      </a:stretch>
                    </p:blipFill>
                    <p:spPr bwMode="auto">
                      <a:xfrm>
                        <a:off x="2633004" y="5185683"/>
                        <a:ext cx="2295525" cy="688975"/>
                      </a:xfrm>
                      <a:prstGeom prst="rect">
                        <a:avLst/>
                      </a:prstGeom>
                      <a:noFill/>
                      <a:ln>
                        <a:solidFill>
                          <a:srgbClr val="FF0000"/>
                        </a:solidFill>
                      </a:ln>
                    </p:spPr>
                  </p:pic>
                </p:oleObj>
              </mc:Fallback>
            </mc:AlternateContent>
          </a:graphicData>
        </a:graphic>
      </p:graphicFrame>
      <p:sp>
        <p:nvSpPr>
          <p:cNvPr id="91147" name="Text Box 11"/>
          <p:cNvSpPr txBox="1">
            <a:spLocks noChangeArrowheads="1"/>
          </p:cNvSpPr>
          <p:nvPr/>
        </p:nvSpPr>
        <p:spPr bwMode="auto">
          <a:xfrm>
            <a:off x="776747" y="5995762"/>
            <a:ext cx="822210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defRPr/>
            </a:pPr>
            <a:r>
              <a:rPr lang="en-US" sz="2400" i="1" dirty="0" err="1">
                <a:solidFill>
                  <a:srgbClr val="C00000"/>
                </a:solidFill>
                <a:effectLst>
                  <a:outerShdw blurRad="38100" dist="38100" dir="2700000" algn="tl">
                    <a:srgbClr val="C0C0C0"/>
                  </a:outerShdw>
                </a:effectLst>
              </a:rPr>
              <a:t>Fdt</a:t>
            </a:r>
            <a:r>
              <a:rPr lang="en-US" sz="2400" i="1" dirty="0">
                <a:solidFill>
                  <a:srgbClr val="C00000"/>
                </a:solidFill>
                <a:effectLst>
                  <a:outerShdw blurRad="38100" dist="38100" dir="2700000" algn="tl">
                    <a:srgbClr val="C0C0C0"/>
                  </a:outerShdw>
                </a:effectLst>
              </a:rPr>
              <a:t>  </a:t>
            </a:r>
            <a:r>
              <a:rPr lang="en-US" sz="2400" i="1" dirty="0" err="1">
                <a:solidFill>
                  <a:srgbClr val="C00000"/>
                </a:solidFill>
                <a:effectLst>
                  <a:outerShdw blurRad="38100" dist="38100" dir="2700000" algn="tl">
                    <a:srgbClr val="C0C0C0"/>
                  </a:outerShdw>
                </a:effectLst>
              </a:rPr>
              <a:t>gọi</a:t>
            </a:r>
            <a:r>
              <a:rPr lang="en-US" sz="2400" i="1" dirty="0">
                <a:solidFill>
                  <a:srgbClr val="C00000"/>
                </a:solidFill>
                <a:effectLst>
                  <a:outerShdw blurRad="38100" dist="38100" dir="2700000" algn="tl">
                    <a:srgbClr val="C0C0C0"/>
                  </a:outerShdw>
                </a:effectLst>
              </a:rPr>
              <a:t> </a:t>
            </a:r>
            <a:r>
              <a:rPr lang="en-US" sz="2400" i="1" dirty="0" err="1">
                <a:solidFill>
                  <a:srgbClr val="C00000"/>
                </a:solidFill>
                <a:effectLst>
                  <a:outerShdw blurRad="38100" dist="38100" dir="2700000" algn="tl">
                    <a:srgbClr val="C0C0C0"/>
                  </a:outerShdw>
                </a:effectLst>
              </a:rPr>
              <a:t>là</a:t>
            </a:r>
            <a:r>
              <a:rPr lang="en-US" sz="2400" i="1" dirty="0">
                <a:solidFill>
                  <a:srgbClr val="C00000"/>
                </a:solidFill>
                <a:effectLst>
                  <a:outerShdw blurRad="38100" dist="38100" dir="2700000" algn="tl">
                    <a:srgbClr val="C0C0C0"/>
                  </a:outerShdw>
                </a:effectLst>
              </a:rPr>
              <a:t> </a:t>
            </a:r>
            <a:r>
              <a:rPr lang="en-US" sz="2400" i="1" dirty="0" err="1">
                <a:solidFill>
                  <a:srgbClr val="C00000"/>
                </a:solidFill>
                <a:effectLst>
                  <a:outerShdw blurRad="38100" dist="38100" dir="2700000" algn="tl">
                    <a:srgbClr val="C0C0C0"/>
                  </a:outerShdw>
                </a:effectLst>
              </a:rPr>
              <a:t>xung</a:t>
            </a:r>
            <a:r>
              <a:rPr lang="en-US" sz="2400" i="1" dirty="0">
                <a:solidFill>
                  <a:srgbClr val="C00000"/>
                </a:solidFill>
                <a:effectLst>
                  <a:outerShdw blurRad="38100" dist="38100" dir="2700000" algn="tl">
                    <a:srgbClr val="C0C0C0"/>
                  </a:outerShdw>
                </a:effectLst>
              </a:rPr>
              <a:t> </a:t>
            </a:r>
            <a:r>
              <a:rPr lang="en-US" sz="2400" i="1" dirty="0" err="1">
                <a:solidFill>
                  <a:srgbClr val="C00000"/>
                </a:solidFill>
                <a:effectLst>
                  <a:outerShdw blurRad="38100" dist="38100" dir="2700000" algn="tl">
                    <a:srgbClr val="C0C0C0"/>
                  </a:outerShdw>
                </a:effectLst>
              </a:rPr>
              <a:t>lượng</a:t>
            </a:r>
            <a:r>
              <a:rPr lang="en-US" sz="2400" i="1" dirty="0">
                <a:solidFill>
                  <a:srgbClr val="C00000"/>
                </a:solidFill>
                <a:effectLst>
                  <a:outerShdw blurRad="38100" dist="38100" dir="2700000" algn="tl">
                    <a:srgbClr val="C0C0C0"/>
                  </a:outerShdw>
                </a:effectLst>
              </a:rPr>
              <a:t> </a:t>
            </a:r>
            <a:r>
              <a:rPr lang="en-US" sz="2400" i="1" dirty="0" err="1">
                <a:solidFill>
                  <a:srgbClr val="C00000"/>
                </a:solidFill>
                <a:effectLst>
                  <a:outerShdw blurRad="38100" dist="38100" dir="2700000" algn="tl">
                    <a:srgbClr val="C0C0C0"/>
                  </a:outerShdw>
                </a:effectLst>
              </a:rPr>
              <a:t>của</a:t>
            </a:r>
            <a:r>
              <a:rPr lang="en-US" sz="2400" i="1" dirty="0">
                <a:solidFill>
                  <a:srgbClr val="C00000"/>
                </a:solidFill>
                <a:effectLst>
                  <a:outerShdw blurRad="38100" dist="38100" dir="2700000" algn="tl">
                    <a:srgbClr val="C0C0C0"/>
                  </a:outerShdw>
                </a:effectLst>
              </a:rPr>
              <a:t> </a:t>
            </a:r>
            <a:r>
              <a:rPr lang="en-US" sz="2400" i="1" dirty="0" err="1">
                <a:solidFill>
                  <a:srgbClr val="C00000"/>
                </a:solidFill>
                <a:effectLst>
                  <a:outerShdw blurRad="38100" dist="38100" dir="2700000" algn="tl">
                    <a:srgbClr val="C0C0C0"/>
                  </a:outerShdw>
                </a:effectLst>
              </a:rPr>
              <a:t>lực</a:t>
            </a:r>
            <a:r>
              <a:rPr lang="en-US" sz="2400" i="1" dirty="0">
                <a:solidFill>
                  <a:srgbClr val="C00000"/>
                </a:solidFill>
                <a:effectLst>
                  <a:outerShdw blurRad="38100" dist="38100" dir="2700000" algn="tl">
                    <a:srgbClr val="C0C0C0"/>
                  </a:outerShdw>
                </a:effectLst>
              </a:rPr>
              <a:t>  F  (</a:t>
            </a:r>
            <a:r>
              <a:rPr lang="en-US" sz="2400" i="1" dirty="0" err="1">
                <a:solidFill>
                  <a:srgbClr val="C00000"/>
                </a:solidFill>
                <a:effectLst>
                  <a:outerShdw blurRad="38100" dist="38100" dir="2700000" algn="tl">
                    <a:srgbClr val="C0C0C0"/>
                  </a:outerShdw>
                </a:effectLst>
              </a:rPr>
              <a:t>xung</a:t>
            </a:r>
            <a:r>
              <a:rPr lang="en-US" sz="2400" i="1" dirty="0">
                <a:solidFill>
                  <a:srgbClr val="C00000"/>
                </a:solidFill>
                <a:effectLst>
                  <a:outerShdw blurRad="38100" dist="38100" dir="2700000" algn="tl">
                    <a:srgbClr val="C0C0C0"/>
                  </a:outerShdw>
                </a:effectLst>
              </a:rPr>
              <a:t> </a:t>
            </a:r>
            <a:r>
              <a:rPr lang="en-US" sz="2400" i="1" dirty="0" err="1">
                <a:solidFill>
                  <a:srgbClr val="C00000"/>
                </a:solidFill>
                <a:effectLst>
                  <a:outerShdw blurRad="38100" dist="38100" dir="2700000" algn="tl">
                    <a:srgbClr val="C0C0C0"/>
                  </a:outerShdw>
                </a:effectLst>
              </a:rPr>
              <a:t>lực</a:t>
            </a:r>
            <a:r>
              <a:rPr lang="en-US" sz="2400" i="1" dirty="0">
                <a:solidFill>
                  <a:srgbClr val="C00000"/>
                </a:solidFill>
                <a:effectLst>
                  <a:outerShdw blurRad="38100" dist="38100" dir="2700000" algn="tl">
                    <a:srgbClr val="C0C0C0"/>
                  </a:outerShdw>
                </a:effectLst>
              </a:rPr>
              <a:t>) </a:t>
            </a:r>
            <a:r>
              <a:rPr lang="en-US" sz="2400" i="1" dirty="0" err="1">
                <a:solidFill>
                  <a:srgbClr val="C00000"/>
                </a:solidFill>
                <a:effectLst>
                  <a:outerShdw blurRad="38100" dist="38100" dir="2700000" algn="tl">
                    <a:srgbClr val="C0C0C0"/>
                  </a:outerShdw>
                </a:effectLst>
              </a:rPr>
              <a:t>tác</a:t>
            </a:r>
            <a:r>
              <a:rPr lang="en-US" sz="2400" i="1" dirty="0">
                <a:solidFill>
                  <a:srgbClr val="C00000"/>
                </a:solidFill>
                <a:effectLst>
                  <a:outerShdw blurRad="38100" dist="38100" dir="2700000" algn="tl">
                    <a:srgbClr val="C0C0C0"/>
                  </a:outerShdw>
                </a:effectLst>
              </a:rPr>
              <a:t> </a:t>
            </a:r>
            <a:r>
              <a:rPr lang="en-US" sz="2400" i="1" dirty="0" err="1">
                <a:solidFill>
                  <a:srgbClr val="C00000"/>
                </a:solidFill>
                <a:effectLst>
                  <a:outerShdw blurRad="38100" dist="38100" dir="2700000" algn="tl">
                    <a:srgbClr val="C0C0C0"/>
                  </a:outerShdw>
                </a:effectLst>
              </a:rPr>
              <a:t>dụng</a:t>
            </a:r>
            <a:r>
              <a:rPr lang="en-US" sz="2400" i="1" dirty="0">
                <a:solidFill>
                  <a:srgbClr val="C00000"/>
                </a:solidFill>
                <a:effectLst>
                  <a:outerShdw blurRad="38100" dist="38100" dir="2700000" algn="tl">
                    <a:srgbClr val="C0C0C0"/>
                  </a:outerShdw>
                </a:effectLst>
              </a:rPr>
              <a:t> </a:t>
            </a:r>
            <a:r>
              <a:rPr lang="en-US" sz="2400" i="1" dirty="0" err="1">
                <a:solidFill>
                  <a:srgbClr val="C00000"/>
                </a:solidFill>
                <a:effectLst>
                  <a:outerShdw blurRad="38100" dist="38100" dir="2700000" algn="tl">
                    <a:srgbClr val="C0C0C0"/>
                  </a:outerShdw>
                </a:effectLst>
              </a:rPr>
              <a:t>lên</a:t>
            </a:r>
            <a:r>
              <a:rPr lang="en-US" sz="2400" i="1" dirty="0">
                <a:solidFill>
                  <a:srgbClr val="C00000"/>
                </a:solidFill>
                <a:effectLst>
                  <a:outerShdw blurRad="38100" dist="38100" dir="2700000" algn="tl">
                    <a:srgbClr val="C0C0C0"/>
                  </a:outerShdw>
                </a:effectLst>
              </a:rPr>
              <a:t> </a:t>
            </a:r>
            <a:r>
              <a:rPr lang="en-US" sz="2400" i="1" dirty="0" err="1">
                <a:solidFill>
                  <a:srgbClr val="C00000"/>
                </a:solidFill>
                <a:effectLst>
                  <a:outerShdw blurRad="38100" dist="38100" dir="2700000" algn="tl">
                    <a:srgbClr val="C0C0C0"/>
                  </a:outerShdw>
                </a:effectLst>
              </a:rPr>
              <a:t>chất</a:t>
            </a:r>
            <a:r>
              <a:rPr lang="en-US" sz="2400" i="1" dirty="0">
                <a:solidFill>
                  <a:srgbClr val="C00000"/>
                </a:solidFill>
                <a:effectLst>
                  <a:outerShdw blurRad="38100" dist="38100" dir="2700000" algn="tl">
                    <a:srgbClr val="C0C0C0"/>
                  </a:outerShdw>
                </a:effectLst>
              </a:rPr>
              <a:t> </a:t>
            </a:r>
            <a:r>
              <a:rPr lang="en-US" sz="2400" i="1" dirty="0" err="1">
                <a:solidFill>
                  <a:srgbClr val="C00000"/>
                </a:solidFill>
                <a:effectLst>
                  <a:outerShdw blurRad="38100" dist="38100" dir="2700000" algn="tl">
                    <a:srgbClr val="C0C0C0"/>
                  </a:outerShdw>
                </a:effectLst>
              </a:rPr>
              <a:t>điểm</a:t>
            </a:r>
            <a:r>
              <a:rPr lang="en-US" sz="2400" i="1" dirty="0">
                <a:solidFill>
                  <a:srgbClr val="C00000"/>
                </a:solidFill>
                <a:effectLst>
                  <a:outerShdw blurRad="38100" dist="38100" dir="2700000" algn="tl">
                    <a:srgbClr val="C0C0C0"/>
                  </a:outerShdw>
                </a:effectLst>
              </a:rPr>
              <a:t> </a:t>
            </a:r>
            <a:r>
              <a:rPr lang="en-US" sz="2400" i="1" dirty="0" err="1">
                <a:solidFill>
                  <a:srgbClr val="C00000"/>
                </a:solidFill>
                <a:effectLst>
                  <a:outerShdw blurRad="38100" dist="38100" dir="2700000" algn="tl">
                    <a:srgbClr val="C0C0C0"/>
                  </a:outerShdw>
                </a:effectLst>
              </a:rPr>
              <a:t>trong</a:t>
            </a:r>
            <a:r>
              <a:rPr lang="en-US" sz="2400" i="1" dirty="0">
                <a:solidFill>
                  <a:srgbClr val="C00000"/>
                </a:solidFill>
                <a:effectLst>
                  <a:outerShdw blurRad="38100" dist="38100" dir="2700000" algn="tl">
                    <a:srgbClr val="C0C0C0"/>
                  </a:outerShdw>
                </a:effectLst>
              </a:rPr>
              <a:t> </a:t>
            </a:r>
            <a:r>
              <a:rPr lang="en-US" sz="2400" i="1" dirty="0" err="1">
                <a:solidFill>
                  <a:srgbClr val="C00000"/>
                </a:solidFill>
                <a:effectLst>
                  <a:outerShdw blurRad="38100" dist="38100" dir="2700000" algn="tl">
                    <a:srgbClr val="C0C0C0"/>
                  </a:outerShdw>
                </a:effectLst>
              </a:rPr>
              <a:t>khoảng</a:t>
            </a:r>
            <a:r>
              <a:rPr lang="en-US" sz="2400" i="1" dirty="0">
                <a:solidFill>
                  <a:srgbClr val="C00000"/>
                </a:solidFill>
                <a:effectLst>
                  <a:outerShdw blurRad="38100" dist="38100" dir="2700000" algn="tl">
                    <a:srgbClr val="C0C0C0"/>
                  </a:outerShdw>
                </a:effectLst>
              </a:rPr>
              <a:t> </a:t>
            </a:r>
            <a:r>
              <a:rPr lang="en-US" sz="2400" i="1" dirty="0" err="1">
                <a:solidFill>
                  <a:srgbClr val="C00000"/>
                </a:solidFill>
                <a:effectLst>
                  <a:outerShdw blurRad="38100" dist="38100" dir="2700000" algn="tl">
                    <a:srgbClr val="C0C0C0"/>
                  </a:outerShdw>
                </a:effectLst>
              </a:rPr>
              <a:t>thời</a:t>
            </a:r>
            <a:r>
              <a:rPr lang="en-US" sz="2400" i="1" dirty="0">
                <a:solidFill>
                  <a:srgbClr val="C00000"/>
                </a:solidFill>
                <a:effectLst>
                  <a:outerShdw blurRad="38100" dist="38100" dir="2700000" algn="tl">
                    <a:srgbClr val="C0C0C0"/>
                  </a:outerShdw>
                </a:effectLst>
              </a:rPr>
              <a:t> </a:t>
            </a:r>
            <a:r>
              <a:rPr lang="en-US" sz="2400" i="1" dirty="0" err="1">
                <a:solidFill>
                  <a:srgbClr val="C00000"/>
                </a:solidFill>
                <a:effectLst>
                  <a:outerShdw blurRad="38100" dist="38100" dir="2700000" algn="tl">
                    <a:srgbClr val="C0C0C0"/>
                  </a:outerShdw>
                </a:effectLst>
              </a:rPr>
              <a:t>gian</a:t>
            </a:r>
            <a:r>
              <a:rPr lang="en-US" sz="2400" i="1" dirty="0">
                <a:solidFill>
                  <a:srgbClr val="C00000"/>
                </a:solidFill>
                <a:effectLst>
                  <a:outerShdw blurRad="38100" dist="38100" dir="2700000" algn="tl">
                    <a:srgbClr val="C0C0C0"/>
                  </a:outerShdw>
                </a:effectLst>
              </a:rPr>
              <a:t> </a:t>
            </a:r>
            <a:r>
              <a:rPr lang="en-US" sz="2400" i="1" dirty="0" err="1">
                <a:solidFill>
                  <a:srgbClr val="C00000"/>
                </a:solidFill>
                <a:effectLst>
                  <a:outerShdw blurRad="38100" dist="38100" dir="2700000" algn="tl">
                    <a:srgbClr val="C0C0C0"/>
                  </a:outerShdw>
                </a:effectLst>
              </a:rPr>
              <a:t>dt.</a:t>
            </a:r>
            <a:endParaRPr lang="en-US" sz="2400" i="1" dirty="0">
              <a:solidFill>
                <a:srgbClr val="C00000"/>
              </a:solidFill>
              <a:effectLst>
                <a:outerShdw blurRad="38100" dist="38100" dir="2700000" algn="tl">
                  <a:srgbClr val="C0C0C0"/>
                </a:outerShdw>
              </a:effectLst>
            </a:endParaRPr>
          </a:p>
        </p:txBody>
      </p:sp>
      <p:sp>
        <p:nvSpPr>
          <p:cNvPr id="91148" name="Text Box 12"/>
          <p:cNvSpPr txBox="1">
            <a:spLocks noChangeArrowheads="1"/>
          </p:cNvSpPr>
          <p:nvPr/>
        </p:nvSpPr>
        <p:spPr bwMode="auto">
          <a:xfrm>
            <a:off x="7251467" y="2593807"/>
            <a:ext cx="101010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spcBef>
                <a:spcPct val="50000"/>
              </a:spcBef>
            </a:pPr>
            <a:r>
              <a:rPr lang="en-US" sz="3000" b="0" dirty="0">
                <a:latin typeface="Times New Roman" pitchFamily="18" charset="0"/>
                <a:cs typeface="Times New Roman" pitchFamily="18" charset="0"/>
              </a:rPr>
              <a:t>(1)</a:t>
            </a:r>
          </a:p>
        </p:txBody>
      </p:sp>
      <p:sp>
        <p:nvSpPr>
          <p:cNvPr id="3" name="Rectangle 2"/>
          <p:cNvSpPr/>
          <p:nvPr/>
        </p:nvSpPr>
        <p:spPr>
          <a:xfrm>
            <a:off x="0" y="0"/>
            <a:ext cx="9144000" cy="742950"/>
          </a:xfrm>
          <a:prstGeom prst="rect">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latin typeface="Times New Roman" pitchFamily="18" charset="0"/>
                <a:cs typeface="Times New Roman" pitchFamily="18" charset="0"/>
              </a:rPr>
              <a:t>1. ĐỊNH LUẬT BIẾN THIÊN VÀ BẢO TOÀN ĐỘNG LƯỢNG</a:t>
            </a:r>
          </a:p>
        </p:txBody>
      </p:sp>
      <p:sp>
        <p:nvSpPr>
          <p:cNvPr id="4" name="Rectangle 3"/>
          <p:cNvSpPr/>
          <p:nvPr/>
        </p:nvSpPr>
        <p:spPr>
          <a:xfrm>
            <a:off x="391886" y="742950"/>
            <a:ext cx="8490857"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Times New Roman" pitchFamily="18" charset="0"/>
                <a:cs typeface="Times New Roman" pitchFamily="18" charset="0"/>
              </a:rPr>
              <a:t>1.1. CHO MỘT CHẤT ĐIỂM</a:t>
            </a:r>
          </a:p>
        </p:txBody>
      </p:sp>
      <p:sp>
        <p:nvSpPr>
          <p:cNvPr id="15" name="Text Box 12"/>
          <p:cNvSpPr txBox="1">
            <a:spLocks noChangeArrowheads="1"/>
          </p:cNvSpPr>
          <p:nvPr/>
        </p:nvSpPr>
        <p:spPr bwMode="auto">
          <a:xfrm>
            <a:off x="7265981" y="5206378"/>
            <a:ext cx="101010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spcBef>
                <a:spcPct val="50000"/>
              </a:spcBef>
            </a:pPr>
            <a:r>
              <a:rPr lang="en-US" sz="3000" b="0" dirty="0">
                <a:latin typeface="Times New Roman" pitchFamily="18" charset="0"/>
                <a:cs typeface="Times New Roman" pitchFamily="18" charset="0"/>
              </a:rPr>
              <a:t>(2)</a:t>
            </a:r>
          </a:p>
        </p:txBody>
      </p:sp>
      <p:sp>
        <p:nvSpPr>
          <p:cNvPr id="6" name="Rectangle 5"/>
          <p:cNvSpPr/>
          <p:nvPr/>
        </p:nvSpPr>
        <p:spPr>
          <a:xfrm>
            <a:off x="5826812" y="4008106"/>
            <a:ext cx="3186558" cy="98480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rgbClr val="C00000"/>
                </a:solidFill>
                <a:latin typeface="Times New Roman" pitchFamily="18" charset="0"/>
                <a:cs typeface="Times New Roman" pitchFamily="18" charset="0"/>
              </a:rPr>
              <a:t>Dạng</a:t>
            </a:r>
            <a:r>
              <a:rPr lang="en-US" sz="2400" dirty="0">
                <a:solidFill>
                  <a:srgbClr val="C00000"/>
                </a:solidFill>
                <a:latin typeface="Times New Roman" pitchFamily="18" charset="0"/>
                <a:cs typeface="Times New Roman" pitchFamily="18" charset="0"/>
              </a:rPr>
              <a:t> </a:t>
            </a:r>
            <a:r>
              <a:rPr lang="en-US" sz="2400" dirty="0" err="1">
                <a:solidFill>
                  <a:srgbClr val="C00000"/>
                </a:solidFill>
                <a:latin typeface="Times New Roman" pitchFamily="18" charset="0"/>
                <a:cs typeface="Times New Roman" pitchFamily="18" charset="0"/>
              </a:rPr>
              <a:t>tổng</a:t>
            </a:r>
            <a:r>
              <a:rPr lang="en-US" sz="2400" dirty="0">
                <a:solidFill>
                  <a:srgbClr val="C00000"/>
                </a:solidFill>
                <a:latin typeface="Times New Roman" pitchFamily="18" charset="0"/>
                <a:cs typeface="Times New Roman" pitchFamily="18" charset="0"/>
              </a:rPr>
              <a:t> </a:t>
            </a:r>
            <a:r>
              <a:rPr lang="en-US" sz="2400" dirty="0" err="1">
                <a:solidFill>
                  <a:srgbClr val="C00000"/>
                </a:solidFill>
                <a:latin typeface="Times New Roman" pitchFamily="18" charset="0"/>
                <a:cs typeface="Times New Roman" pitchFamily="18" charset="0"/>
              </a:rPr>
              <a:t>quát</a:t>
            </a:r>
            <a:endParaRPr lang="en-US" sz="2400" dirty="0">
              <a:solidFill>
                <a:srgbClr val="C00000"/>
              </a:solidFill>
              <a:latin typeface="Times New Roman" pitchFamily="18" charset="0"/>
              <a:cs typeface="Times New Roman" pitchFamily="18" charset="0"/>
            </a:endParaRPr>
          </a:p>
          <a:p>
            <a:pPr algn="ctr"/>
            <a:r>
              <a:rPr lang="en-US" sz="2400" dirty="0" err="1">
                <a:solidFill>
                  <a:srgbClr val="C00000"/>
                </a:solidFill>
                <a:latin typeface="Times New Roman" pitchFamily="18" charset="0"/>
                <a:cs typeface="Times New Roman" pitchFamily="18" charset="0"/>
              </a:rPr>
              <a:t>Định</a:t>
            </a:r>
            <a:r>
              <a:rPr lang="en-US" sz="2400" dirty="0">
                <a:solidFill>
                  <a:srgbClr val="C00000"/>
                </a:solidFill>
                <a:latin typeface="Times New Roman" pitchFamily="18" charset="0"/>
                <a:cs typeface="Times New Roman" pitchFamily="18" charset="0"/>
              </a:rPr>
              <a:t> </a:t>
            </a:r>
            <a:r>
              <a:rPr lang="en-US" sz="2400" dirty="0" err="1">
                <a:solidFill>
                  <a:srgbClr val="C00000"/>
                </a:solidFill>
                <a:latin typeface="Times New Roman" pitchFamily="18" charset="0"/>
                <a:cs typeface="Times New Roman" pitchFamily="18" charset="0"/>
              </a:rPr>
              <a:t>luật</a:t>
            </a:r>
            <a:r>
              <a:rPr lang="en-US" sz="2400" dirty="0">
                <a:solidFill>
                  <a:srgbClr val="C00000"/>
                </a:solidFill>
                <a:latin typeface="Times New Roman" pitchFamily="18" charset="0"/>
                <a:cs typeface="Times New Roman" pitchFamily="18" charset="0"/>
              </a:rPr>
              <a:t> 2 Newton</a:t>
            </a:r>
          </a:p>
        </p:txBody>
      </p:sp>
      <p:sp>
        <p:nvSpPr>
          <p:cNvPr id="7" name="Down Arrow 6"/>
          <p:cNvSpPr/>
          <p:nvPr/>
        </p:nvSpPr>
        <p:spPr>
          <a:xfrm rot="16200000">
            <a:off x="5399314" y="4325257"/>
            <a:ext cx="442011" cy="406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blinds(horizontal)">
                                      <p:cBhvr>
                                        <p:cTn id="7" dur="500"/>
                                        <p:tgtEl>
                                          <p:spTgt spid="9113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1140"/>
                                        </p:tgtEl>
                                        <p:attrNameLst>
                                          <p:attrName>style.visibility</p:attrName>
                                        </p:attrNameLst>
                                      </p:cBhvr>
                                      <p:to>
                                        <p:strVal val="visible"/>
                                      </p:to>
                                    </p:set>
                                    <p:animEffect transition="in" filter="blinds(horizontal)">
                                      <p:cBhvr>
                                        <p:cTn id="10" dur="500"/>
                                        <p:tgtEl>
                                          <p:spTgt spid="9114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8" presetClass="entr" presetSubtype="16" fill="hold" grpId="0" nodeType="clickEffect">
                                  <p:stCondLst>
                                    <p:cond delay="0"/>
                                  </p:stCondLst>
                                  <p:childTnLst>
                                    <p:set>
                                      <p:cBhvr>
                                        <p:cTn id="14" dur="1" fill="hold">
                                          <p:stCondLst>
                                            <p:cond delay="0"/>
                                          </p:stCondLst>
                                        </p:cTn>
                                        <p:tgtEl>
                                          <p:spTgt spid="91142"/>
                                        </p:tgtEl>
                                        <p:attrNameLst>
                                          <p:attrName>style.visibility</p:attrName>
                                        </p:attrNameLst>
                                      </p:cBhvr>
                                      <p:to>
                                        <p:strVal val="visible"/>
                                      </p:to>
                                    </p:set>
                                    <p:animEffect transition="in" filter="diamond(in)">
                                      <p:cBhvr>
                                        <p:cTn id="15" dur="2000"/>
                                        <p:tgtEl>
                                          <p:spTgt spid="91142"/>
                                        </p:tgtEl>
                                      </p:cBhvr>
                                    </p:animEffect>
                                  </p:childTnLst>
                                </p:cTn>
                              </p:par>
                              <p:par>
                                <p:cTn id="16" presetID="8" presetClass="entr" presetSubtype="16" fill="hold" nodeType="withEffect">
                                  <p:stCondLst>
                                    <p:cond delay="0"/>
                                  </p:stCondLst>
                                  <p:childTnLst>
                                    <p:set>
                                      <p:cBhvr>
                                        <p:cTn id="17" dur="1" fill="hold">
                                          <p:stCondLst>
                                            <p:cond delay="0"/>
                                          </p:stCondLst>
                                        </p:cTn>
                                        <p:tgtEl>
                                          <p:spTgt spid="91143"/>
                                        </p:tgtEl>
                                        <p:attrNameLst>
                                          <p:attrName>style.visibility</p:attrName>
                                        </p:attrNameLst>
                                      </p:cBhvr>
                                      <p:to>
                                        <p:strVal val="visible"/>
                                      </p:to>
                                    </p:set>
                                    <p:animEffect transition="in" filter="diamond(in)">
                                      <p:cBhvr>
                                        <p:cTn id="18" dur="2000"/>
                                        <p:tgtEl>
                                          <p:spTgt spid="91143"/>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91145"/>
                                        </p:tgtEl>
                                        <p:attrNameLst>
                                          <p:attrName>style.visibility</p:attrName>
                                        </p:attrNameLst>
                                      </p:cBhvr>
                                      <p:to>
                                        <p:strVal val="visible"/>
                                      </p:to>
                                    </p:set>
                                    <p:animEffect transition="in" filter="fade">
                                      <p:cBhvr>
                                        <p:cTn id="23" dur="1000"/>
                                        <p:tgtEl>
                                          <p:spTgt spid="91145"/>
                                        </p:tgtEl>
                                      </p:cBhvr>
                                    </p:animEffect>
                                    <p:anim calcmode="lin" valueType="num">
                                      <p:cBhvr>
                                        <p:cTn id="24" dur="1000" fill="hold"/>
                                        <p:tgtEl>
                                          <p:spTgt spid="91145"/>
                                        </p:tgtEl>
                                        <p:attrNameLst>
                                          <p:attrName>ppt_x</p:attrName>
                                        </p:attrNameLst>
                                      </p:cBhvr>
                                      <p:tavLst>
                                        <p:tav tm="0">
                                          <p:val>
                                            <p:strVal val="#ppt_x"/>
                                          </p:val>
                                        </p:tav>
                                        <p:tav tm="100000">
                                          <p:val>
                                            <p:strVal val="#ppt_x"/>
                                          </p:val>
                                        </p:tav>
                                      </p:tavLst>
                                    </p:anim>
                                    <p:anim calcmode="lin" valueType="num">
                                      <p:cBhvr>
                                        <p:cTn id="25" dur="1000" fill="hold"/>
                                        <p:tgtEl>
                                          <p:spTgt spid="91145"/>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91147"/>
                                        </p:tgtEl>
                                        <p:attrNameLst>
                                          <p:attrName>style.visibility</p:attrName>
                                        </p:attrNameLst>
                                      </p:cBhvr>
                                      <p:to>
                                        <p:strVal val="visible"/>
                                      </p:to>
                                    </p:set>
                                  </p:childTnLst>
                                </p:cTn>
                              </p:par>
                              <p:par>
                                <p:cTn id="30" presetID="8" presetClass="entr" presetSubtype="16" fill="hold" grpId="0" nodeType="withEffect">
                                  <p:stCondLst>
                                    <p:cond delay="0"/>
                                  </p:stCondLst>
                                  <p:childTnLst>
                                    <p:set>
                                      <p:cBhvr>
                                        <p:cTn id="31" dur="1" fill="hold">
                                          <p:stCondLst>
                                            <p:cond delay="0"/>
                                          </p:stCondLst>
                                        </p:cTn>
                                        <p:tgtEl>
                                          <p:spTgt spid="91148"/>
                                        </p:tgtEl>
                                        <p:attrNameLst>
                                          <p:attrName>style.visibility</p:attrName>
                                        </p:attrNameLst>
                                      </p:cBhvr>
                                      <p:to>
                                        <p:strVal val="visible"/>
                                      </p:to>
                                    </p:set>
                                    <p:animEffect transition="in" filter="diamond(in)">
                                      <p:cBhvr>
                                        <p:cTn id="32" dur="2000"/>
                                        <p:tgtEl>
                                          <p:spTgt spid="91148"/>
                                        </p:tgtEl>
                                      </p:cBhvr>
                                    </p:animEffect>
                                  </p:childTnLst>
                                </p:cTn>
                              </p:par>
                              <p:par>
                                <p:cTn id="33" presetID="42"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1000"/>
                                        <p:tgtEl>
                                          <p:spTgt spid="6"/>
                                        </p:tgtEl>
                                      </p:cBhvr>
                                    </p:animEffect>
                                    <p:anim calcmode="lin" valueType="num">
                                      <p:cBhvr>
                                        <p:cTn id="48" dur="1000" fill="hold"/>
                                        <p:tgtEl>
                                          <p:spTgt spid="6"/>
                                        </p:tgtEl>
                                        <p:attrNameLst>
                                          <p:attrName>ppt_x</p:attrName>
                                        </p:attrNameLst>
                                      </p:cBhvr>
                                      <p:tavLst>
                                        <p:tav tm="0">
                                          <p:val>
                                            <p:strVal val="#ppt_x"/>
                                          </p:val>
                                        </p:tav>
                                        <p:tav tm="100000">
                                          <p:val>
                                            <p:strVal val="#ppt_x"/>
                                          </p:val>
                                        </p:tav>
                                      </p:tavLst>
                                    </p:anim>
                                    <p:anim calcmode="lin" valueType="num">
                                      <p:cBhvr>
                                        <p:cTn id="4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P spid="91142" grpId="0"/>
      <p:bldP spid="91147" grpId="0"/>
      <p:bldP spid="91148" grpId="0"/>
      <p:bldP spid="15" grpId="0"/>
      <p:bldP spid="6" grpId="0" animBg="1"/>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3. ĐỊNH LUẬT BẢO TOÀN CƠ NĂNG</a:t>
            </a:r>
          </a:p>
        </p:txBody>
      </p:sp>
      <p:sp>
        <p:nvSpPr>
          <p:cNvPr id="9" name="Rectangle 8"/>
          <p:cNvSpPr/>
          <p:nvPr/>
        </p:nvSpPr>
        <p:spPr>
          <a:xfrm>
            <a:off x="174172" y="453117"/>
            <a:ext cx="8490857"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chemeClr val="tx1"/>
                </a:solidFill>
                <a:latin typeface="Times New Roman" pitchFamily="18" charset="0"/>
                <a:cs typeface="Times New Roman" pitchFamily="18" charset="0"/>
              </a:rPr>
              <a:t>3.2. ĐỘNG NĂNG. ĐỊNH LÝ ĐỘNG NĂNG</a:t>
            </a:r>
          </a:p>
        </p:txBody>
      </p:sp>
      <p:sp>
        <p:nvSpPr>
          <p:cNvPr id="11" name="Rectangle 3"/>
          <p:cNvSpPr>
            <a:spLocks noGrp="1" noChangeArrowheads="1"/>
          </p:cNvSpPr>
          <p:nvPr>
            <p:ph idx="1"/>
          </p:nvPr>
        </p:nvSpPr>
        <p:spPr>
          <a:xfrm>
            <a:off x="174172" y="1322631"/>
            <a:ext cx="8630976" cy="1231888"/>
          </a:xfrm>
        </p:spPr>
        <p:txBody>
          <a:bodyPr>
            <a:noAutofit/>
          </a:bodyPr>
          <a:lstStyle/>
          <a:p>
            <a:pPr algn="just" eaLnBrk="1" hangingPunct="1">
              <a:buFont typeface="Wingdings" pitchFamily="2" charset="2"/>
              <a:buChar char="v"/>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Động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năng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chất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điểm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khối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lượng</a:t>
            </a:r>
            <a:r>
              <a:rPr lang="en-US" dirty="0">
                <a:latin typeface="Times New Roman" pitchFamily="18" charset="0"/>
                <a:cs typeface="Times New Roman" pitchFamily="18" charset="0"/>
              </a:rPr>
              <a:t> m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vận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tốc</a:t>
            </a:r>
            <a:r>
              <a:rPr lang="en-US" dirty="0">
                <a:latin typeface="Times New Roman" pitchFamily="18" charset="0"/>
                <a:cs typeface="Times New Roman" pitchFamily="18" charset="0"/>
              </a:rPr>
              <a:t> v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lượng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vô</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hướng</a:t>
            </a:r>
            <a:r>
              <a:rPr lang="en-US" dirty="0">
                <a:latin typeface="Times New Roman" pitchFamily="18" charset="0"/>
                <a:cs typeface="Times New Roman" pitchFamily="18" charset="0"/>
              </a:rPr>
              <a:t>:</a:t>
            </a:r>
          </a:p>
        </p:txBody>
      </p:sp>
      <p:graphicFrame>
        <p:nvGraphicFramePr>
          <p:cNvPr id="2" name="Object 1"/>
          <p:cNvGraphicFramePr>
            <a:graphicFrameLocks noChangeAspect="1"/>
          </p:cNvGraphicFramePr>
          <p:nvPr>
            <p:extLst>
              <p:ext uri="{D42A27DB-BD31-4B8C-83A1-F6EECF244321}">
                <p14:modId xmlns:p14="http://schemas.microsoft.com/office/powerpoint/2010/main" val="1635426512"/>
              </p:ext>
            </p:extLst>
          </p:nvPr>
        </p:nvGraphicFramePr>
        <p:xfrm>
          <a:off x="3591718" y="2519363"/>
          <a:ext cx="1655763" cy="919162"/>
        </p:xfrm>
        <a:graphic>
          <a:graphicData uri="http://schemas.openxmlformats.org/presentationml/2006/ole">
            <mc:AlternateContent xmlns:mc="http://schemas.openxmlformats.org/markup-compatibility/2006">
              <mc:Choice xmlns:v="urn:schemas-microsoft-com:vml" Requires="v">
                <p:oleObj spid="_x0000_s89186" name="Equation" r:id="rId3" imgW="850680" imgH="469800" progId="Equation.DSMT4">
                  <p:embed/>
                </p:oleObj>
              </mc:Choice>
              <mc:Fallback>
                <p:oleObj name="Equation" r:id="rId3" imgW="850680" imgH="469800" progId="Equation.DSMT4">
                  <p:embed/>
                  <p:pic>
                    <p:nvPicPr>
                      <p:cNvPr id="0" name="Object 4"/>
                      <p:cNvPicPr>
                        <a:picLocks noChangeAspect="1" noChangeArrowheads="1"/>
                      </p:cNvPicPr>
                      <p:nvPr/>
                    </p:nvPicPr>
                    <p:blipFill>
                      <a:blip r:embed="rId4"/>
                      <a:srcRect/>
                      <a:stretch>
                        <a:fillRect/>
                      </a:stretch>
                    </p:blipFill>
                    <p:spPr bwMode="auto">
                      <a:xfrm>
                        <a:off x="3591718" y="2519363"/>
                        <a:ext cx="1655763" cy="919162"/>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3"/>
          <p:cNvSpPr txBox="1">
            <a:spLocks noChangeArrowheads="1"/>
          </p:cNvSpPr>
          <p:nvPr/>
        </p:nvSpPr>
        <p:spPr>
          <a:xfrm>
            <a:off x="174172" y="3688459"/>
            <a:ext cx="8630976" cy="12318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v"/>
            </a:pP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Đối</a:t>
            </a: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với</a:t>
            </a: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hệ</a:t>
            </a: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gồm</a:t>
            </a:r>
            <a:r>
              <a:rPr lang="en-US" b="0" dirty="0">
                <a:latin typeface="Times New Roman" pitchFamily="18" charset="0"/>
                <a:cs typeface="Times New Roman" pitchFamily="18" charset="0"/>
              </a:rPr>
              <a:t> n </a:t>
            </a:r>
            <a:r>
              <a:rPr lang="en-US" b="0" dirty="0" err="1">
                <a:latin typeface="Times New Roman" pitchFamily="18" charset="0"/>
                <a:cs typeface="Times New Roman" pitchFamily="18" charset="0"/>
              </a:rPr>
              <a:t>chất</a:t>
            </a: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điểm</a:t>
            </a: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thì</a:t>
            </a:r>
            <a:r>
              <a:rPr lang="en-US" b="0" dirty="0">
                <a:latin typeface="Times New Roman" pitchFamily="18" charset="0"/>
                <a:cs typeface="Times New Roman" pitchFamily="18" charset="0"/>
              </a:rPr>
              <a:t>:</a:t>
            </a:r>
          </a:p>
        </p:txBody>
      </p:sp>
      <p:graphicFrame>
        <p:nvGraphicFramePr>
          <p:cNvPr id="3" name="Object 2"/>
          <p:cNvGraphicFramePr>
            <a:graphicFrameLocks noChangeAspect="1"/>
          </p:cNvGraphicFramePr>
          <p:nvPr>
            <p:extLst>
              <p:ext uri="{D42A27DB-BD31-4B8C-83A1-F6EECF244321}">
                <p14:modId xmlns:p14="http://schemas.microsoft.com/office/powerpoint/2010/main" val="1823693852"/>
              </p:ext>
            </p:extLst>
          </p:nvPr>
        </p:nvGraphicFramePr>
        <p:xfrm>
          <a:off x="2880635" y="4362450"/>
          <a:ext cx="3436938" cy="919163"/>
        </p:xfrm>
        <a:graphic>
          <a:graphicData uri="http://schemas.openxmlformats.org/presentationml/2006/ole">
            <mc:AlternateContent xmlns:mc="http://schemas.openxmlformats.org/markup-compatibility/2006">
              <mc:Choice xmlns:v="urn:schemas-microsoft-com:vml" Requires="v">
                <p:oleObj spid="_x0000_s89187" name="Equation" r:id="rId5" imgW="1765080" imgH="469800" progId="Equation.DSMT4">
                  <p:embed/>
                </p:oleObj>
              </mc:Choice>
              <mc:Fallback>
                <p:oleObj name="Equation" r:id="rId5" imgW="1765080" imgH="469800" progId="Equation.DSMT4">
                  <p:embed/>
                  <p:pic>
                    <p:nvPicPr>
                      <p:cNvPr id="0" name="Object 1"/>
                      <p:cNvPicPr>
                        <a:picLocks noChangeAspect="1" noChangeArrowheads="1"/>
                      </p:cNvPicPr>
                      <p:nvPr/>
                    </p:nvPicPr>
                    <p:blipFill>
                      <a:blip r:embed="rId6"/>
                      <a:srcRect/>
                      <a:stretch>
                        <a:fillRect/>
                      </a:stretch>
                    </p:blipFill>
                    <p:spPr bwMode="auto">
                      <a:xfrm>
                        <a:off x="2880635" y="4362450"/>
                        <a:ext cx="3436938" cy="919163"/>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3"/>
          <p:cNvSpPr txBox="1">
            <a:spLocks noChangeArrowheads="1"/>
          </p:cNvSpPr>
          <p:nvPr/>
        </p:nvSpPr>
        <p:spPr>
          <a:xfrm>
            <a:off x="174172" y="5531774"/>
            <a:ext cx="8630976" cy="12318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v"/>
            </a:pP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Động</a:t>
            </a: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năng</a:t>
            </a: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là</a:t>
            </a: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đại</a:t>
            </a: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lượng</a:t>
            </a: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tức</a:t>
            </a: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thời</a:t>
            </a: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đơn</a:t>
            </a: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vị</a:t>
            </a: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là</a:t>
            </a:r>
            <a:r>
              <a:rPr lang="en-US" b="0" dirty="0">
                <a:latin typeface="Times New Roman" pitchFamily="18" charset="0"/>
                <a:cs typeface="Times New Roman" pitchFamily="18" charset="0"/>
              </a:rPr>
              <a:t> Joule </a:t>
            </a:r>
            <a:r>
              <a:rPr lang="en-US" b="0" dirty="0" err="1">
                <a:latin typeface="Times New Roman" pitchFamily="18" charset="0"/>
                <a:cs typeface="Times New Roman" pitchFamily="18" charset="0"/>
              </a:rPr>
              <a:t>như</a:t>
            </a: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đơn</a:t>
            </a: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vị</a:t>
            </a: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công</a:t>
            </a:r>
            <a:r>
              <a:rPr lang="en-US" b="0" dirty="0">
                <a:latin typeface="Times New Roman" pitchFamily="18" charset="0"/>
                <a:cs typeface="Times New Roman" pitchFamily="18" charset="0"/>
              </a:rPr>
              <a:t>.</a:t>
            </a:r>
          </a:p>
        </p:txBody>
      </p:sp>
    </p:spTree>
    <p:extLst>
      <p:ext uri="{BB962C8B-B14F-4D97-AF65-F5344CB8AC3E}">
        <p14:creationId xmlns:p14="http://schemas.microsoft.com/office/powerpoint/2010/main" val="1123524919"/>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3. ĐỊNH LUẬT BẢO TOÀN CƠ NĂNG</a:t>
            </a:r>
          </a:p>
        </p:txBody>
      </p:sp>
      <p:sp>
        <p:nvSpPr>
          <p:cNvPr id="9" name="Rectangle 8"/>
          <p:cNvSpPr/>
          <p:nvPr/>
        </p:nvSpPr>
        <p:spPr>
          <a:xfrm>
            <a:off x="174172" y="453117"/>
            <a:ext cx="8490857"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chemeClr val="tx1"/>
                </a:solidFill>
                <a:latin typeface="Times New Roman" pitchFamily="18" charset="0"/>
                <a:cs typeface="Times New Roman" pitchFamily="18" charset="0"/>
              </a:rPr>
              <a:t>3.2. ĐỘNG NĂNG. ĐỊNH LÝ ĐỘNG NĂNG</a:t>
            </a:r>
          </a:p>
        </p:txBody>
      </p:sp>
      <p:sp>
        <p:nvSpPr>
          <p:cNvPr id="11" name="Rectangle 3"/>
          <p:cNvSpPr>
            <a:spLocks noGrp="1" noChangeArrowheads="1"/>
          </p:cNvSpPr>
          <p:nvPr>
            <p:ph idx="1"/>
          </p:nvPr>
        </p:nvSpPr>
        <p:spPr>
          <a:xfrm>
            <a:off x="174172" y="1090407"/>
            <a:ext cx="8630976" cy="1231888"/>
          </a:xfrm>
        </p:spPr>
        <p:txBody>
          <a:bodyPr>
            <a:noAutofit/>
          </a:bodyPr>
          <a:lstStyle/>
          <a:p>
            <a:pPr algn="just">
              <a:buFont typeface="Wingdings" pitchFamily="2" charset="2"/>
              <a:buChar char="v"/>
            </a:pPr>
            <a:r>
              <a:rPr lang="en-US" dirty="0">
                <a:latin typeface="Times New Roman" pitchFamily="18" charset="0"/>
                <a:cs typeface="Times New Roman" pitchFamily="18" charset="0"/>
              </a:rPr>
              <a:t> </a:t>
            </a:r>
            <a:r>
              <a:rPr lang="vi-VN" dirty="0">
                <a:latin typeface="Times New Roman" pitchFamily="18" charset="0"/>
                <a:cs typeface="Times New Roman" pitchFamily="18" charset="0"/>
              </a:rPr>
              <a:t>Xét một chất điểm có khối lượng m, dưới tác dụng của hợp lực nó sẽ chuyển động với vận tốc</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v</a:t>
            </a:r>
            <a:r>
              <a:rPr lang="vi-VN"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vi-VN" dirty="0">
                <a:latin typeface="Times New Roman" pitchFamily="18" charset="0"/>
                <a:cs typeface="Times New Roman" pitchFamily="18" charset="0"/>
              </a:rPr>
              <a:t>gia tốc </a:t>
            </a:r>
            <a:r>
              <a:rPr lang="en-US" b="1" dirty="0">
                <a:latin typeface="Times New Roman" pitchFamily="18" charset="0"/>
                <a:cs typeface="Times New Roman" pitchFamily="18" charset="0"/>
              </a:rPr>
              <a:t>a</a:t>
            </a:r>
            <a:r>
              <a:rPr lang="vi-VN" dirty="0">
                <a:latin typeface="Times New Roman" pitchFamily="18" charset="0"/>
                <a:cs typeface="Times New Roman" pitchFamily="18" charset="0"/>
              </a:rPr>
              <a:t>. Theo định luật 2 Newton:</a:t>
            </a:r>
            <a:endParaRPr lang="en-US" dirty="0">
              <a:latin typeface="Times New Roman" pitchFamily="18" charset="0"/>
              <a:cs typeface="Times New Roman"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190921026"/>
              </p:ext>
            </p:extLst>
          </p:nvPr>
        </p:nvGraphicFramePr>
        <p:xfrm>
          <a:off x="3232944" y="2752048"/>
          <a:ext cx="2373312" cy="919162"/>
        </p:xfrm>
        <a:graphic>
          <a:graphicData uri="http://schemas.openxmlformats.org/presentationml/2006/ole">
            <mc:AlternateContent xmlns:mc="http://schemas.openxmlformats.org/markup-compatibility/2006">
              <mc:Choice xmlns:v="urn:schemas-microsoft-com:vml" Requires="v">
                <p:oleObj spid="_x0000_s90206" name="Equation" r:id="rId3" imgW="1218960" imgH="469800" progId="Equation.DSMT4">
                  <p:embed/>
                </p:oleObj>
              </mc:Choice>
              <mc:Fallback>
                <p:oleObj name="Equation" r:id="rId3" imgW="1218960" imgH="469800" progId="Equation.DSMT4">
                  <p:embed/>
                  <p:pic>
                    <p:nvPicPr>
                      <p:cNvPr id="0" name="Object 1"/>
                      <p:cNvPicPr>
                        <a:picLocks noChangeAspect="1" noChangeArrowheads="1"/>
                      </p:cNvPicPr>
                      <p:nvPr/>
                    </p:nvPicPr>
                    <p:blipFill>
                      <a:blip r:embed="rId4"/>
                      <a:srcRect/>
                      <a:stretch>
                        <a:fillRect/>
                      </a:stretch>
                    </p:blipFill>
                    <p:spPr bwMode="auto">
                      <a:xfrm>
                        <a:off x="3232944" y="2752048"/>
                        <a:ext cx="2373312" cy="919162"/>
                      </a:xfrm>
                      <a:prstGeom prst="rect">
                        <a:avLst/>
                      </a:prstGeom>
                      <a:noFill/>
                      <a:ln w="19050">
                        <a:noFill/>
                        <a:miter lim="800000"/>
                        <a:headEnd/>
                        <a:tailEnd/>
                      </a:ln>
                    </p:spPr>
                  </p:pic>
                </p:oleObj>
              </mc:Fallback>
            </mc:AlternateContent>
          </a:graphicData>
        </a:graphic>
      </p:graphicFrame>
      <p:sp>
        <p:nvSpPr>
          <p:cNvPr id="12" name="Rectangle 3"/>
          <p:cNvSpPr txBox="1">
            <a:spLocks noChangeArrowheads="1"/>
          </p:cNvSpPr>
          <p:nvPr/>
        </p:nvSpPr>
        <p:spPr>
          <a:xfrm>
            <a:off x="174172" y="3732019"/>
            <a:ext cx="8630976" cy="2088222"/>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v"/>
              <a:defRPr/>
            </a:pPr>
            <a:r>
              <a:rPr lang="en-US" b="0" dirty="0">
                <a:latin typeface="Times New Roman" pitchFamily="18" charset="0"/>
                <a:cs typeface="Times New Roman" pitchFamily="18" charset="0"/>
              </a:rPr>
              <a:t> </a:t>
            </a:r>
            <a:r>
              <a:rPr lang="vi-VN" b="0" dirty="0">
                <a:latin typeface="Times New Roman" pitchFamily="18" charset="0"/>
                <a:cs typeface="Times New Roman" pitchFamily="18" charset="0"/>
              </a:rPr>
              <a:t>Giả sử dưới tác dụng của lực </a:t>
            </a:r>
            <a:r>
              <a:rPr lang="en-US" dirty="0">
                <a:latin typeface="Times New Roman" pitchFamily="18" charset="0"/>
                <a:cs typeface="Times New Roman" pitchFamily="18" charset="0"/>
              </a:rPr>
              <a:t>F</a:t>
            </a:r>
            <a:r>
              <a:rPr lang="vi-VN" b="0" dirty="0">
                <a:latin typeface="Times New Roman" pitchFamily="18" charset="0"/>
                <a:cs typeface="Times New Roman" pitchFamily="18" charset="0"/>
              </a:rPr>
              <a:t>, chất điểm di chuyển từ vị trí 1</a:t>
            </a:r>
            <a:r>
              <a:rPr lang="en-US" b="0" dirty="0">
                <a:latin typeface="Times New Roman" pitchFamily="18" charset="0"/>
                <a:cs typeface="Times New Roman" pitchFamily="18" charset="0"/>
              </a:rPr>
              <a:t>, </a:t>
            </a:r>
            <a:r>
              <a:rPr lang="vi-VN" b="0" dirty="0">
                <a:latin typeface="Times New Roman" pitchFamily="18" charset="0"/>
                <a:cs typeface="Times New Roman" pitchFamily="18" charset="0"/>
              </a:rPr>
              <a:t>vận tốc </a:t>
            </a:r>
            <a:r>
              <a:rPr lang="en-US" b="0" dirty="0">
                <a:latin typeface="Times New Roman" pitchFamily="18" charset="0"/>
                <a:cs typeface="Times New Roman" pitchFamily="18" charset="0"/>
              </a:rPr>
              <a:t>v</a:t>
            </a:r>
            <a:r>
              <a:rPr lang="en-US" b="0" baseline="-25000" dirty="0">
                <a:latin typeface="Times New Roman" pitchFamily="18" charset="0"/>
                <a:cs typeface="Times New Roman" pitchFamily="18" charset="0"/>
              </a:rPr>
              <a:t>1</a:t>
            </a:r>
            <a:r>
              <a:rPr lang="vi-VN" b="0" dirty="0">
                <a:latin typeface="Times New Roman" pitchFamily="18" charset="0"/>
                <a:cs typeface="Times New Roman" pitchFamily="18" charset="0"/>
              </a:rPr>
              <a:t> (thời điểm t</a:t>
            </a:r>
            <a:r>
              <a:rPr lang="vi-VN" b="0" baseline="-25000" dirty="0">
                <a:latin typeface="Times New Roman" pitchFamily="18" charset="0"/>
                <a:cs typeface="Times New Roman" pitchFamily="18" charset="0"/>
              </a:rPr>
              <a:t>1</a:t>
            </a:r>
            <a:r>
              <a:rPr lang="vi-VN" b="0" dirty="0">
                <a:latin typeface="Times New Roman" pitchFamily="18" charset="0"/>
                <a:cs typeface="Times New Roman" pitchFamily="18" charset="0"/>
              </a:rPr>
              <a:t>) đến vị trí 2</a:t>
            </a:r>
            <a:r>
              <a:rPr lang="en-US" b="0" dirty="0">
                <a:latin typeface="Times New Roman" pitchFamily="18" charset="0"/>
                <a:cs typeface="Times New Roman" pitchFamily="18" charset="0"/>
              </a:rPr>
              <a:t>,</a:t>
            </a:r>
            <a:r>
              <a:rPr lang="vi-VN" b="0" dirty="0">
                <a:latin typeface="Times New Roman" pitchFamily="18" charset="0"/>
                <a:cs typeface="Times New Roman" pitchFamily="18" charset="0"/>
              </a:rPr>
              <a:t> vận tốc  </a:t>
            </a:r>
            <a:r>
              <a:rPr lang="en-US" b="0" dirty="0">
                <a:latin typeface="Times New Roman" pitchFamily="18" charset="0"/>
                <a:cs typeface="Times New Roman" pitchFamily="18" charset="0"/>
              </a:rPr>
              <a:t>v</a:t>
            </a:r>
            <a:r>
              <a:rPr lang="en-US" b="0" baseline="-25000" dirty="0">
                <a:latin typeface="Times New Roman" pitchFamily="18" charset="0"/>
                <a:cs typeface="Times New Roman" pitchFamily="18" charset="0"/>
              </a:rPr>
              <a:t>2</a:t>
            </a:r>
            <a:r>
              <a:rPr lang="en-US" b="0" dirty="0">
                <a:latin typeface="Times New Roman" pitchFamily="18" charset="0"/>
                <a:cs typeface="Times New Roman" pitchFamily="18" charset="0"/>
              </a:rPr>
              <a:t> </a:t>
            </a:r>
            <a:r>
              <a:rPr lang="vi-VN" b="0" dirty="0">
                <a:latin typeface="Times New Roman" pitchFamily="18" charset="0"/>
                <a:cs typeface="Times New Roman" pitchFamily="18" charset="0"/>
              </a:rPr>
              <a:t>(thời điểm t2). </a:t>
            </a:r>
            <a:r>
              <a:rPr lang="en-US" b="0" dirty="0" err="1">
                <a:latin typeface="Times New Roman" pitchFamily="18" charset="0"/>
                <a:cs typeface="Times New Roman" pitchFamily="18" charset="0"/>
              </a:rPr>
              <a:t>Hãy</a:t>
            </a: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xác</a:t>
            </a: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định</a:t>
            </a:r>
            <a:r>
              <a:rPr lang="en-US" b="0" dirty="0">
                <a:latin typeface="Times New Roman" pitchFamily="18" charset="0"/>
                <a:cs typeface="Times New Roman" pitchFamily="18" charset="0"/>
              </a:rPr>
              <a:t> c</a:t>
            </a:r>
            <a:r>
              <a:rPr lang="vi-VN" b="0" dirty="0">
                <a:latin typeface="Times New Roman" pitchFamily="18" charset="0"/>
                <a:cs typeface="Times New Roman" pitchFamily="18" charset="0"/>
              </a:rPr>
              <a:t>ông của lực trong sự di chuyển này.</a:t>
            </a:r>
          </a:p>
        </p:txBody>
      </p:sp>
      <p:graphicFrame>
        <p:nvGraphicFramePr>
          <p:cNvPr id="5" name="Object 4"/>
          <p:cNvGraphicFramePr>
            <a:graphicFrameLocks noChangeAspect="1"/>
          </p:cNvGraphicFramePr>
          <p:nvPr>
            <p:extLst>
              <p:ext uri="{D42A27DB-BD31-4B8C-83A1-F6EECF244321}">
                <p14:modId xmlns:p14="http://schemas.microsoft.com/office/powerpoint/2010/main" val="2861294173"/>
              </p:ext>
            </p:extLst>
          </p:nvPr>
        </p:nvGraphicFramePr>
        <p:xfrm>
          <a:off x="1903413" y="5819775"/>
          <a:ext cx="5804535" cy="1038225"/>
        </p:xfrm>
        <a:graphic>
          <a:graphicData uri="http://schemas.openxmlformats.org/presentationml/2006/ole">
            <mc:AlternateContent xmlns:mc="http://schemas.openxmlformats.org/markup-compatibility/2006">
              <mc:Choice xmlns:v="urn:schemas-microsoft-com:vml" Requires="v">
                <p:oleObj spid="_x0000_s90207" name="Equation" r:id="rId5" imgW="2400120" imgH="431640" progId="Equation.DSMT4">
                  <p:embed/>
                </p:oleObj>
              </mc:Choice>
              <mc:Fallback>
                <p:oleObj name="Equation" r:id="rId5" imgW="2400120" imgH="431640" progId="Equation.DSMT4">
                  <p:embed/>
                  <p:pic>
                    <p:nvPicPr>
                      <p:cNvPr id="0" name="Object 27"/>
                      <p:cNvPicPr>
                        <a:picLocks noChangeAspect="1" noChangeArrowheads="1"/>
                      </p:cNvPicPr>
                      <p:nvPr/>
                    </p:nvPicPr>
                    <p:blipFill>
                      <a:blip r:embed="rId6"/>
                      <a:srcRect/>
                      <a:stretch>
                        <a:fillRect/>
                      </a:stretch>
                    </p:blipFill>
                    <p:spPr bwMode="auto">
                      <a:xfrm>
                        <a:off x="1903413" y="5819775"/>
                        <a:ext cx="5804535" cy="103822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785201855"/>
      </p:ext>
    </p:extLst>
  </p:cSld>
  <p:clrMapOvr>
    <a:masterClrMapping/>
  </p:clrMapOvr>
  <p:transition spd="slow">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3. ĐỊNH LUẬT BẢO TOÀN CƠ NĂNG</a:t>
            </a:r>
          </a:p>
        </p:txBody>
      </p:sp>
      <p:sp>
        <p:nvSpPr>
          <p:cNvPr id="9" name="Rectangle 8"/>
          <p:cNvSpPr/>
          <p:nvPr/>
        </p:nvSpPr>
        <p:spPr>
          <a:xfrm>
            <a:off x="174172" y="453117"/>
            <a:ext cx="8490857"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chemeClr val="tx1"/>
                </a:solidFill>
                <a:latin typeface="Times New Roman" pitchFamily="18" charset="0"/>
                <a:cs typeface="Times New Roman" pitchFamily="18" charset="0"/>
              </a:rPr>
              <a:t>3.2. ĐỘNG NĂNG. ĐỊNH LÝ ĐỘNG NĂNG</a:t>
            </a:r>
          </a:p>
        </p:txBody>
      </p:sp>
      <p:sp>
        <p:nvSpPr>
          <p:cNvPr id="11" name="Rectangle 3"/>
          <p:cNvSpPr>
            <a:spLocks noGrp="1" noChangeArrowheads="1"/>
          </p:cNvSpPr>
          <p:nvPr>
            <p:ph idx="1"/>
          </p:nvPr>
        </p:nvSpPr>
        <p:spPr>
          <a:xfrm>
            <a:off x="174172" y="1192005"/>
            <a:ext cx="8630976" cy="1231888"/>
          </a:xfrm>
        </p:spPr>
        <p:txBody>
          <a:bodyPr>
            <a:noAutofit/>
          </a:bodyPr>
          <a:lstStyle/>
          <a:p>
            <a:pPr algn="just">
              <a:buFont typeface="Wingdings" pitchFamily="2" charset="2"/>
              <a:buChar char="v"/>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lực</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F</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chất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điểm</a:t>
            </a:r>
            <a:r>
              <a:rPr lang="en-US" dirty="0">
                <a:latin typeface="Times New Roman" pitchFamily="18" charset="0"/>
                <a:cs typeface="Times New Roman" pitchFamily="18" charset="0"/>
              </a:rPr>
              <a:t> di </a:t>
            </a:r>
            <a:r>
              <a:rPr lang="en-US" dirty="0" err="1">
                <a:latin typeface="Times New Roman" pitchFamily="18" charset="0"/>
                <a:cs typeface="Times New Roman" pitchFamily="18" charset="0"/>
              </a:rPr>
              <a:t>chuyển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từ</a:t>
            </a:r>
            <a:r>
              <a:rPr lang="en-US" dirty="0">
                <a:latin typeface="Times New Roman" pitchFamily="18" charset="0"/>
                <a:cs typeface="Times New Roman" pitchFamily="18" charset="0"/>
              </a:rPr>
              <a:t> 1 </a:t>
            </a:r>
            <a:r>
              <a:rPr lang="en-US" dirty="0" err="1">
                <a:latin typeface="Times New Roman" pitchFamily="18" charset="0"/>
                <a:cs typeface="Times New Roman" pitchFamily="18" charset="0"/>
              </a:rPr>
              <a:t>vận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tốc</a:t>
            </a:r>
            <a:r>
              <a:rPr lang="en-US" dirty="0">
                <a:latin typeface="Times New Roman" pitchFamily="18" charset="0"/>
                <a:cs typeface="Times New Roman" pitchFamily="18" charset="0"/>
              </a:rPr>
              <a:t> v</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đến</a:t>
            </a:r>
            <a:r>
              <a:rPr lang="en-US" dirty="0">
                <a:latin typeface="Times New Roman" pitchFamily="18" charset="0"/>
                <a:cs typeface="Times New Roman" pitchFamily="18" charset="0"/>
              </a:rPr>
              <a:t> 2 </a:t>
            </a:r>
            <a:r>
              <a:rPr lang="en-US" dirty="0" err="1">
                <a:latin typeface="Times New Roman" pitchFamily="18" charset="0"/>
                <a:cs typeface="Times New Roman" pitchFamily="18" charset="0"/>
              </a:rPr>
              <a:t>vận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tốc</a:t>
            </a:r>
            <a:r>
              <a:rPr lang="en-US" dirty="0">
                <a:latin typeface="Times New Roman" pitchFamily="18" charset="0"/>
                <a:cs typeface="Times New Roman" pitchFamily="18" charset="0"/>
              </a:rPr>
              <a:t> v</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a:t>
            </a:r>
          </a:p>
        </p:txBody>
      </p:sp>
      <p:graphicFrame>
        <p:nvGraphicFramePr>
          <p:cNvPr id="4" name="Object 3"/>
          <p:cNvGraphicFramePr>
            <a:graphicFrameLocks noChangeAspect="1"/>
          </p:cNvGraphicFramePr>
          <p:nvPr>
            <p:extLst>
              <p:ext uri="{D42A27DB-BD31-4B8C-83A1-F6EECF244321}">
                <p14:modId xmlns:p14="http://schemas.microsoft.com/office/powerpoint/2010/main" val="817571282"/>
              </p:ext>
            </p:extLst>
          </p:nvPr>
        </p:nvGraphicFramePr>
        <p:xfrm>
          <a:off x="1642269" y="2502953"/>
          <a:ext cx="5859462" cy="969963"/>
        </p:xfrm>
        <a:graphic>
          <a:graphicData uri="http://schemas.openxmlformats.org/presentationml/2006/ole">
            <mc:AlternateContent xmlns:mc="http://schemas.openxmlformats.org/markup-compatibility/2006">
              <mc:Choice xmlns:v="urn:schemas-microsoft-com:vml" Requires="v">
                <p:oleObj spid="_x0000_s91229" name="Equation" r:id="rId3" imgW="3009600" imgH="495000" progId="Equation.DSMT4">
                  <p:embed/>
                </p:oleObj>
              </mc:Choice>
              <mc:Fallback>
                <p:oleObj name="Equation" r:id="rId3" imgW="3009600" imgH="495000" progId="Equation.DSMT4">
                  <p:embed/>
                  <p:pic>
                    <p:nvPicPr>
                      <p:cNvPr id="0" name=""/>
                      <p:cNvPicPr>
                        <a:picLocks noChangeAspect="1" noChangeArrowheads="1"/>
                      </p:cNvPicPr>
                      <p:nvPr/>
                    </p:nvPicPr>
                    <p:blipFill>
                      <a:blip r:embed="rId4"/>
                      <a:srcRect/>
                      <a:stretch>
                        <a:fillRect/>
                      </a:stretch>
                    </p:blipFill>
                    <p:spPr bwMode="auto">
                      <a:xfrm>
                        <a:off x="1642269" y="2502953"/>
                        <a:ext cx="5859462" cy="969963"/>
                      </a:xfrm>
                      <a:prstGeom prst="rect">
                        <a:avLst/>
                      </a:prstGeom>
                      <a:noFill/>
                      <a:ln w="19050">
                        <a:noFill/>
                        <a:miter lim="800000"/>
                        <a:headEnd/>
                        <a:tailEnd/>
                      </a:ln>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778532311"/>
              </p:ext>
            </p:extLst>
          </p:nvPr>
        </p:nvGraphicFramePr>
        <p:xfrm>
          <a:off x="3344862" y="3838620"/>
          <a:ext cx="2149475" cy="496887"/>
        </p:xfrm>
        <a:graphic>
          <a:graphicData uri="http://schemas.openxmlformats.org/presentationml/2006/ole">
            <mc:AlternateContent xmlns:mc="http://schemas.openxmlformats.org/markup-compatibility/2006">
              <mc:Choice xmlns:v="urn:schemas-microsoft-com:vml" Requires="v">
                <p:oleObj spid="_x0000_s91230" name="Equation" r:id="rId5" imgW="1104840" imgH="253800" progId="Equation.DSMT4">
                  <p:embed/>
                </p:oleObj>
              </mc:Choice>
              <mc:Fallback>
                <p:oleObj name="Equation" r:id="rId5" imgW="1104840" imgH="253800" progId="Equation.DSMT4">
                  <p:embed/>
                  <p:pic>
                    <p:nvPicPr>
                      <p:cNvPr id="0" name="Object 3"/>
                      <p:cNvPicPr>
                        <a:picLocks noChangeAspect="1" noChangeArrowheads="1"/>
                      </p:cNvPicPr>
                      <p:nvPr/>
                    </p:nvPicPr>
                    <p:blipFill>
                      <a:blip r:embed="rId6"/>
                      <a:srcRect/>
                      <a:stretch>
                        <a:fillRect/>
                      </a:stretch>
                    </p:blipFill>
                    <p:spPr bwMode="auto">
                      <a:xfrm>
                        <a:off x="3344862" y="3838620"/>
                        <a:ext cx="2149475" cy="496887"/>
                      </a:xfrm>
                      <a:prstGeom prst="rect">
                        <a:avLst/>
                      </a:prstGeom>
                      <a:noFill/>
                      <a:ln w="28575">
                        <a:solidFill>
                          <a:srgbClr val="FF0000"/>
                        </a:solidFill>
                      </a:ln>
                    </p:spPr>
                  </p:pic>
                </p:oleObj>
              </mc:Fallback>
            </mc:AlternateContent>
          </a:graphicData>
        </a:graphic>
      </p:graphicFrame>
      <p:sp>
        <p:nvSpPr>
          <p:cNvPr id="8" name="Text Box 14"/>
          <p:cNvSpPr txBox="1">
            <a:spLocks noChangeArrowheads="1"/>
          </p:cNvSpPr>
          <p:nvPr/>
        </p:nvSpPr>
        <p:spPr bwMode="auto">
          <a:xfrm>
            <a:off x="174172" y="4748212"/>
            <a:ext cx="882967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defRPr/>
            </a:pPr>
            <a:r>
              <a:rPr lang="vi-VN" sz="3000" i="1" dirty="0">
                <a:solidFill>
                  <a:srgbClr val="FF0000"/>
                </a:solidFill>
                <a:effectLst>
                  <a:outerShdw blurRad="38100" dist="38100" dir="2700000" algn="tl">
                    <a:srgbClr val="C0C0C0"/>
                  </a:outerShdw>
                </a:effectLst>
                <a:latin typeface="+mj-lt"/>
              </a:rPr>
              <a:t>Vậy có thể phát biểu định lý về động năng như sau: </a:t>
            </a:r>
            <a:r>
              <a:rPr lang="vi-VN" sz="3000" i="1" dirty="0">
                <a:solidFill>
                  <a:srgbClr val="660033"/>
                </a:solidFill>
                <a:effectLst>
                  <a:outerShdw blurRad="38100" dist="38100" dir="2700000" algn="tl">
                    <a:srgbClr val="C0C0C0"/>
                  </a:outerShdw>
                </a:effectLst>
                <a:latin typeface="+mj-lt"/>
              </a:rPr>
              <a:t>Độ biến thiên của động năng trong một khoảng thời gian bằng công của tất cả các lực đặt vào hệ thực hiện được trong khoảng  thời gian đó.</a:t>
            </a:r>
            <a:endParaRPr lang="en-US" sz="3000" i="1" dirty="0">
              <a:solidFill>
                <a:srgbClr val="660033"/>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2280492241"/>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2000" fill="hold"/>
                                        <p:tgtEl>
                                          <p:spTgt spid="8"/>
                                        </p:tgtEl>
                                        <p:attrNameLst>
                                          <p:attrName>ppt_w</p:attrName>
                                        </p:attrNameLst>
                                      </p:cBhvr>
                                      <p:tavLst>
                                        <p:tav tm="0">
                                          <p:val>
                                            <p:strVal val="#ppt_w*0.70"/>
                                          </p:val>
                                        </p:tav>
                                        <p:tav tm="100000">
                                          <p:val>
                                            <p:strVal val="#ppt_w"/>
                                          </p:val>
                                        </p:tav>
                                      </p:tavLst>
                                    </p:anim>
                                    <p:anim calcmode="lin" valueType="num">
                                      <p:cBhvr>
                                        <p:cTn id="8" dur="2000" fill="hold"/>
                                        <p:tgtEl>
                                          <p:spTgt spid="8"/>
                                        </p:tgtEl>
                                        <p:attrNameLst>
                                          <p:attrName>ppt_h</p:attrName>
                                        </p:attrNameLst>
                                      </p:cBhvr>
                                      <p:tavLst>
                                        <p:tav tm="0">
                                          <p:val>
                                            <p:strVal val="#ppt_h"/>
                                          </p:val>
                                        </p:tav>
                                        <p:tav tm="100000">
                                          <p:val>
                                            <p:strVal val="#ppt_h"/>
                                          </p:val>
                                        </p:tav>
                                      </p:tavLst>
                                    </p:anim>
                                    <p:animEffect transition="in" filter="fade">
                                      <p:cBhvr>
                                        <p:cTn id="9"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3. ĐỊNH LUẬT BẢO TOÀN CƠ NĂNG</a:t>
            </a:r>
          </a:p>
        </p:txBody>
      </p:sp>
      <p:sp>
        <p:nvSpPr>
          <p:cNvPr id="9" name="Rectangle 8"/>
          <p:cNvSpPr/>
          <p:nvPr/>
        </p:nvSpPr>
        <p:spPr>
          <a:xfrm>
            <a:off x="0" y="453117"/>
            <a:ext cx="9144000"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50" dirty="0">
                <a:solidFill>
                  <a:schemeClr val="tx1"/>
                </a:solidFill>
                <a:latin typeface="Times New Roman" pitchFamily="18" charset="0"/>
                <a:cs typeface="Times New Roman" pitchFamily="18" charset="0"/>
              </a:rPr>
              <a:t>3.3. TRƯỜNG LỰC THẾ. THẾ NĂNG TRƯỜNG LỰC THẾ</a:t>
            </a:r>
          </a:p>
        </p:txBody>
      </p:sp>
      <p:sp>
        <p:nvSpPr>
          <p:cNvPr id="2" name="Rectangle 1"/>
          <p:cNvSpPr/>
          <p:nvPr/>
        </p:nvSpPr>
        <p:spPr>
          <a:xfrm>
            <a:off x="159657" y="1045670"/>
            <a:ext cx="8781143" cy="4484946"/>
          </a:xfrm>
          <a:prstGeom prst="rect">
            <a:avLst/>
          </a:prstGeom>
        </p:spPr>
        <p:txBody>
          <a:bodyPr wrap="square">
            <a:spAutoFit/>
          </a:bodyPr>
          <a:lstStyle/>
          <a:p>
            <a:pPr marL="514350" indent="-514350" algn="just">
              <a:lnSpc>
                <a:spcPct val="120000"/>
              </a:lnSpc>
              <a:buAutoNum type="arabicParenR"/>
            </a:pPr>
            <a:r>
              <a:rPr lang="vi-VN" sz="3000" u="sng" dirty="0">
                <a:solidFill>
                  <a:srgbClr val="FF9900"/>
                </a:solidFill>
                <a:latin typeface="+mj-lt"/>
              </a:rPr>
              <a:t>Khái niệm về trường lực thế</a:t>
            </a:r>
            <a:r>
              <a:rPr lang="en-US" sz="3000" u="sng" dirty="0">
                <a:solidFill>
                  <a:srgbClr val="FF9900"/>
                </a:solidFill>
                <a:latin typeface="+mj-lt"/>
              </a:rPr>
              <a:t>: </a:t>
            </a:r>
          </a:p>
          <a:p>
            <a:pPr marL="457200" indent="-457200" algn="just">
              <a:lnSpc>
                <a:spcPct val="120000"/>
              </a:lnSpc>
              <a:buFont typeface="Wingdings" pitchFamily="2" charset="2"/>
              <a:buChar char="v"/>
            </a:pPr>
            <a:r>
              <a:rPr lang="en-US" sz="3000" b="0" dirty="0">
                <a:latin typeface="Times New Roman" pitchFamily="18" charset="0"/>
                <a:cs typeface="Times New Roman" pitchFamily="18" charset="0"/>
              </a:rPr>
              <a:t>L</a:t>
            </a:r>
            <a:r>
              <a:rPr lang="vi-VN" sz="3000" b="0" dirty="0">
                <a:latin typeface="Times New Roman" pitchFamily="18" charset="0"/>
                <a:cs typeface="Times New Roman" pitchFamily="18" charset="0"/>
              </a:rPr>
              <a:t>ực thế (lực bảo toàn) nếu công do nó thực hiện trong sự chuyển dời một chất điểm chỉ phụ thuộc vào vị trí đầu và vị trí cuối mà không phụ thuộc dạng quỹ đạo giữa hai điểm này.</a:t>
            </a:r>
            <a:endParaRPr lang="en-US" sz="3000" b="0" dirty="0">
              <a:latin typeface="Times New Roman" pitchFamily="18" charset="0"/>
              <a:cs typeface="Times New Roman" pitchFamily="18" charset="0"/>
            </a:endParaRPr>
          </a:p>
          <a:p>
            <a:pPr marL="457200" indent="-457200" algn="just">
              <a:lnSpc>
                <a:spcPct val="120000"/>
              </a:lnSpc>
              <a:buFont typeface="Wingdings" pitchFamily="2" charset="2"/>
              <a:buChar char="v"/>
            </a:pPr>
            <a:r>
              <a:rPr lang="vi-VN" sz="3000" b="0" dirty="0">
                <a:latin typeface="Times New Roman" pitchFamily="18" charset="0"/>
                <a:cs typeface="Times New Roman" pitchFamily="18" charset="0"/>
              </a:rPr>
              <a:t>Công toàn phần của </a:t>
            </a:r>
            <a:r>
              <a:rPr lang="vi-VN" sz="3000" b="0" dirty="0">
                <a:latin typeface="+mj-lt"/>
              </a:rPr>
              <a:t>một lực thế tác dụng lên chất điểm sẽ bằng không khi chất điểm di chuyển trên quỹ đạo kín, trở về vị trí ban đầu.</a:t>
            </a:r>
            <a:endParaRPr lang="en-US" sz="3000" b="0" dirty="0">
              <a:latin typeface="+mj-lt"/>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390229088"/>
              </p:ext>
            </p:extLst>
          </p:nvPr>
        </p:nvGraphicFramePr>
        <p:xfrm>
          <a:off x="3683000" y="5663518"/>
          <a:ext cx="1778000" cy="893762"/>
        </p:xfrm>
        <a:graphic>
          <a:graphicData uri="http://schemas.openxmlformats.org/presentationml/2006/ole">
            <mc:AlternateContent xmlns:mc="http://schemas.openxmlformats.org/markup-compatibility/2006">
              <mc:Choice xmlns:v="urn:schemas-microsoft-com:vml" Requires="v">
                <p:oleObj spid="_x0000_s92200" name="Equation" r:id="rId3" imgW="914400" imgH="457200" progId="Equation.DSMT4">
                  <p:embed/>
                </p:oleObj>
              </mc:Choice>
              <mc:Fallback>
                <p:oleObj name="Equation" r:id="rId3" imgW="914400" imgH="457200" progId="Equation.DSMT4">
                  <p:embed/>
                  <p:pic>
                    <p:nvPicPr>
                      <p:cNvPr id="0" name="Object 1"/>
                      <p:cNvPicPr>
                        <a:picLocks noChangeAspect="1" noChangeArrowheads="1"/>
                      </p:cNvPicPr>
                      <p:nvPr/>
                    </p:nvPicPr>
                    <p:blipFill>
                      <a:blip r:embed="rId4"/>
                      <a:srcRect/>
                      <a:stretch>
                        <a:fillRect/>
                      </a:stretch>
                    </p:blipFill>
                    <p:spPr bwMode="auto">
                      <a:xfrm>
                        <a:off x="3683000" y="5663518"/>
                        <a:ext cx="1778000" cy="893762"/>
                      </a:xfrm>
                      <a:prstGeom prst="rect">
                        <a:avLst/>
                      </a:prstGeom>
                      <a:noFill/>
                      <a:ln w="28575">
                        <a:solidFill>
                          <a:srgbClr val="FF0000"/>
                        </a:solidFill>
                        <a:miter lim="800000"/>
                        <a:headEnd/>
                        <a:tailEnd/>
                      </a:ln>
                    </p:spPr>
                  </p:pic>
                </p:oleObj>
              </mc:Fallback>
            </mc:AlternateContent>
          </a:graphicData>
        </a:graphic>
      </p:graphicFrame>
    </p:spTree>
    <p:extLst>
      <p:ext uri="{BB962C8B-B14F-4D97-AF65-F5344CB8AC3E}">
        <p14:creationId xmlns:p14="http://schemas.microsoft.com/office/powerpoint/2010/main" val="2132313002"/>
      </p:ext>
    </p:extLst>
  </p:cSld>
  <p:clrMapOvr>
    <a:masterClrMapping/>
  </p:clrMapOvr>
  <p:transition spd="slow">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3. ĐỊNH LUẬT BẢO TOÀN CƠ NĂNG</a:t>
            </a:r>
          </a:p>
        </p:txBody>
      </p:sp>
      <p:sp>
        <p:nvSpPr>
          <p:cNvPr id="9" name="Rectangle 8"/>
          <p:cNvSpPr/>
          <p:nvPr/>
        </p:nvSpPr>
        <p:spPr>
          <a:xfrm>
            <a:off x="0" y="366033"/>
            <a:ext cx="9144000"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50" dirty="0">
                <a:solidFill>
                  <a:schemeClr val="tx1"/>
                </a:solidFill>
                <a:latin typeface="Times New Roman" pitchFamily="18" charset="0"/>
                <a:cs typeface="Times New Roman" pitchFamily="18" charset="0"/>
              </a:rPr>
              <a:t>3.3. TRƯỜNG LỰC THẾ. THẾ NĂNG TRƯỜNG LỰC THẾ</a:t>
            </a:r>
          </a:p>
        </p:txBody>
      </p:sp>
      <p:sp>
        <p:nvSpPr>
          <p:cNvPr id="2" name="Rectangle 1"/>
          <p:cNvSpPr/>
          <p:nvPr/>
        </p:nvSpPr>
        <p:spPr>
          <a:xfrm>
            <a:off x="188685" y="813446"/>
            <a:ext cx="8781143" cy="2862322"/>
          </a:xfrm>
          <a:prstGeom prst="rect">
            <a:avLst/>
          </a:prstGeom>
        </p:spPr>
        <p:txBody>
          <a:bodyPr wrap="square">
            <a:spAutoFit/>
          </a:bodyPr>
          <a:lstStyle/>
          <a:p>
            <a:pPr algn="just">
              <a:lnSpc>
                <a:spcPct val="120000"/>
              </a:lnSpc>
            </a:pPr>
            <a:r>
              <a:rPr lang="en-US" sz="3000" dirty="0">
                <a:solidFill>
                  <a:srgbClr val="FF9900"/>
                </a:solidFill>
                <a:latin typeface="Times New Roman" pitchFamily="18" charset="0"/>
                <a:cs typeface="Times New Roman" pitchFamily="18" charset="0"/>
              </a:rPr>
              <a:t>2) </a:t>
            </a:r>
            <a:r>
              <a:rPr lang="en-US" sz="3000" dirty="0" err="1">
                <a:solidFill>
                  <a:srgbClr val="FF9900"/>
                </a:solidFill>
                <a:latin typeface="Times New Roman" pitchFamily="18" charset="0"/>
                <a:cs typeface="Times New Roman" pitchFamily="18" charset="0"/>
              </a:rPr>
              <a:t>Thế</a:t>
            </a:r>
            <a:r>
              <a:rPr lang="en-US" sz="3000" dirty="0">
                <a:solidFill>
                  <a:srgbClr val="FF9900"/>
                </a:solidFill>
                <a:latin typeface="Times New Roman" pitchFamily="18" charset="0"/>
                <a:cs typeface="Times New Roman" pitchFamily="18" charset="0"/>
              </a:rPr>
              <a:t> </a:t>
            </a:r>
            <a:r>
              <a:rPr lang="en-US" sz="3000" dirty="0" err="1">
                <a:solidFill>
                  <a:srgbClr val="FF9900"/>
                </a:solidFill>
                <a:latin typeface="Times New Roman" pitchFamily="18" charset="0"/>
                <a:cs typeface="Times New Roman" pitchFamily="18" charset="0"/>
              </a:rPr>
              <a:t>năng</a:t>
            </a:r>
            <a:r>
              <a:rPr lang="en-US" sz="3000" dirty="0">
                <a:solidFill>
                  <a:srgbClr val="FF9900"/>
                </a:solidFill>
                <a:latin typeface="Times New Roman" pitchFamily="18" charset="0"/>
                <a:cs typeface="Times New Roman" pitchFamily="18" charset="0"/>
              </a:rPr>
              <a:t> </a:t>
            </a:r>
            <a:r>
              <a:rPr lang="en-US" sz="3000" dirty="0" err="1">
                <a:solidFill>
                  <a:srgbClr val="FF9900"/>
                </a:solidFill>
                <a:latin typeface="Times New Roman" pitchFamily="18" charset="0"/>
                <a:cs typeface="Times New Roman" pitchFamily="18" charset="0"/>
              </a:rPr>
              <a:t>trong</a:t>
            </a:r>
            <a:r>
              <a:rPr lang="en-US" sz="3000" dirty="0">
                <a:solidFill>
                  <a:srgbClr val="FF9900"/>
                </a:solidFill>
                <a:latin typeface="Times New Roman" pitchFamily="18" charset="0"/>
                <a:cs typeface="Times New Roman" pitchFamily="18" charset="0"/>
              </a:rPr>
              <a:t> </a:t>
            </a:r>
            <a:r>
              <a:rPr lang="en-US" sz="3000" dirty="0" err="1">
                <a:solidFill>
                  <a:srgbClr val="FF9900"/>
                </a:solidFill>
                <a:latin typeface="Times New Roman" pitchFamily="18" charset="0"/>
                <a:cs typeface="Times New Roman" pitchFamily="18" charset="0"/>
              </a:rPr>
              <a:t>trường</a:t>
            </a:r>
            <a:r>
              <a:rPr lang="en-US" sz="3000" dirty="0">
                <a:solidFill>
                  <a:srgbClr val="FF9900"/>
                </a:solidFill>
                <a:latin typeface="Times New Roman" pitchFamily="18" charset="0"/>
                <a:cs typeface="Times New Roman" pitchFamily="18" charset="0"/>
              </a:rPr>
              <a:t> </a:t>
            </a:r>
            <a:r>
              <a:rPr lang="en-US" sz="3000" dirty="0" err="1">
                <a:solidFill>
                  <a:srgbClr val="FF9900"/>
                </a:solidFill>
                <a:latin typeface="Times New Roman" pitchFamily="18" charset="0"/>
                <a:cs typeface="Times New Roman" pitchFamily="18" charset="0"/>
              </a:rPr>
              <a:t>lực</a:t>
            </a:r>
            <a:r>
              <a:rPr lang="en-US" sz="3000" dirty="0">
                <a:solidFill>
                  <a:srgbClr val="FF9900"/>
                </a:solidFill>
                <a:latin typeface="Times New Roman" pitchFamily="18" charset="0"/>
                <a:cs typeface="Times New Roman" pitchFamily="18" charset="0"/>
              </a:rPr>
              <a:t> </a:t>
            </a:r>
            <a:r>
              <a:rPr lang="en-US" sz="3000" dirty="0" err="1">
                <a:solidFill>
                  <a:srgbClr val="FF9900"/>
                </a:solidFill>
                <a:latin typeface="Times New Roman" pitchFamily="18" charset="0"/>
                <a:cs typeface="Times New Roman" pitchFamily="18" charset="0"/>
              </a:rPr>
              <a:t>thế</a:t>
            </a:r>
            <a:endParaRPr lang="en-US" sz="3000" dirty="0">
              <a:solidFill>
                <a:srgbClr val="FF9900"/>
              </a:solidFill>
              <a:latin typeface="Times New Roman" pitchFamily="18" charset="0"/>
              <a:cs typeface="Times New Roman" pitchFamily="18" charset="0"/>
            </a:endParaRPr>
          </a:p>
          <a:p>
            <a:pPr algn="just">
              <a:lnSpc>
                <a:spcPct val="120000"/>
              </a:lnSpc>
            </a:pPr>
            <a:r>
              <a:rPr lang="en-US" sz="3000" dirty="0">
                <a:solidFill>
                  <a:srgbClr val="FF9900"/>
                </a:solidFill>
                <a:latin typeface="Times New Roman" pitchFamily="18" charset="0"/>
                <a:cs typeface="Times New Roman" pitchFamily="18" charset="0"/>
              </a:rPr>
              <a:t>       </a:t>
            </a:r>
            <a:r>
              <a:rPr lang="en-US" sz="3000" b="0" dirty="0">
                <a:latin typeface="Times New Roman" pitchFamily="18" charset="0"/>
                <a:cs typeface="Times New Roman" pitchFamily="18" charset="0"/>
              </a:rPr>
              <a:t>  a) </a:t>
            </a:r>
            <a:r>
              <a:rPr lang="en-US" sz="3000" b="0" dirty="0" err="1">
                <a:latin typeface="Times New Roman" pitchFamily="18" charset="0"/>
                <a:cs typeface="Times New Roman" pitchFamily="18" charset="0"/>
              </a:rPr>
              <a:t>Định</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nghĩa</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thế</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năng</a:t>
            </a:r>
            <a:endParaRPr lang="en-US" sz="3000" b="0" dirty="0">
              <a:latin typeface="Times New Roman" pitchFamily="18" charset="0"/>
              <a:cs typeface="Times New Roman" pitchFamily="18" charset="0"/>
            </a:endParaRPr>
          </a:p>
          <a:p>
            <a:pPr algn="just">
              <a:lnSpc>
                <a:spcPct val="120000"/>
              </a:lnSpc>
            </a:pP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Trong</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trường</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thế</a:t>
            </a:r>
            <a:r>
              <a:rPr lang="en-US" sz="3000" b="0" dirty="0">
                <a:latin typeface="Times New Roman" pitchFamily="18" charset="0"/>
                <a:cs typeface="Times New Roman" pitchFamily="18" charset="0"/>
              </a:rPr>
              <a:t> ta </a:t>
            </a:r>
            <a:r>
              <a:rPr lang="en-US" sz="3000" b="0" dirty="0" err="1">
                <a:latin typeface="Times New Roman" pitchFamily="18" charset="0"/>
                <a:cs typeface="Times New Roman" pitchFamily="18" charset="0"/>
              </a:rPr>
              <a:t>chọn</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một</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điểm</a:t>
            </a:r>
            <a:r>
              <a:rPr lang="en-US" sz="3000" b="0" dirty="0">
                <a:latin typeface="Times New Roman" pitchFamily="18" charset="0"/>
                <a:cs typeface="Times New Roman" pitchFamily="18" charset="0"/>
              </a:rPr>
              <a:t> O </a:t>
            </a:r>
            <a:r>
              <a:rPr lang="en-US" sz="3000" b="0" dirty="0" err="1">
                <a:latin typeface="Times New Roman" pitchFamily="18" charset="0"/>
                <a:cs typeface="Times New Roman" pitchFamily="18" charset="0"/>
              </a:rPr>
              <a:t>có</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tọa</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độ</a:t>
            </a:r>
            <a:r>
              <a:rPr lang="en-US" sz="3000" b="0" dirty="0">
                <a:latin typeface="Times New Roman" pitchFamily="18" charset="0"/>
                <a:cs typeface="Times New Roman" pitchFamily="18" charset="0"/>
              </a:rPr>
              <a:t> (x</a:t>
            </a:r>
            <a:r>
              <a:rPr lang="en-US" sz="3000" b="0" baseline="-25000" dirty="0">
                <a:latin typeface="Times New Roman" pitchFamily="18" charset="0"/>
                <a:cs typeface="Times New Roman" pitchFamily="18" charset="0"/>
              </a:rPr>
              <a:t>0</a:t>
            </a:r>
            <a:r>
              <a:rPr lang="en-US" sz="3000" b="0" dirty="0">
                <a:latin typeface="Times New Roman" pitchFamily="18" charset="0"/>
                <a:cs typeface="Times New Roman" pitchFamily="18" charset="0"/>
              </a:rPr>
              <a:t>, y</a:t>
            </a:r>
            <a:r>
              <a:rPr lang="en-US" sz="3000" b="0" baseline="-25000" dirty="0">
                <a:latin typeface="Times New Roman" pitchFamily="18" charset="0"/>
                <a:cs typeface="Times New Roman" pitchFamily="18" charset="0"/>
              </a:rPr>
              <a:t>0</a:t>
            </a:r>
            <a:r>
              <a:rPr lang="en-US" sz="3000" b="0" dirty="0">
                <a:latin typeface="Times New Roman" pitchFamily="18" charset="0"/>
                <a:cs typeface="Times New Roman" pitchFamily="18" charset="0"/>
              </a:rPr>
              <a:t>, z</a:t>
            </a:r>
            <a:r>
              <a:rPr lang="en-US" sz="3000" b="0" baseline="-25000" dirty="0">
                <a:latin typeface="Times New Roman" pitchFamily="18" charset="0"/>
                <a:cs typeface="Times New Roman" pitchFamily="18" charset="0"/>
              </a:rPr>
              <a:t>0</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làm</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gốc</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để</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tính</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thế</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năng</a:t>
            </a:r>
            <a:r>
              <a:rPr lang="en-US" sz="3000" b="0" dirty="0">
                <a:latin typeface="Times New Roman" pitchFamily="18" charset="0"/>
                <a:cs typeface="Times New Roman" pitchFamily="18" charset="0"/>
              </a:rPr>
              <a:t>. Ta </a:t>
            </a:r>
            <a:r>
              <a:rPr lang="en-US" sz="3000" b="0" dirty="0" err="1">
                <a:latin typeface="Times New Roman" pitchFamily="18" charset="0"/>
                <a:cs typeface="Times New Roman" pitchFamily="18" charset="0"/>
              </a:rPr>
              <a:t>tính</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công</a:t>
            </a:r>
            <a:r>
              <a:rPr lang="en-US" sz="3000" b="0" dirty="0">
                <a:latin typeface="Times New Roman" pitchFamily="18" charset="0"/>
                <a:cs typeface="Times New Roman" pitchFamily="18" charset="0"/>
              </a:rPr>
              <a:t> A</a:t>
            </a:r>
            <a:r>
              <a:rPr lang="en-US" sz="3000" b="0" baseline="-25000" dirty="0">
                <a:latin typeface="Times New Roman" pitchFamily="18" charset="0"/>
                <a:cs typeface="Times New Roman" pitchFamily="18" charset="0"/>
              </a:rPr>
              <a:t>MO</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khi</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dịch</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chuyển</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chất</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điểm</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từ</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vị</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trí</a:t>
            </a:r>
            <a:r>
              <a:rPr lang="en-US" sz="3000" b="0" dirty="0">
                <a:latin typeface="Times New Roman" pitchFamily="18" charset="0"/>
                <a:cs typeface="Times New Roman" pitchFamily="18" charset="0"/>
              </a:rPr>
              <a:t> M (x, y, z) </a:t>
            </a:r>
            <a:r>
              <a:rPr lang="en-US" sz="3000" b="0" dirty="0" err="1">
                <a:latin typeface="Times New Roman" pitchFamily="18" charset="0"/>
                <a:cs typeface="Times New Roman" pitchFamily="18" charset="0"/>
              </a:rPr>
              <a:t>đến</a:t>
            </a:r>
            <a:r>
              <a:rPr lang="en-US" sz="3000" b="0" dirty="0">
                <a:latin typeface="Times New Roman" pitchFamily="18" charset="0"/>
                <a:cs typeface="Times New Roman" pitchFamily="18" charset="0"/>
              </a:rPr>
              <a:t> O:</a:t>
            </a:r>
          </a:p>
        </p:txBody>
      </p:sp>
      <p:graphicFrame>
        <p:nvGraphicFramePr>
          <p:cNvPr id="3" name="Object 2"/>
          <p:cNvGraphicFramePr>
            <a:graphicFrameLocks noChangeAspect="1"/>
          </p:cNvGraphicFramePr>
          <p:nvPr>
            <p:extLst>
              <p:ext uri="{D42A27DB-BD31-4B8C-83A1-F6EECF244321}">
                <p14:modId xmlns:p14="http://schemas.microsoft.com/office/powerpoint/2010/main" val="4153249500"/>
              </p:ext>
            </p:extLst>
          </p:nvPr>
        </p:nvGraphicFramePr>
        <p:xfrm>
          <a:off x="1386116" y="3649206"/>
          <a:ext cx="6689725" cy="968375"/>
        </p:xfrm>
        <a:graphic>
          <a:graphicData uri="http://schemas.openxmlformats.org/presentationml/2006/ole">
            <mc:AlternateContent xmlns:mc="http://schemas.openxmlformats.org/markup-compatibility/2006">
              <mc:Choice xmlns:v="urn:schemas-microsoft-com:vml" Requires="v">
                <p:oleObj spid="_x0000_s93253" name="Equation" r:id="rId3" imgW="3441600" imgH="495000" progId="Equation.DSMT4">
                  <p:embed/>
                </p:oleObj>
              </mc:Choice>
              <mc:Fallback>
                <p:oleObj name="Equation" r:id="rId3" imgW="3441600" imgH="495000" progId="Equation.DSMT4">
                  <p:embed/>
                  <p:pic>
                    <p:nvPicPr>
                      <p:cNvPr id="0" name=""/>
                      <p:cNvPicPr>
                        <a:picLocks noChangeAspect="1" noChangeArrowheads="1"/>
                      </p:cNvPicPr>
                      <p:nvPr/>
                    </p:nvPicPr>
                    <p:blipFill>
                      <a:blip r:embed="rId4"/>
                      <a:srcRect/>
                      <a:stretch>
                        <a:fillRect/>
                      </a:stretch>
                    </p:blipFill>
                    <p:spPr bwMode="auto">
                      <a:xfrm>
                        <a:off x="1386116" y="3649206"/>
                        <a:ext cx="6689725" cy="968375"/>
                      </a:xfrm>
                      <a:prstGeom prst="rect">
                        <a:avLst/>
                      </a:prstGeom>
                      <a:noFill/>
                      <a:ln w="28575">
                        <a:solidFill>
                          <a:srgbClr val="FF0000"/>
                        </a:solidFill>
                        <a:miter lim="800000"/>
                        <a:headEnd/>
                        <a:tailEnd/>
                      </a:ln>
                    </p:spPr>
                  </p:pic>
                </p:oleObj>
              </mc:Fallback>
            </mc:AlternateContent>
          </a:graphicData>
        </a:graphic>
      </p:graphicFrame>
      <p:sp>
        <p:nvSpPr>
          <p:cNvPr id="6" name="Text Box 7"/>
          <p:cNvSpPr txBox="1">
            <a:spLocks noChangeArrowheads="1"/>
          </p:cNvSpPr>
          <p:nvPr/>
        </p:nvSpPr>
        <p:spPr bwMode="auto">
          <a:xfrm>
            <a:off x="181428" y="4739595"/>
            <a:ext cx="878114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50000"/>
              </a:spcBef>
            </a:pPr>
            <a:r>
              <a:rPr lang="pt-BR" sz="3000" b="0" dirty="0">
                <a:latin typeface="Times New Roman" pitchFamily="18" charset="0"/>
                <a:cs typeface="Times New Roman" pitchFamily="18" charset="0"/>
              </a:rPr>
              <a:t>Trong đó:  U là một hàm nào đó của tọa độ điểm quan sát M, O là một điểm chọn trước U(</a:t>
            </a:r>
            <a:r>
              <a:rPr lang="en-US" sz="3000" b="0" dirty="0">
                <a:latin typeface="Times New Roman" pitchFamily="18" charset="0"/>
                <a:cs typeface="Times New Roman" pitchFamily="18" charset="0"/>
              </a:rPr>
              <a:t>x</a:t>
            </a:r>
            <a:r>
              <a:rPr lang="en-US" sz="3000" b="0" baseline="-25000" dirty="0">
                <a:latin typeface="Times New Roman" pitchFamily="18" charset="0"/>
                <a:cs typeface="Times New Roman" pitchFamily="18" charset="0"/>
              </a:rPr>
              <a:t>0</a:t>
            </a:r>
            <a:r>
              <a:rPr lang="en-US" sz="3000" b="0" dirty="0">
                <a:latin typeface="Times New Roman" pitchFamily="18" charset="0"/>
                <a:cs typeface="Times New Roman" pitchFamily="18" charset="0"/>
              </a:rPr>
              <a:t>, y</a:t>
            </a:r>
            <a:r>
              <a:rPr lang="en-US" sz="3000" b="0" baseline="-25000" dirty="0">
                <a:latin typeface="Times New Roman" pitchFamily="18" charset="0"/>
                <a:cs typeface="Times New Roman" pitchFamily="18" charset="0"/>
              </a:rPr>
              <a:t>0</a:t>
            </a:r>
            <a:r>
              <a:rPr lang="en-US" sz="3000" b="0" dirty="0">
                <a:latin typeface="Times New Roman" pitchFamily="18" charset="0"/>
                <a:cs typeface="Times New Roman" pitchFamily="18" charset="0"/>
              </a:rPr>
              <a:t>, z</a:t>
            </a:r>
            <a:r>
              <a:rPr lang="en-US" sz="3000" b="0" baseline="-25000" dirty="0">
                <a:latin typeface="Times New Roman" pitchFamily="18" charset="0"/>
                <a:cs typeface="Times New Roman" pitchFamily="18" charset="0"/>
              </a:rPr>
              <a:t>0</a:t>
            </a:r>
            <a:r>
              <a:rPr lang="pt-BR" sz="3000" b="0" dirty="0">
                <a:latin typeface="Times New Roman" pitchFamily="18" charset="0"/>
                <a:cs typeface="Times New Roman" pitchFamily="18" charset="0"/>
              </a:rPr>
              <a:t>) = 0, vậy:</a:t>
            </a:r>
            <a:endParaRPr lang="en-US" sz="3000" b="0" dirty="0">
              <a:latin typeface="Times New Roman" pitchFamily="18" charset="0"/>
              <a:cs typeface="Times New Roman"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449251122"/>
              </p:ext>
            </p:extLst>
          </p:nvPr>
        </p:nvGraphicFramePr>
        <p:xfrm>
          <a:off x="2586493" y="5827258"/>
          <a:ext cx="4271962" cy="968375"/>
        </p:xfrm>
        <a:graphic>
          <a:graphicData uri="http://schemas.openxmlformats.org/presentationml/2006/ole">
            <mc:AlternateContent xmlns:mc="http://schemas.openxmlformats.org/markup-compatibility/2006">
              <mc:Choice xmlns:v="urn:schemas-microsoft-com:vml" Requires="v">
                <p:oleObj spid="_x0000_s93254" name="Equation" r:id="rId5" imgW="2197080" imgH="495000" progId="Equation.DSMT4">
                  <p:embed/>
                </p:oleObj>
              </mc:Choice>
              <mc:Fallback>
                <p:oleObj name="Equation" r:id="rId5" imgW="2197080" imgH="495000" progId="Equation.DSMT4">
                  <p:embed/>
                  <p:pic>
                    <p:nvPicPr>
                      <p:cNvPr id="0" name="Object 2"/>
                      <p:cNvPicPr>
                        <a:picLocks noChangeAspect="1" noChangeArrowheads="1"/>
                      </p:cNvPicPr>
                      <p:nvPr/>
                    </p:nvPicPr>
                    <p:blipFill>
                      <a:blip r:embed="rId6"/>
                      <a:srcRect/>
                      <a:stretch>
                        <a:fillRect/>
                      </a:stretch>
                    </p:blipFill>
                    <p:spPr bwMode="auto">
                      <a:xfrm>
                        <a:off x="2586493" y="5827258"/>
                        <a:ext cx="4271962" cy="96837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59957988"/>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upRight)">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3. ĐỊNH LUẬT BẢO TOÀN CƠ NĂNG</a:t>
            </a:r>
          </a:p>
        </p:txBody>
      </p:sp>
      <p:sp>
        <p:nvSpPr>
          <p:cNvPr id="9" name="Rectangle 8"/>
          <p:cNvSpPr/>
          <p:nvPr/>
        </p:nvSpPr>
        <p:spPr>
          <a:xfrm>
            <a:off x="0" y="366033"/>
            <a:ext cx="9144000"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50" dirty="0">
                <a:solidFill>
                  <a:schemeClr val="tx1"/>
                </a:solidFill>
                <a:latin typeface="Times New Roman" pitchFamily="18" charset="0"/>
                <a:cs typeface="Times New Roman" pitchFamily="18" charset="0"/>
              </a:rPr>
              <a:t>3.3. TRƯỜNG LỰC THẾ. THẾ NĂNG TRƯỜNG LỰC THẾ</a:t>
            </a:r>
          </a:p>
        </p:txBody>
      </p:sp>
      <p:sp>
        <p:nvSpPr>
          <p:cNvPr id="2" name="Rectangle 1"/>
          <p:cNvSpPr/>
          <p:nvPr/>
        </p:nvSpPr>
        <p:spPr>
          <a:xfrm>
            <a:off x="188685" y="813446"/>
            <a:ext cx="8781143" cy="1200329"/>
          </a:xfrm>
          <a:prstGeom prst="rect">
            <a:avLst/>
          </a:prstGeom>
        </p:spPr>
        <p:txBody>
          <a:bodyPr wrap="square">
            <a:spAutoFit/>
          </a:bodyPr>
          <a:lstStyle/>
          <a:p>
            <a:pPr algn="just">
              <a:lnSpc>
                <a:spcPct val="120000"/>
              </a:lnSpc>
            </a:pPr>
            <a:r>
              <a:rPr lang="en-US" sz="3000" dirty="0">
                <a:solidFill>
                  <a:srgbClr val="FF9900"/>
                </a:solidFill>
                <a:latin typeface="Times New Roman" pitchFamily="18" charset="0"/>
                <a:cs typeface="Times New Roman" pitchFamily="18" charset="0"/>
              </a:rPr>
              <a:t>2) </a:t>
            </a:r>
            <a:r>
              <a:rPr lang="en-US" sz="3000" dirty="0" err="1">
                <a:solidFill>
                  <a:srgbClr val="FF9900"/>
                </a:solidFill>
                <a:latin typeface="Times New Roman" pitchFamily="18" charset="0"/>
                <a:cs typeface="Times New Roman" pitchFamily="18" charset="0"/>
              </a:rPr>
              <a:t>Thế</a:t>
            </a:r>
            <a:r>
              <a:rPr lang="en-US" sz="3000" dirty="0">
                <a:solidFill>
                  <a:srgbClr val="FF9900"/>
                </a:solidFill>
                <a:latin typeface="Times New Roman" pitchFamily="18" charset="0"/>
                <a:cs typeface="Times New Roman" pitchFamily="18" charset="0"/>
              </a:rPr>
              <a:t> </a:t>
            </a:r>
            <a:r>
              <a:rPr lang="en-US" sz="3000" dirty="0" err="1">
                <a:solidFill>
                  <a:srgbClr val="FF9900"/>
                </a:solidFill>
                <a:latin typeface="Times New Roman" pitchFamily="18" charset="0"/>
                <a:cs typeface="Times New Roman" pitchFamily="18" charset="0"/>
              </a:rPr>
              <a:t>năng</a:t>
            </a:r>
            <a:r>
              <a:rPr lang="en-US" sz="3000" dirty="0">
                <a:solidFill>
                  <a:srgbClr val="FF9900"/>
                </a:solidFill>
                <a:latin typeface="Times New Roman" pitchFamily="18" charset="0"/>
                <a:cs typeface="Times New Roman" pitchFamily="18" charset="0"/>
              </a:rPr>
              <a:t> </a:t>
            </a:r>
            <a:r>
              <a:rPr lang="en-US" sz="3000" dirty="0" err="1">
                <a:solidFill>
                  <a:srgbClr val="FF9900"/>
                </a:solidFill>
                <a:latin typeface="Times New Roman" pitchFamily="18" charset="0"/>
                <a:cs typeface="Times New Roman" pitchFamily="18" charset="0"/>
              </a:rPr>
              <a:t>trong</a:t>
            </a:r>
            <a:r>
              <a:rPr lang="en-US" sz="3000" dirty="0">
                <a:solidFill>
                  <a:srgbClr val="FF9900"/>
                </a:solidFill>
                <a:latin typeface="Times New Roman" pitchFamily="18" charset="0"/>
                <a:cs typeface="Times New Roman" pitchFamily="18" charset="0"/>
              </a:rPr>
              <a:t> </a:t>
            </a:r>
            <a:r>
              <a:rPr lang="en-US" sz="3000" dirty="0" err="1">
                <a:solidFill>
                  <a:srgbClr val="FF9900"/>
                </a:solidFill>
                <a:latin typeface="Times New Roman" pitchFamily="18" charset="0"/>
                <a:cs typeface="Times New Roman" pitchFamily="18" charset="0"/>
              </a:rPr>
              <a:t>trường</a:t>
            </a:r>
            <a:r>
              <a:rPr lang="en-US" sz="3000" dirty="0">
                <a:solidFill>
                  <a:srgbClr val="FF9900"/>
                </a:solidFill>
                <a:latin typeface="Times New Roman" pitchFamily="18" charset="0"/>
                <a:cs typeface="Times New Roman" pitchFamily="18" charset="0"/>
              </a:rPr>
              <a:t> </a:t>
            </a:r>
            <a:r>
              <a:rPr lang="en-US" sz="3000" dirty="0" err="1">
                <a:solidFill>
                  <a:srgbClr val="FF9900"/>
                </a:solidFill>
                <a:latin typeface="Times New Roman" pitchFamily="18" charset="0"/>
                <a:cs typeface="Times New Roman" pitchFamily="18" charset="0"/>
              </a:rPr>
              <a:t>lực</a:t>
            </a:r>
            <a:r>
              <a:rPr lang="en-US" sz="3000" dirty="0">
                <a:solidFill>
                  <a:srgbClr val="FF9900"/>
                </a:solidFill>
                <a:latin typeface="Times New Roman" pitchFamily="18" charset="0"/>
                <a:cs typeface="Times New Roman" pitchFamily="18" charset="0"/>
              </a:rPr>
              <a:t> </a:t>
            </a:r>
            <a:r>
              <a:rPr lang="en-US" sz="3000" dirty="0" err="1">
                <a:solidFill>
                  <a:srgbClr val="FF9900"/>
                </a:solidFill>
                <a:latin typeface="Times New Roman" pitchFamily="18" charset="0"/>
                <a:cs typeface="Times New Roman" pitchFamily="18" charset="0"/>
              </a:rPr>
              <a:t>thế</a:t>
            </a:r>
            <a:endParaRPr lang="en-US" sz="3000" dirty="0">
              <a:solidFill>
                <a:srgbClr val="FF9900"/>
              </a:solidFill>
              <a:latin typeface="Times New Roman" pitchFamily="18" charset="0"/>
              <a:cs typeface="Times New Roman" pitchFamily="18" charset="0"/>
            </a:endParaRPr>
          </a:p>
          <a:p>
            <a:pPr algn="just">
              <a:lnSpc>
                <a:spcPct val="120000"/>
              </a:lnSpc>
            </a:pPr>
            <a:endParaRPr lang="en-US" sz="3000" b="0" dirty="0">
              <a:latin typeface="Times New Roman" pitchFamily="18" charset="0"/>
              <a:cs typeface="Times New Roman"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4260037540"/>
              </p:ext>
            </p:extLst>
          </p:nvPr>
        </p:nvGraphicFramePr>
        <p:xfrm>
          <a:off x="2436019" y="1674727"/>
          <a:ext cx="4271962" cy="968375"/>
        </p:xfrm>
        <a:graphic>
          <a:graphicData uri="http://schemas.openxmlformats.org/presentationml/2006/ole">
            <mc:AlternateContent xmlns:mc="http://schemas.openxmlformats.org/markup-compatibility/2006">
              <mc:Choice xmlns:v="urn:schemas-microsoft-com:vml" Requires="v">
                <p:oleObj spid="_x0000_s94239" name="Equation" r:id="rId3" imgW="2197080" imgH="495000" progId="Equation.DSMT4">
                  <p:embed/>
                </p:oleObj>
              </mc:Choice>
              <mc:Fallback>
                <p:oleObj name="Equation" r:id="rId3" imgW="2197080" imgH="495000" progId="Equation.DSMT4">
                  <p:embed/>
                  <p:pic>
                    <p:nvPicPr>
                      <p:cNvPr id="0" name=""/>
                      <p:cNvPicPr>
                        <a:picLocks noChangeAspect="1" noChangeArrowheads="1"/>
                      </p:cNvPicPr>
                      <p:nvPr/>
                    </p:nvPicPr>
                    <p:blipFill>
                      <a:blip r:embed="rId4"/>
                      <a:srcRect/>
                      <a:stretch>
                        <a:fillRect/>
                      </a:stretch>
                    </p:blipFill>
                    <p:spPr bwMode="auto">
                      <a:xfrm>
                        <a:off x="2436019" y="1674727"/>
                        <a:ext cx="4271962" cy="96837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AutoShape 2"/>
          <p:cNvSpPr>
            <a:spLocks noGrp="1" noChangeArrowheads="1"/>
          </p:cNvSpPr>
          <p:nvPr>
            <p:ph type="title"/>
          </p:nvPr>
        </p:nvSpPr>
        <p:spPr>
          <a:xfrm>
            <a:off x="544285" y="2785463"/>
            <a:ext cx="8244114" cy="1083274"/>
          </a:xfrm>
        </p:spPr>
        <p:txBody>
          <a:bodyPr>
            <a:noAutofit/>
          </a:bodyPr>
          <a:lstStyle/>
          <a:p>
            <a:pPr algn="just" eaLnBrk="1" hangingPunct="1"/>
            <a:r>
              <a:rPr lang="pt-BR" sz="3000" dirty="0">
                <a:latin typeface="Times New Roman" pitchFamily="18" charset="0"/>
                <a:ea typeface="+mn-ea"/>
                <a:cs typeface="Times New Roman" pitchFamily="18" charset="0"/>
              </a:rPr>
              <a:t> U được gọi là hàm thế năng (thế năng) của chất điểm tại vị trí M (x, y, z) trong trường thế.</a:t>
            </a:r>
            <a:endParaRPr lang="en-US" sz="3000" dirty="0">
              <a:latin typeface="Times New Roman" pitchFamily="18" charset="0"/>
              <a:ea typeface="+mn-ea"/>
              <a:cs typeface="Times New Roman" pitchFamily="18" charset="0"/>
            </a:endParaRPr>
          </a:p>
        </p:txBody>
      </p:sp>
      <p:sp>
        <p:nvSpPr>
          <p:cNvPr id="10" name="AutoShape 2"/>
          <p:cNvSpPr txBox="1">
            <a:spLocks noChangeArrowheads="1"/>
          </p:cNvSpPr>
          <p:nvPr/>
        </p:nvSpPr>
        <p:spPr>
          <a:xfrm>
            <a:off x="449943" y="4405758"/>
            <a:ext cx="8244114" cy="186440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just">
              <a:lnSpc>
                <a:spcPct val="130000"/>
              </a:lnSpc>
              <a:buFont typeface="Wingdings 3" pitchFamily="18" charset="2"/>
              <a:buChar char="["/>
            </a:pPr>
            <a:r>
              <a:rPr lang="pt-BR" sz="3000" b="0" dirty="0">
                <a:latin typeface="Times New Roman" pitchFamily="18" charset="0"/>
                <a:ea typeface="+mn-ea"/>
                <a:cs typeface="Times New Roman" pitchFamily="18" charset="0"/>
              </a:rPr>
              <a:t> Ta có thể định nghĩa thế năng tại điểm M(x, y, z) trong trường lực thế là </a:t>
            </a:r>
            <a:r>
              <a:rPr lang="pt-BR" sz="3000" b="0" dirty="0">
                <a:solidFill>
                  <a:srgbClr val="FF0000"/>
                </a:solidFill>
                <a:latin typeface="Times New Roman" pitchFamily="18" charset="0"/>
                <a:ea typeface="+mn-ea"/>
                <a:cs typeface="Times New Roman" pitchFamily="18" charset="0"/>
              </a:rPr>
              <a:t>công làm dịch chuyển chất điểm từ vị trí M đến điểm gốc của thế năng</a:t>
            </a:r>
            <a:r>
              <a:rPr lang="pt-BR" sz="3000" b="0" dirty="0">
                <a:latin typeface="Times New Roman" pitchFamily="18" charset="0"/>
                <a:ea typeface="+mn-ea"/>
                <a:cs typeface="Times New Roman" pitchFamily="18" charset="0"/>
              </a:rPr>
              <a:t>.</a:t>
            </a:r>
          </a:p>
          <a:p>
            <a:pPr marL="457200" indent="-457200" algn="just">
              <a:lnSpc>
                <a:spcPct val="130000"/>
              </a:lnSpc>
              <a:buFont typeface="Wingdings" pitchFamily="2" charset="2"/>
              <a:buChar char="v"/>
            </a:pPr>
            <a:r>
              <a:rPr lang="pt-BR" sz="3200" b="0" dirty="0">
                <a:latin typeface="Times New Roman" pitchFamily="18" charset="0"/>
                <a:cs typeface="Times New Roman" pitchFamily="18" charset="0"/>
              </a:rPr>
              <a:t>Việc chọn gốc để tính thế năng là </a:t>
            </a:r>
            <a:r>
              <a:rPr lang="pt-BR" sz="3200" dirty="0">
                <a:latin typeface="Times New Roman" pitchFamily="18" charset="0"/>
                <a:cs typeface="Times New Roman" pitchFamily="18" charset="0"/>
              </a:rPr>
              <a:t>hoàn toàn tùy ý</a:t>
            </a:r>
            <a:r>
              <a:rPr lang="pt-BR" sz="3200" b="0" dirty="0">
                <a:latin typeface="Times New Roman" pitchFamily="18" charset="0"/>
                <a:cs typeface="Times New Roman" pitchFamily="18" charset="0"/>
              </a:rPr>
              <a:t>.</a:t>
            </a:r>
            <a:r>
              <a:rPr lang="pt-BR" sz="3000" b="0" dirty="0">
                <a:latin typeface="Times New Roman" pitchFamily="18" charset="0"/>
                <a:ea typeface="+mn-ea"/>
                <a:cs typeface="Times New Roman" pitchFamily="18" charset="0"/>
              </a:rPr>
              <a:t> </a:t>
            </a:r>
            <a:endParaRPr lang="en-US" sz="3000" b="0" dirty="0">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229763971"/>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1000" fill="hold"/>
                                        <p:tgtEl>
                                          <p:spTgt spid="10"/>
                                        </p:tgtEl>
                                        <p:attrNameLst>
                                          <p:attrName>ppt_w</p:attrName>
                                        </p:attrNameLst>
                                      </p:cBhvr>
                                      <p:tavLst>
                                        <p:tav tm="0">
                                          <p:val>
                                            <p:strVal val="#ppt_w*0.70"/>
                                          </p:val>
                                        </p:tav>
                                        <p:tav tm="100000">
                                          <p:val>
                                            <p:strVal val="#ppt_w"/>
                                          </p:val>
                                        </p:tav>
                                      </p:tavLst>
                                    </p:anim>
                                    <p:anim calcmode="lin" valueType="num">
                                      <p:cBhvr>
                                        <p:cTn id="15" dur="1000" fill="hold"/>
                                        <p:tgtEl>
                                          <p:spTgt spid="10"/>
                                        </p:tgtEl>
                                        <p:attrNameLst>
                                          <p:attrName>ppt_h</p:attrName>
                                        </p:attrNameLst>
                                      </p:cBhvr>
                                      <p:tavLst>
                                        <p:tav tm="0">
                                          <p:val>
                                            <p:strVal val="#ppt_h"/>
                                          </p:val>
                                        </p:tav>
                                        <p:tav tm="100000">
                                          <p:val>
                                            <p:strVal val="#ppt_h"/>
                                          </p:val>
                                        </p:tav>
                                      </p:tavLst>
                                    </p:anim>
                                    <p:animEffect transition="in" filter="fade">
                                      <p:cBhvr>
                                        <p:cTn id="1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3. ĐỊNH LUẬT BẢO TOÀN CƠ NĂNG</a:t>
            </a:r>
          </a:p>
        </p:txBody>
      </p:sp>
      <p:sp>
        <p:nvSpPr>
          <p:cNvPr id="9" name="Rectangle 8"/>
          <p:cNvSpPr/>
          <p:nvPr/>
        </p:nvSpPr>
        <p:spPr>
          <a:xfrm>
            <a:off x="0" y="366033"/>
            <a:ext cx="9144000"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50" dirty="0">
                <a:solidFill>
                  <a:schemeClr val="tx1"/>
                </a:solidFill>
                <a:latin typeface="Times New Roman" pitchFamily="18" charset="0"/>
                <a:cs typeface="Times New Roman" pitchFamily="18" charset="0"/>
              </a:rPr>
              <a:t>3.3. TRƯỜNG LỰC THẾ. THẾ NĂNG TRƯỜNG LỰC THẾ</a:t>
            </a:r>
          </a:p>
        </p:txBody>
      </p:sp>
      <p:sp>
        <p:nvSpPr>
          <p:cNvPr id="2" name="Rectangle 1"/>
          <p:cNvSpPr/>
          <p:nvPr/>
        </p:nvSpPr>
        <p:spPr>
          <a:xfrm>
            <a:off x="188685" y="813446"/>
            <a:ext cx="8781143" cy="1200329"/>
          </a:xfrm>
          <a:prstGeom prst="rect">
            <a:avLst/>
          </a:prstGeom>
        </p:spPr>
        <p:txBody>
          <a:bodyPr wrap="square">
            <a:spAutoFit/>
          </a:bodyPr>
          <a:lstStyle/>
          <a:p>
            <a:pPr algn="just">
              <a:lnSpc>
                <a:spcPct val="120000"/>
              </a:lnSpc>
            </a:pPr>
            <a:r>
              <a:rPr lang="en-US" sz="3000" dirty="0">
                <a:solidFill>
                  <a:srgbClr val="FF9900"/>
                </a:solidFill>
                <a:latin typeface="Times New Roman" pitchFamily="18" charset="0"/>
                <a:cs typeface="Times New Roman" pitchFamily="18" charset="0"/>
              </a:rPr>
              <a:t>2) </a:t>
            </a:r>
            <a:r>
              <a:rPr lang="en-US" sz="3000" dirty="0" err="1">
                <a:solidFill>
                  <a:srgbClr val="FF9900"/>
                </a:solidFill>
                <a:latin typeface="Times New Roman" pitchFamily="18" charset="0"/>
                <a:cs typeface="Times New Roman" pitchFamily="18" charset="0"/>
              </a:rPr>
              <a:t>Thế</a:t>
            </a:r>
            <a:r>
              <a:rPr lang="en-US" sz="3000" dirty="0">
                <a:solidFill>
                  <a:srgbClr val="FF9900"/>
                </a:solidFill>
                <a:latin typeface="Times New Roman" pitchFamily="18" charset="0"/>
                <a:cs typeface="Times New Roman" pitchFamily="18" charset="0"/>
              </a:rPr>
              <a:t> </a:t>
            </a:r>
            <a:r>
              <a:rPr lang="en-US" sz="3000" dirty="0" err="1">
                <a:solidFill>
                  <a:srgbClr val="FF9900"/>
                </a:solidFill>
                <a:latin typeface="Times New Roman" pitchFamily="18" charset="0"/>
                <a:cs typeface="Times New Roman" pitchFamily="18" charset="0"/>
              </a:rPr>
              <a:t>năng</a:t>
            </a:r>
            <a:r>
              <a:rPr lang="en-US" sz="3000" dirty="0">
                <a:solidFill>
                  <a:srgbClr val="FF9900"/>
                </a:solidFill>
                <a:latin typeface="Times New Roman" pitchFamily="18" charset="0"/>
                <a:cs typeface="Times New Roman" pitchFamily="18" charset="0"/>
              </a:rPr>
              <a:t> </a:t>
            </a:r>
            <a:r>
              <a:rPr lang="en-US" sz="3000" dirty="0" err="1">
                <a:solidFill>
                  <a:srgbClr val="FF9900"/>
                </a:solidFill>
                <a:latin typeface="Times New Roman" pitchFamily="18" charset="0"/>
                <a:cs typeface="Times New Roman" pitchFamily="18" charset="0"/>
              </a:rPr>
              <a:t>trong</a:t>
            </a:r>
            <a:r>
              <a:rPr lang="en-US" sz="3000" dirty="0">
                <a:solidFill>
                  <a:srgbClr val="FF9900"/>
                </a:solidFill>
                <a:latin typeface="Times New Roman" pitchFamily="18" charset="0"/>
                <a:cs typeface="Times New Roman" pitchFamily="18" charset="0"/>
              </a:rPr>
              <a:t> </a:t>
            </a:r>
            <a:r>
              <a:rPr lang="en-US" sz="3000" dirty="0" err="1">
                <a:solidFill>
                  <a:srgbClr val="FF9900"/>
                </a:solidFill>
                <a:latin typeface="Times New Roman" pitchFamily="18" charset="0"/>
                <a:cs typeface="Times New Roman" pitchFamily="18" charset="0"/>
              </a:rPr>
              <a:t>trường</a:t>
            </a:r>
            <a:r>
              <a:rPr lang="en-US" sz="3000" dirty="0">
                <a:solidFill>
                  <a:srgbClr val="FF9900"/>
                </a:solidFill>
                <a:latin typeface="Times New Roman" pitchFamily="18" charset="0"/>
                <a:cs typeface="Times New Roman" pitchFamily="18" charset="0"/>
              </a:rPr>
              <a:t> </a:t>
            </a:r>
            <a:r>
              <a:rPr lang="en-US" sz="3000" dirty="0" err="1">
                <a:solidFill>
                  <a:srgbClr val="FF9900"/>
                </a:solidFill>
                <a:latin typeface="Times New Roman" pitchFamily="18" charset="0"/>
                <a:cs typeface="Times New Roman" pitchFamily="18" charset="0"/>
              </a:rPr>
              <a:t>lực</a:t>
            </a:r>
            <a:r>
              <a:rPr lang="en-US" sz="3000" dirty="0">
                <a:solidFill>
                  <a:srgbClr val="FF9900"/>
                </a:solidFill>
                <a:latin typeface="Times New Roman" pitchFamily="18" charset="0"/>
                <a:cs typeface="Times New Roman" pitchFamily="18" charset="0"/>
              </a:rPr>
              <a:t> </a:t>
            </a:r>
            <a:r>
              <a:rPr lang="en-US" sz="3000" dirty="0" err="1">
                <a:solidFill>
                  <a:srgbClr val="FF9900"/>
                </a:solidFill>
                <a:latin typeface="Times New Roman" pitchFamily="18" charset="0"/>
                <a:cs typeface="Times New Roman" pitchFamily="18" charset="0"/>
              </a:rPr>
              <a:t>thế</a:t>
            </a:r>
            <a:endParaRPr lang="en-US" sz="3000" dirty="0">
              <a:solidFill>
                <a:srgbClr val="FF9900"/>
              </a:solidFill>
              <a:latin typeface="Times New Roman" pitchFamily="18" charset="0"/>
              <a:cs typeface="Times New Roman" pitchFamily="18" charset="0"/>
            </a:endParaRPr>
          </a:p>
          <a:p>
            <a:pPr algn="just">
              <a:lnSpc>
                <a:spcPct val="120000"/>
              </a:lnSpc>
            </a:pPr>
            <a:endParaRPr lang="en-US" sz="3000" b="0" dirty="0">
              <a:latin typeface="Times New Roman" pitchFamily="18" charset="0"/>
              <a:cs typeface="Times New Roman" pitchFamily="18" charset="0"/>
            </a:endParaRPr>
          </a:p>
        </p:txBody>
      </p:sp>
      <p:grpSp>
        <p:nvGrpSpPr>
          <p:cNvPr id="11" name="Group 21"/>
          <p:cNvGrpSpPr>
            <a:grpSpLocks/>
          </p:cNvGrpSpPr>
          <p:nvPr/>
        </p:nvGrpSpPr>
        <p:grpSpPr bwMode="auto">
          <a:xfrm>
            <a:off x="6815005" y="1636525"/>
            <a:ext cx="2397125" cy="2197406"/>
            <a:chOff x="5548" y="1896"/>
            <a:chExt cx="3774" cy="3461"/>
          </a:xfrm>
        </p:grpSpPr>
        <p:sp>
          <p:nvSpPr>
            <p:cNvPr id="12" name="Freeform 22"/>
            <p:cNvSpPr>
              <a:spLocks/>
            </p:cNvSpPr>
            <p:nvPr/>
          </p:nvSpPr>
          <p:spPr bwMode="auto">
            <a:xfrm rot="-3359041">
              <a:off x="6657" y="2693"/>
              <a:ext cx="1803" cy="3526"/>
            </a:xfrm>
            <a:custGeom>
              <a:avLst/>
              <a:gdLst>
                <a:gd name="T0" fmla="*/ 1803 w 981"/>
                <a:gd name="T1" fmla="*/ 0 h 1924"/>
                <a:gd name="T2" fmla="*/ 1002 w 981"/>
                <a:gd name="T3" fmla="*/ 1085 h 1924"/>
                <a:gd name="T4" fmla="*/ 801 w 981"/>
                <a:gd name="T5" fmla="*/ 2441 h 1924"/>
                <a:gd name="T6" fmla="*/ 0 w 981"/>
                <a:gd name="T7" fmla="*/ 3526 h 19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1" h="1924">
                  <a:moveTo>
                    <a:pt x="981" y="0"/>
                  </a:moveTo>
                  <a:cubicBezTo>
                    <a:pt x="808" y="185"/>
                    <a:pt x="636" y="370"/>
                    <a:pt x="545" y="592"/>
                  </a:cubicBezTo>
                  <a:cubicBezTo>
                    <a:pt x="454" y="814"/>
                    <a:pt x="527" y="1110"/>
                    <a:pt x="436" y="1332"/>
                  </a:cubicBezTo>
                  <a:cubicBezTo>
                    <a:pt x="345" y="1554"/>
                    <a:pt x="172" y="1739"/>
                    <a:pt x="0" y="1924"/>
                  </a:cubicBezTo>
                </a:path>
              </a:pathLst>
            </a:custGeom>
            <a:noFill/>
            <a:ln w="28575" cmpd="sng">
              <a:solidFill>
                <a:srgbClr val="FF0000"/>
              </a:solidFill>
              <a:round/>
              <a:headEnd type="oval" w="sm" len="sm"/>
              <a:tailEnd type="oval"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Arc 23"/>
            <p:cNvSpPr>
              <a:spLocks/>
            </p:cNvSpPr>
            <p:nvPr/>
          </p:nvSpPr>
          <p:spPr bwMode="auto">
            <a:xfrm rot="6715180" flipV="1">
              <a:off x="7372" y="4138"/>
              <a:ext cx="399" cy="221"/>
            </a:xfrm>
            <a:custGeom>
              <a:avLst/>
              <a:gdLst>
                <a:gd name="T0" fmla="*/ 365 w 21600"/>
                <a:gd name="T1" fmla="*/ 0 h 8760"/>
                <a:gd name="T2" fmla="*/ 399 w 21600"/>
                <a:gd name="T3" fmla="*/ 221 h 8760"/>
                <a:gd name="T4" fmla="*/ 0 w 21600"/>
                <a:gd name="T5" fmla="*/ 221 h 8760"/>
                <a:gd name="T6" fmla="*/ 0 60000 65536"/>
                <a:gd name="T7" fmla="*/ 0 60000 65536"/>
                <a:gd name="T8" fmla="*/ 0 60000 65536"/>
              </a:gdLst>
              <a:ahLst/>
              <a:cxnLst>
                <a:cxn ang="T6">
                  <a:pos x="T0" y="T1"/>
                </a:cxn>
                <a:cxn ang="T7">
                  <a:pos x="T2" y="T3"/>
                </a:cxn>
                <a:cxn ang="T8">
                  <a:pos x="T4" y="T5"/>
                </a:cxn>
              </a:cxnLst>
              <a:rect l="0" t="0" r="r" b="b"/>
              <a:pathLst>
                <a:path w="21600" h="8760" fill="none" extrusionOk="0">
                  <a:moveTo>
                    <a:pt x="19743" y="0"/>
                  </a:moveTo>
                  <a:cubicBezTo>
                    <a:pt x="20967" y="2758"/>
                    <a:pt x="21600" y="5742"/>
                    <a:pt x="21600" y="8760"/>
                  </a:cubicBezTo>
                </a:path>
                <a:path w="21600" h="8760" stroke="0" extrusionOk="0">
                  <a:moveTo>
                    <a:pt x="19743" y="0"/>
                  </a:moveTo>
                  <a:cubicBezTo>
                    <a:pt x="20967" y="2758"/>
                    <a:pt x="21600" y="5742"/>
                    <a:pt x="21600" y="8760"/>
                  </a:cubicBezTo>
                  <a:lnTo>
                    <a:pt x="0" y="8760"/>
                  </a:lnTo>
                  <a:lnTo>
                    <a:pt x="19743" y="0"/>
                  </a:lnTo>
                  <a:close/>
                </a:path>
              </a:pathLst>
            </a:custGeom>
            <a:noFill/>
            <a:ln w="952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Text Box 24"/>
            <p:cNvSpPr txBox="1">
              <a:spLocks noChangeArrowheads="1"/>
            </p:cNvSpPr>
            <p:nvPr/>
          </p:nvSpPr>
          <p:spPr bwMode="auto">
            <a:xfrm>
              <a:off x="5548" y="1896"/>
              <a:ext cx="3116" cy="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sz="2000" dirty="0">
                  <a:solidFill>
                    <a:schemeClr val="tx2">
                      <a:lumMod val="50000"/>
                    </a:schemeClr>
                  </a:solidFill>
                  <a:latin typeface="Times New Roman" pitchFamily="18" charset="0"/>
                  <a:cs typeface="Times New Roman" pitchFamily="18" charset="0"/>
                </a:rPr>
                <a:t>M(x, y, z)</a:t>
              </a:r>
              <a:endParaRPr lang="en-US" dirty="0">
                <a:solidFill>
                  <a:schemeClr val="tx2">
                    <a:lumMod val="50000"/>
                  </a:schemeClr>
                </a:solidFill>
                <a:latin typeface="Times New Roman" pitchFamily="18" charset="0"/>
                <a:cs typeface="Times New Roman" pitchFamily="18" charset="0"/>
              </a:endParaRPr>
            </a:p>
          </p:txBody>
        </p:sp>
        <p:sp>
          <p:nvSpPr>
            <p:cNvPr id="16" name="Text Box 25"/>
            <p:cNvSpPr txBox="1">
              <a:spLocks noChangeArrowheads="1"/>
            </p:cNvSpPr>
            <p:nvPr/>
          </p:nvSpPr>
          <p:spPr bwMode="auto">
            <a:xfrm>
              <a:off x="7328" y="3364"/>
              <a:ext cx="1723" cy="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sz="2800" dirty="0">
                  <a:solidFill>
                    <a:srgbClr val="FF0000"/>
                  </a:solidFill>
                  <a:latin typeface="Times New Roman" pitchFamily="18" charset="0"/>
                  <a:cs typeface="Times New Roman" pitchFamily="18" charset="0"/>
                </a:rPr>
                <a:t>A</a:t>
              </a:r>
              <a:r>
                <a:rPr lang="en-US" sz="2800" baseline="-25000" dirty="0">
                  <a:solidFill>
                    <a:srgbClr val="FF0000"/>
                  </a:solidFill>
                  <a:latin typeface="Times New Roman" pitchFamily="18" charset="0"/>
                  <a:cs typeface="Times New Roman" pitchFamily="18" charset="0"/>
                </a:rPr>
                <a:t>MO’</a:t>
              </a:r>
              <a:endParaRPr lang="en-US" sz="2400" dirty="0">
                <a:latin typeface="Times New Roman" pitchFamily="18" charset="0"/>
                <a:cs typeface="Times New Roman" pitchFamily="18" charset="0"/>
              </a:endParaRPr>
            </a:p>
          </p:txBody>
        </p:sp>
      </p:grpSp>
      <p:grpSp>
        <p:nvGrpSpPr>
          <p:cNvPr id="17" name="Group 26"/>
          <p:cNvGrpSpPr>
            <a:grpSpLocks/>
          </p:cNvGrpSpPr>
          <p:nvPr/>
        </p:nvGrpSpPr>
        <p:grpSpPr bwMode="auto">
          <a:xfrm>
            <a:off x="5922830" y="2160706"/>
            <a:ext cx="1577975" cy="2763837"/>
            <a:chOff x="3748" y="2723"/>
            <a:chExt cx="2486" cy="4352"/>
          </a:xfrm>
        </p:grpSpPr>
        <p:sp>
          <p:nvSpPr>
            <p:cNvPr id="18" name="Arc 27"/>
            <p:cNvSpPr>
              <a:spLocks/>
            </p:cNvSpPr>
            <p:nvPr/>
          </p:nvSpPr>
          <p:spPr bwMode="auto">
            <a:xfrm rot="10283868" flipV="1">
              <a:off x="5308" y="4501"/>
              <a:ext cx="399" cy="252"/>
            </a:xfrm>
            <a:custGeom>
              <a:avLst/>
              <a:gdLst>
                <a:gd name="T0" fmla="*/ 353 w 21600"/>
                <a:gd name="T1" fmla="*/ 0 h 10043"/>
                <a:gd name="T2" fmla="*/ 399 w 21600"/>
                <a:gd name="T3" fmla="*/ 252 h 10043"/>
                <a:gd name="T4" fmla="*/ 0 w 21600"/>
                <a:gd name="T5" fmla="*/ 252 h 10043"/>
                <a:gd name="T6" fmla="*/ 0 60000 65536"/>
                <a:gd name="T7" fmla="*/ 0 60000 65536"/>
                <a:gd name="T8" fmla="*/ 0 60000 65536"/>
              </a:gdLst>
              <a:ahLst/>
              <a:cxnLst>
                <a:cxn ang="T6">
                  <a:pos x="T0" y="T1"/>
                </a:cxn>
                <a:cxn ang="T7">
                  <a:pos x="T2" y="T3"/>
                </a:cxn>
                <a:cxn ang="T8">
                  <a:pos x="T4" y="T5"/>
                </a:cxn>
              </a:cxnLst>
              <a:rect l="0" t="0" r="r" b="b"/>
              <a:pathLst>
                <a:path w="21600" h="10043" fill="none" extrusionOk="0">
                  <a:moveTo>
                    <a:pt x="19123" y="-1"/>
                  </a:moveTo>
                  <a:cubicBezTo>
                    <a:pt x="20750" y="3097"/>
                    <a:pt x="21600" y="6544"/>
                    <a:pt x="21600" y="10043"/>
                  </a:cubicBezTo>
                </a:path>
                <a:path w="21600" h="10043" stroke="0" extrusionOk="0">
                  <a:moveTo>
                    <a:pt x="19123" y="-1"/>
                  </a:moveTo>
                  <a:cubicBezTo>
                    <a:pt x="20750" y="3097"/>
                    <a:pt x="21600" y="6544"/>
                    <a:pt x="21600" y="10043"/>
                  </a:cubicBezTo>
                  <a:lnTo>
                    <a:pt x="0" y="10043"/>
                  </a:lnTo>
                  <a:lnTo>
                    <a:pt x="19123" y="-1"/>
                  </a:lnTo>
                  <a:close/>
                </a:path>
              </a:pathLst>
            </a:custGeom>
            <a:noFill/>
            <a:ln w="9525">
              <a:solidFill>
                <a:srgbClr val="FFFF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19" name="Group 28"/>
            <p:cNvGrpSpPr>
              <a:grpSpLocks/>
            </p:cNvGrpSpPr>
            <p:nvPr/>
          </p:nvGrpSpPr>
          <p:grpSpPr bwMode="auto">
            <a:xfrm>
              <a:off x="3748" y="2723"/>
              <a:ext cx="2486" cy="4352"/>
              <a:chOff x="4108" y="2723"/>
              <a:chExt cx="2486" cy="4352"/>
            </a:xfrm>
          </p:grpSpPr>
          <p:grpSp>
            <p:nvGrpSpPr>
              <p:cNvPr id="20" name="Group 29"/>
              <p:cNvGrpSpPr>
                <a:grpSpLocks/>
              </p:cNvGrpSpPr>
              <p:nvPr/>
            </p:nvGrpSpPr>
            <p:grpSpPr bwMode="auto">
              <a:xfrm>
                <a:off x="4399" y="2723"/>
                <a:ext cx="2195" cy="3535"/>
                <a:chOff x="4399" y="2723"/>
                <a:chExt cx="2195" cy="3535"/>
              </a:xfrm>
            </p:grpSpPr>
            <p:sp>
              <p:nvSpPr>
                <p:cNvPr id="22" name="Freeform 30"/>
                <p:cNvSpPr>
                  <a:spLocks/>
                </p:cNvSpPr>
                <p:nvPr/>
              </p:nvSpPr>
              <p:spPr bwMode="auto">
                <a:xfrm>
                  <a:off x="4798" y="2723"/>
                  <a:ext cx="1796" cy="3535"/>
                </a:xfrm>
                <a:custGeom>
                  <a:avLst/>
                  <a:gdLst>
                    <a:gd name="T0" fmla="*/ 1796 w 981"/>
                    <a:gd name="T1" fmla="*/ 0 h 1924"/>
                    <a:gd name="T2" fmla="*/ 998 w 981"/>
                    <a:gd name="T3" fmla="*/ 1088 h 1924"/>
                    <a:gd name="T4" fmla="*/ 798 w 981"/>
                    <a:gd name="T5" fmla="*/ 2447 h 1924"/>
                    <a:gd name="T6" fmla="*/ 0 w 981"/>
                    <a:gd name="T7" fmla="*/ 3535 h 19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1" h="1924">
                      <a:moveTo>
                        <a:pt x="981" y="0"/>
                      </a:moveTo>
                      <a:cubicBezTo>
                        <a:pt x="808" y="185"/>
                        <a:pt x="636" y="370"/>
                        <a:pt x="545" y="592"/>
                      </a:cubicBezTo>
                      <a:cubicBezTo>
                        <a:pt x="454" y="814"/>
                        <a:pt x="527" y="1110"/>
                        <a:pt x="436" y="1332"/>
                      </a:cubicBezTo>
                      <a:cubicBezTo>
                        <a:pt x="345" y="1554"/>
                        <a:pt x="172" y="1739"/>
                        <a:pt x="0" y="1924"/>
                      </a:cubicBezTo>
                    </a:path>
                  </a:pathLst>
                </a:custGeom>
                <a:noFill/>
                <a:ln w="28575" cmpd="sng">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Text Box 31"/>
                <p:cNvSpPr txBox="1">
                  <a:spLocks noChangeArrowheads="1"/>
                </p:cNvSpPr>
                <p:nvPr/>
              </p:nvSpPr>
              <p:spPr bwMode="auto">
                <a:xfrm>
                  <a:off x="4399" y="3811"/>
                  <a:ext cx="1297" cy="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sz="2800" dirty="0">
                      <a:solidFill>
                        <a:srgbClr val="FFC000"/>
                      </a:solidFill>
                    </a:rPr>
                    <a:t>A</a:t>
                  </a:r>
                  <a:r>
                    <a:rPr lang="en-US" sz="2800" baseline="-25000" dirty="0">
                      <a:solidFill>
                        <a:srgbClr val="FFC000"/>
                      </a:solidFill>
                    </a:rPr>
                    <a:t>MO</a:t>
                  </a:r>
                  <a:endParaRPr lang="en-US" sz="2400" dirty="0">
                    <a:solidFill>
                      <a:srgbClr val="FFC000"/>
                    </a:solidFill>
                  </a:endParaRPr>
                </a:p>
              </p:txBody>
            </p:sp>
          </p:grpSp>
          <p:sp>
            <p:nvSpPr>
              <p:cNvPr id="21" name="Text Box 32"/>
              <p:cNvSpPr txBox="1">
                <a:spLocks noChangeArrowheads="1"/>
              </p:cNvSpPr>
              <p:nvPr/>
            </p:nvSpPr>
            <p:spPr bwMode="auto">
              <a:xfrm>
                <a:off x="4108" y="5987"/>
                <a:ext cx="1197"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sz="2000" dirty="0">
                    <a:solidFill>
                      <a:srgbClr val="C00000"/>
                    </a:solidFill>
                  </a:rPr>
                  <a:t>O</a:t>
                </a:r>
                <a:endParaRPr lang="en-US" dirty="0">
                  <a:solidFill>
                    <a:srgbClr val="C00000"/>
                  </a:solidFill>
                </a:endParaRPr>
              </a:p>
            </p:txBody>
          </p:sp>
        </p:grpSp>
      </p:grpSp>
      <p:sp>
        <p:nvSpPr>
          <p:cNvPr id="24" name="Text Box 33"/>
          <p:cNvSpPr txBox="1">
            <a:spLocks noChangeArrowheads="1"/>
          </p:cNvSpPr>
          <p:nvPr/>
        </p:nvSpPr>
        <p:spPr bwMode="auto">
          <a:xfrm>
            <a:off x="6585116" y="5372665"/>
            <a:ext cx="27209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defRPr/>
            </a:pPr>
            <a:r>
              <a:rPr lang="en-US" sz="2400" i="1" dirty="0" err="1">
                <a:solidFill>
                  <a:srgbClr val="002060"/>
                </a:solidFill>
                <a:effectLst>
                  <a:outerShdw blurRad="38100" dist="38100" dir="2700000" algn="tl">
                    <a:srgbClr val="C0C0C0"/>
                  </a:outerShdw>
                </a:effectLst>
                <a:latin typeface="Times New Roman" pitchFamily="18" charset="0"/>
                <a:cs typeface="Times New Roman" pitchFamily="18" charset="0"/>
              </a:rPr>
              <a:t>Hình</a:t>
            </a:r>
            <a:r>
              <a:rPr lang="en-US" sz="2400" i="1" dirty="0">
                <a:solidFill>
                  <a:srgbClr val="002060"/>
                </a:solidFill>
                <a:effectLst>
                  <a:outerShdw blurRad="38100" dist="38100" dir="2700000" algn="tl">
                    <a:srgbClr val="C0C0C0"/>
                  </a:outerShdw>
                </a:effectLst>
                <a:latin typeface="Times New Roman" pitchFamily="18" charset="0"/>
                <a:cs typeface="Times New Roman" pitchFamily="18" charset="0"/>
              </a:rPr>
              <a:t> 3.3</a:t>
            </a:r>
            <a:endParaRPr lang="en-US" b="0" dirty="0">
              <a:solidFill>
                <a:srgbClr val="002060"/>
              </a:solidFill>
              <a:latin typeface="Times New Roman" pitchFamily="18" charset="0"/>
              <a:cs typeface="Times New Roman" pitchFamily="18" charset="0"/>
            </a:endParaRPr>
          </a:p>
        </p:txBody>
      </p:sp>
      <p:grpSp>
        <p:nvGrpSpPr>
          <p:cNvPr id="25" name="Group 34"/>
          <p:cNvGrpSpPr>
            <a:grpSpLocks/>
          </p:cNvGrpSpPr>
          <p:nvPr/>
        </p:nvGrpSpPr>
        <p:grpSpPr bwMode="auto">
          <a:xfrm>
            <a:off x="6541955" y="3803768"/>
            <a:ext cx="2878137" cy="1247775"/>
            <a:chOff x="2336" y="1945"/>
            <a:chExt cx="1813" cy="786"/>
          </a:xfrm>
        </p:grpSpPr>
        <p:grpSp>
          <p:nvGrpSpPr>
            <p:cNvPr id="26" name="Group 35"/>
            <p:cNvGrpSpPr>
              <a:grpSpLocks/>
            </p:cNvGrpSpPr>
            <p:nvPr/>
          </p:nvGrpSpPr>
          <p:grpSpPr bwMode="auto">
            <a:xfrm>
              <a:off x="2336" y="1945"/>
              <a:ext cx="1266" cy="786"/>
              <a:chOff x="5058" y="5290"/>
              <a:chExt cx="3165" cy="1964"/>
            </a:xfrm>
          </p:grpSpPr>
          <p:sp>
            <p:nvSpPr>
              <p:cNvPr id="28" name="Freeform 36"/>
              <p:cNvSpPr>
                <a:spLocks/>
              </p:cNvSpPr>
              <p:nvPr/>
            </p:nvSpPr>
            <p:spPr bwMode="auto">
              <a:xfrm rot="17946574" flipV="1">
                <a:off x="5718" y="4630"/>
                <a:ext cx="1846" cy="3165"/>
              </a:xfrm>
              <a:custGeom>
                <a:avLst/>
                <a:gdLst>
                  <a:gd name="T0" fmla="*/ 1846 w 981"/>
                  <a:gd name="T1" fmla="*/ 0 h 1924"/>
                  <a:gd name="T2" fmla="*/ 1026 w 981"/>
                  <a:gd name="T3" fmla="*/ 974 h 1924"/>
                  <a:gd name="T4" fmla="*/ 820 w 981"/>
                  <a:gd name="T5" fmla="*/ 2191 h 1924"/>
                  <a:gd name="T6" fmla="*/ 0 w 981"/>
                  <a:gd name="T7" fmla="*/ 3165 h 19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1" h="1924">
                    <a:moveTo>
                      <a:pt x="981" y="0"/>
                    </a:moveTo>
                    <a:cubicBezTo>
                      <a:pt x="808" y="185"/>
                      <a:pt x="636" y="370"/>
                      <a:pt x="545" y="592"/>
                    </a:cubicBezTo>
                    <a:cubicBezTo>
                      <a:pt x="454" y="814"/>
                      <a:pt x="527" y="1110"/>
                      <a:pt x="436" y="1332"/>
                    </a:cubicBezTo>
                    <a:cubicBezTo>
                      <a:pt x="345" y="1554"/>
                      <a:pt x="172" y="1739"/>
                      <a:pt x="0" y="1924"/>
                    </a:cubicBezTo>
                  </a:path>
                </a:pathLst>
              </a:custGeom>
              <a:noFill/>
              <a:ln w="28575" cmpd="sng">
                <a:solidFill>
                  <a:srgbClr val="00FF00"/>
                </a:solidFill>
                <a:round/>
                <a:headEnd type="oval" w="sm" len="sm"/>
                <a:tailEnd type="oval"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Arc 37"/>
              <p:cNvSpPr>
                <a:spLocks/>
              </p:cNvSpPr>
              <p:nvPr/>
            </p:nvSpPr>
            <p:spPr bwMode="auto">
              <a:xfrm rot="5997499" flipV="1">
                <a:off x="6582" y="5961"/>
                <a:ext cx="402" cy="247"/>
              </a:xfrm>
              <a:custGeom>
                <a:avLst/>
                <a:gdLst>
                  <a:gd name="T0" fmla="*/ 358 w 21600"/>
                  <a:gd name="T1" fmla="*/ 0 h 9864"/>
                  <a:gd name="T2" fmla="*/ 402 w 21600"/>
                  <a:gd name="T3" fmla="*/ 247 h 9864"/>
                  <a:gd name="T4" fmla="*/ 0 w 21600"/>
                  <a:gd name="T5" fmla="*/ 247 h 9864"/>
                  <a:gd name="T6" fmla="*/ 0 60000 65536"/>
                  <a:gd name="T7" fmla="*/ 0 60000 65536"/>
                  <a:gd name="T8" fmla="*/ 0 60000 65536"/>
                </a:gdLst>
                <a:ahLst/>
                <a:cxnLst>
                  <a:cxn ang="T6">
                    <a:pos x="T0" y="T1"/>
                  </a:cxn>
                  <a:cxn ang="T7">
                    <a:pos x="T2" y="T3"/>
                  </a:cxn>
                  <a:cxn ang="T8">
                    <a:pos x="T4" y="T5"/>
                  </a:cxn>
                </a:cxnLst>
                <a:rect l="0" t="0" r="r" b="b"/>
                <a:pathLst>
                  <a:path w="21600" h="9864" fill="none" extrusionOk="0">
                    <a:moveTo>
                      <a:pt x="19216" y="-1"/>
                    </a:moveTo>
                    <a:cubicBezTo>
                      <a:pt x="20782" y="3051"/>
                      <a:pt x="21600" y="6433"/>
                      <a:pt x="21600" y="9864"/>
                    </a:cubicBezTo>
                  </a:path>
                  <a:path w="21600" h="9864" stroke="0" extrusionOk="0">
                    <a:moveTo>
                      <a:pt x="19216" y="-1"/>
                    </a:moveTo>
                    <a:cubicBezTo>
                      <a:pt x="20782" y="3051"/>
                      <a:pt x="21600" y="6433"/>
                      <a:pt x="21600" y="9864"/>
                    </a:cubicBezTo>
                    <a:lnTo>
                      <a:pt x="0" y="9864"/>
                    </a:lnTo>
                    <a:lnTo>
                      <a:pt x="19216" y="-1"/>
                    </a:lnTo>
                    <a:close/>
                  </a:path>
                </a:pathLst>
              </a:custGeom>
              <a:noFill/>
              <a:ln w="9525">
                <a:solidFill>
                  <a:srgbClr val="00FF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Text Box 38"/>
              <p:cNvSpPr txBox="1">
                <a:spLocks noChangeArrowheads="1"/>
              </p:cNvSpPr>
              <p:nvPr/>
            </p:nvSpPr>
            <p:spPr bwMode="auto">
              <a:xfrm>
                <a:off x="6268" y="6534"/>
                <a:ext cx="1653"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sz="2800" dirty="0">
                    <a:solidFill>
                      <a:srgbClr val="00FF00"/>
                    </a:solidFill>
                    <a:latin typeface="Times New Roman" pitchFamily="18" charset="0"/>
                    <a:cs typeface="Times New Roman" pitchFamily="18" charset="0"/>
                  </a:rPr>
                  <a:t>A</a:t>
                </a:r>
                <a:r>
                  <a:rPr lang="en-US" sz="2800" baseline="-25000" dirty="0">
                    <a:solidFill>
                      <a:srgbClr val="00FF00"/>
                    </a:solidFill>
                    <a:latin typeface="Times New Roman" pitchFamily="18" charset="0"/>
                    <a:cs typeface="Times New Roman" pitchFamily="18" charset="0"/>
                  </a:rPr>
                  <a:t>OO’</a:t>
                </a:r>
                <a:endParaRPr lang="en-US" sz="2800" dirty="0">
                  <a:latin typeface="Times New Roman" pitchFamily="18" charset="0"/>
                  <a:cs typeface="Times New Roman" pitchFamily="18" charset="0"/>
                </a:endParaRPr>
              </a:p>
            </p:txBody>
          </p:sp>
        </p:grpSp>
        <p:sp>
          <p:nvSpPr>
            <p:cNvPr id="27" name="Text Box 39"/>
            <p:cNvSpPr txBox="1">
              <a:spLocks noChangeArrowheads="1"/>
            </p:cNvSpPr>
            <p:nvPr/>
          </p:nvSpPr>
          <p:spPr bwMode="auto">
            <a:xfrm>
              <a:off x="3670" y="2224"/>
              <a:ext cx="479"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sz="2000" dirty="0"/>
                <a:t>O’</a:t>
              </a:r>
              <a:endParaRPr lang="en-US" dirty="0"/>
            </a:p>
          </p:txBody>
        </p:sp>
      </p:grpSp>
      <p:sp>
        <p:nvSpPr>
          <p:cNvPr id="5" name="Rectangle 4"/>
          <p:cNvSpPr/>
          <p:nvPr/>
        </p:nvSpPr>
        <p:spPr>
          <a:xfrm>
            <a:off x="188685" y="1403206"/>
            <a:ext cx="5178642" cy="1015663"/>
          </a:xfrm>
          <a:prstGeom prst="rect">
            <a:avLst/>
          </a:prstGeom>
        </p:spPr>
        <p:txBody>
          <a:bodyPr wrap="square">
            <a:spAutoFit/>
          </a:bodyPr>
          <a:lstStyle/>
          <a:p>
            <a:pPr marL="457200" indent="-457200" eaLnBrk="1" hangingPunct="1">
              <a:buFont typeface="Wingdings" pitchFamily="2" charset="2"/>
              <a:buChar char="v"/>
            </a:pPr>
            <a:r>
              <a:rPr lang="pt-BR" sz="3000" b="0" dirty="0">
                <a:latin typeface="Times New Roman" pitchFamily="18" charset="0"/>
                <a:cs typeface="Times New Roman" pitchFamily="18" charset="0"/>
              </a:rPr>
              <a:t>Nếu chọn O’ làm gốc thì thế năng tại điểm M(x, y, z) là:</a:t>
            </a:r>
          </a:p>
        </p:txBody>
      </p:sp>
      <p:graphicFrame>
        <p:nvGraphicFramePr>
          <p:cNvPr id="6" name="Object 5"/>
          <p:cNvGraphicFramePr>
            <a:graphicFrameLocks noChangeAspect="1"/>
          </p:cNvGraphicFramePr>
          <p:nvPr>
            <p:extLst>
              <p:ext uri="{D42A27DB-BD31-4B8C-83A1-F6EECF244321}">
                <p14:modId xmlns:p14="http://schemas.microsoft.com/office/powerpoint/2010/main" val="1981097690"/>
              </p:ext>
            </p:extLst>
          </p:nvPr>
        </p:nvGraphicFramePr>
        <p:xfrm>
          <a:off x="537021" y="2550236"/>
          <a:ext cx="5184775" cy="1241425"/>
        </p:xfrm>
        <a:graphic>
          <a:graphicData uri="http://schemas.openxmlformats.org/presentationml/2006/ole">
            <mc:AlternateContent xmlns:mc="http://schemas.openxmlformats.org/markup-compatibility/2006">
              <mc:Choice xmlns:v="urn:schemas-microsoft-com:vml" Requires="v">
                <p:oleObj spid="_x0000_s95285" name="Equation" r:id="rId3" imgW="2666880" imgH="634680" progId="Equation.DSMT4">
                  <p:embed/>
                </p:oleObj>
              </mc:Choice>
              <mc:Fallback>
                <p:oleObj name="Equation" r:id="rId3" imgW="2666880" imgH="634680" progId="Equation.DSMT4">
                  <p:embed/>
                  <p:pic>
                    <p:nvPicPr>
                      <p:cNvPr id="0" name="Object 3"/>
                      <p:cNvPicPr>
                        <a:picLocks noChangeAspect="1" noChangeArrowheads="1"/>
                      </p:cNvPicPr>
                      <p:nvPr/>
                    </p:nvPicPr>
                    <p:blipFill>
                      <a:blip r:embed="rId4"/>
                      <a:srcRect/>
                      <a:stretch>
                        <a:fillRect/>
                      </a:stretch>
                    </p:blipFill>
                    <p:spPr bwMode="auto">
                      <a:xfrm>
                        <a:off x="537021" y="2550236"/>
                        <a:ext cx="5184775" cy="1241425"/>
                      </a:xfrm>
                      <a:prstGeom prst="rect">
                        <a:avLst/>
                      </a:prstGeom>
                      <a:noFill/>
                      <a:ln w="28575">
                        <a:noFill/>
                        <a:miter lim="800000"/>
                        <a:headEnd/>
                        <a:tailEnd/>
                      </a:ln>
                    </p:spPr>
                  </p:pic>
                </p:oleObj>
              </mc:Fallback>
            </mc:AlternateContent>
          </a:graphicData>
        </a:graphic>
      </p:graphicFrame>
      <p:graphicFrame>
        <p:nvGraphicFramePr>
          <p:cNvPr id="31" name="Object 30"/>
          <p:cNvGraphicFramePr>
            <a:graphicFrameLocks noChangeAspect="1"/>
          </p:cNvGraphicFramePr>
          <p:nvPr>
            <p:extLst>
              <p:ext uri="{D42A27DB-BD31-4B8C-83A1-F6EECF244321}">
                <p14:modId xmlns:p14="http://schemas.microsoft.com/office/powerpoint/2010/main" val="2590526176"/>
              </p:ext>
            </p:extLst>
          </p:nvPr>
        </p:nvGraphicFramePr>
        <p:xfrm>
          <a:off x="1840500" y="6138475"/>
          <a:ext cx="4543425" cy="546100"/>
        </p:xfrm>
        <a:graphic>
          <a:graphicData uri="http://schemas.openxmlformats.org/presentationml/2006/ole">
            <mc:AlternateContent xmlns:mc="http://schemas.openxmlformats.org/markup-compatibility/2006">
              <mc:Choice xmlns:v="urn:schemas-microsoft-com:vml" Requires="v">
                <p:oleObj spid="_x0000_s95286" name="Equation" r:id="rId5" imgW="2336760" imgH="279360" progId="Equation.DSMT4">
                  <p:embed/>
                </p:oleObj>
              </mc:Choice>
              <mc:Fallback>
                <p:oleObj name="Equation" r:id="rId5" imgW="2336760" imgH="279360" progId="Equation.DSMT4">
                  <p:embed/>
                  <p:pic>
                    <p:nvPicPr>
                      <p:cNvPr id="0" name=""/>
                      <p:cNvPicPr>
                        <a:picLocks noChangeAspect="1" noChangeArrowheads="1"/>
                      </p:cNvPicPr>
                      <p:nvPr/>
                    </p:nvPicPr>
                    <p:blipFill>
                      <a:blip r:embed="rId6"/>
                      <a:srcRect/>
                      <a:stretch>
                        <a:fillRect/>
                      </a:stretch>
                    </p:blipFill>
                    <p:spPr bwMode="auto">
                      <a:xfrm>
                        <a:off x="1840500" y="6138475"/>
                        <a:ext cx="4543425" cy="546100"/>
                      </a:xfrm>
                      <a:prstGeom prst="rect">
                        <a:avLst/>
                      </a:prstGeom>
                      <a:noFill/>
                      <a:ln w="28575">
                        <a:solidFill>
                          <a:srgbClr val="FF0000"/>
                        </a:solidFill>
                        <a:miter lim="800000"/>
                        <a:headEnd/>
                        <a:tailEnd/>
                      </a:ln>
                    </p:spPr>
                  </p:pic>
                </p:oleObj>
              </mc:Fallback>
            </mc:AlternateContent>
          </a:graphicData>
        </a:graphic>
      </p:graphicFrame>
      <p:sp>
        <p:nvSpPr>
          <p:cNvPr id="32" name="Rectangle 31"/>
          <p:cNvSpPr/>
          <p:nvPr/>
        </p:nvSpPr>
        <p:spPr>
          <a:xfrm>
            <a:off x="188685" y="4054410"/>
            <a:ext cx="5734146" cy="1938992"/>
          </a:xfrm>
          <a:prstGeom prst="rect">
            <a:avLst/>
          </a:prstGeom>
        </p:spPr>
        <p:txBody>
          <a:bodyPr wrap="square">
            <a:spAutoFit/>
          </a:bodyPr>
          <a:lstStyle/>
          <a:p>
            <a:pPr marL="457200" indent="-457200" algn="just" eaLnBrk="1" hangingPunct="1">
              <a:buFont typeface="Wingdings" pitchFamily="2" charset="2"/>
              <a:buChar char="v"/>
            </a:pPr>
            <a:r>
              <a:rPr lang="pt-BR" sz="3000" b="0" dirty="0">
                <a:latin typeface="Times New Roman" pitchFamily="18" charset="0"/>
                <a:cs typeface="Times New Roman" pitchFamily="18" charset="0"/>
              </a:rPr>
              <a:t>Thế năng tại M đối với O’ là U’, khác với thế năng lấy đối với O hằng số là A</a:t>
            </a:r>
            <a:r>
              <a:rPr lang="pt-BR" sz="3000" b="0" baseline="-25000" dirty="0">
                <a:latin typeface="Times New Roman" pitchFamily="18" charset="0"/>
                <a:cs typeface="Times New Roman" pitchFamily="18" charset="0"/>
              </a:rPr>
              <a:t>OO’</a:t>
            </a:r>
            <a:r>
              <a:rPr lang="pt-BR" sz="3000" b="0" dirty="0">
                <a:latin typeface="Times New Roman" pitchFamily="18" charset="0"/>
                <a:cs typeface="Times New Roman" pitchFamily="18" charset="0"/>
              </a:rPr>
              <a:t> = C, không phụ thuộc vị trí của chất điểm.</a:t>
            </a:r>
          </a:p>
        </p:txBody>
      </p:sp>
    </p:spTree>
    <p:extLst>
      <p:ext uri="{BB962C8B-B14F-4D97-AF65-F5344CB8AC3E}">
        <p14:creationId xmlns:p14="http://schemas.microsoft.com/office/powerpoint/2010/main" val="1537127666"/>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diamond(in)">
                                      <p:cBhvr>
                                        <p:cTn id="17" dur="20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3. ĐỊNH LUẬT BẢO TOÀN CƠ NĂNG</a:t>
            </a:r>
          </a:p>
        </p:txBody>
      </p:sp>
      <p:sp>
        <p:nvSpPr>
          <p:cNvPr id="9" name="Rectangle 8"/>
          <p:cNvSpPr/>
          <p:nvPr/>
        </p:nvSpPr>
        <p:spPr>
          <a:xfrm>
            <a:off x="0" y="438603"/>
            <a:ext cx="9144000"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50" dirty="0">
                <a:solidFill>
                  <a:schemeClr val="tx1"/>
                </a:solidFill>
                <a:latin typeface="Times New Roman" pitchFamily="18" charset="0"/>
                <a:cs typeface="Times New Roman" pitchFamily="18" charset="0"/>
              </a:rPr>
              <a:t>3.3. TRƯỜNG LỰC THẾ. THẾ NĂNG TRƯỜNG LỰC THẾ</a:t>
            </a:r>
          </a:p>
        </p:txBody>
      </p:sp>
      <p:sp>
        <p:nvSpPr>
          <p:cNvPr id="2" name="Rectangle 1"/>
          <p:cNvSpPr/>
          <p:nvPr/>
        </p:nvSpPr>
        <p:spPr>
          <a:xfrm>
            <a:off x="188685" y="929558"/>
            <a:ext cx="8781143" cy="1200329"/>
          </a:xfrm>
          <a:prstGeom prst="rect">
            <a:avLst/>
          </a:prstGeom>
        </p:spPr>
        <p:txBody>
          <a:bodyPr wrap="square">
            <a:spAutoFit/>
          </a:bodyPr>
          <a:lstStyle/>
          <a:p>
            <a:pPr algn="just">
              <a:lnSpc>
                <a:spcPct val="120000"/>
              </a:lnSpc>
            </a:pPr>
            <a:r>
              <a:rPr lang="en-US" sz="3000" dirty="0">
                <a:solidFill>
                  <a:srgbClr val="FF9900"/>
                </a:solidFill>
                <a:latin typeface="Times New Roman" pitchFamily="18" charset="0"/>
                <a:cs typeface="Times New Roman" pitchFamily="18" charset="0"/>
              </a:rPr>
              <a:t>2) </a:t>
            </a:r>
            <a:r>
              <a:rPr lang="en-US" sz="3000" dirty="0" err="1">
                <a:solidFill>
                  <a:srgbClr val="FF9900"/>
                </a:solidFill>
                <a:latin typeface="Times New Roman" pitchFamily="18" charset="0"/>
                <a:cs typeface="Times New Roman" pitchFamily="18" charset="0"/>
              </a:rPr>
              <a:t>Thế</a:t>
            </a:r>
            <a:r>
              <a:rPr lang="en-US" sz="3000" dirty="0">
                <a:solidFill>
                  <a:srgbClr val="FF9900"/>
                </a:solidFill>
                <a:latin typeface="Times New Roman" pitchFamily="18" charset="0"/>
                <a:cs typeface="Times New Roman" pitchFamily="18" charset="0"/>
              </a:rPr>
              <a:t> </a:t>
            </a:r>
            <a:r>
              <a:rPr lang="en-US" sz="3000" dirty="0" err="1">
                <a:solidFill>
                  <a:srgbClr val="FF9900"/>
                </a:solidFill>
                <a:latin typeface="Times New Roman" pitchFamily="18" charset="0"/>
                <a:cs typeface="Times New Roman" pitchFamily="18" charset="0"/>
              </a:rPr>
              <a:t>năng</a:t>
            </a:r>
            <a:r>
              <a:rPr lang="en-US" sz="3000" dirty="0">
                <a:solidFill>
                  <a:srgbClr val="FF9900"/>
                </a:solidFill>
                <a:latin typeface="Times New Roman" pitchFamily="18" charset="0"/>
                <a:cs typeface="Times New Roman" pitchFamily="18" charset="0"/>
              </a:rPr>
              <a:t> </a:t>
            </a:r>
            <a:r>
              <a:rPr lang="en-US" sz="3000" dirty="0" err="1">
                <a:solidFill>
                  <a:srgbClr val="FF9900"/>
                </a:solidFill>
                <a:latin typeface="Times New Roman" pitchFamily="18" charset="0"/>
                <a:cs typeface="Times New Roman" pitchFamily="18" charset="0"/>
              </a:rPr>
              <a:t>trong</a:t>
            </a:r>
            <a:r>
              <a:rPr lang="en-US" sz="3000" dirty="0">
                <a:solidFill>
                  <a:srgbClr val="FF9900"/>
                </a:solidFill>
                <a:latin typeface="Times New Roman" pitchFamily="18" charset="0"/>
                <a:cs typeface="Times New Roman" pitchFamily="18" charset="0"/>
              </a:rPr>
              <a:t> </a:t>
            </a:r>
            <a:r>
              <a:rPr lang="en-US" sz="3000" dirty="0" err="1">
                <a:solidFill>
                  <a:srgbClr val="FF9900"/>
                </a:solidFill>
                <a:latin typeface="Times New Roman" pitchFamily="18" charset="0"/>
                <a:cs typeface="Times New Roman" pitchFamily="18" charset="0"/>
              </a:rPr>
              <a:t>trường</a:t>
            </a:r>
            <a:r>
              <a:rPr lang="en-US" sz="3000" dirty="0">
                <a:solidFill>
                  <a:srgbClr val="FF9900"/>
                </a:solidFill>
                <a:latin typeface="Times New Roman" pitchFamily="18" charset="0"/>
                <a:cs typeface="Times New Roman" pitchFamily="18" charset="0"/>
              </a:rPr>
              <a:t> </a:t>
            </a:r>
            <a:r>
              <a:rPr lang="en-US" sz="3000" dirty="0" err="1">
                <a:solidFill>
                  <a:srgbClr val="FF9900"/>
                </a:solidFill>
                <a:latin typeface="Times New Roman" pitchFamily="18" charset="0"/>
                <a:cs typeface="Times New Roman" pitchFamily="18" charset="0"/>
              </a:rPr>
              <a:t>lực</a:t>
            </a:r>
            <a:r>
              <a:rPr lang="en-US" sz="3000" dirty="0">
                <a:solidFill>
                  <a:srgbClr val="FF9900"/>
                </a:solidFill>
                <a:latin typeface="Times New Roman" pitchFamily="18" charset="0"/>
                <a:cs typeface="Times New Roman" pitchFamily="18" charset="0"/>
              </a:rPr>
              <a:t> </a:t>
            </a:r>
            <a:r>
              <a:rPr lang="en-US" sz="3000" dirty="0" err="1">
                <a:solidFill>
                  <a:srgbClr val="FF9900"/>
                </a:solidFill>
                <a:latin typeface="Times New Roman" pitchFamily="18" charset="0"/>
                <a:cs typeface="Times New Roman" pitchFamily="18" charset="0"/>
              </a:rPr>
              <a:t>thế</a:t>
            </a:r>
            <a:endParaRPr lang="en-US" sz="3000" dirty="0">
              <a:solidFill>
                <a:srgbClr val="FF9900"/>
              </a:solidFill>
              <a:latin typeface="Times New Roman" pitchFamily="18" charset="0"/>
              <a:cs typeface="Times New Roman" pitchFamily="18" charset="0"/>
            </a:endParaRPr>
          </a:p>
          <a:p>
            <a:pPr algn="just">
              <a:lnSpc>
                <a:spcPct val="120000"/>
              </a:lnSpc>
            </a:pPr>
            <a:endParaRPr lang="en-US" sz="3000" b="0" dirty="0">
              <a:latin typeface="Times New Roman" pitchFamily="18" charset="0"/>
              <a:cs typeface="Times New Roman" pitchFamily="18" charset="0"/>
            </a:endParaRPr>
          </a:p>
        </p:txBody>
      </p:sp>
      <p:sp>
        <p:nvSpPr>
          <p:cNvPr id="5" name="Rectangle 4"/>
          <p:cNvSpPr/>
          <p:nvPr/>
        </p:nvSpPr>
        <p:spPr>
          <a:xfrm>
            <a:off x="188684" y="1693486"/>
            <a:ext cx="8781143" cy="553998"/>
          </a:xfrm>
          <a:prstGeom prst="rect">
            <a:avLst/>
          </a:prstGeom>
        </p:spPr>
        <p:txBody>
          <a:bodyPr wrap="square">
            <a:spAutoFit/>
          </a:bodyPr>
          <a:lstStyle/>
          <a:p>
            <a:pPr marL="457200" indent="-457200" eaLnBrk="1" hangingPunct="1">
              <a:buFont typeface="Wingdings" pitchFamily="2" charset="2"/>
              <a:buChar char="v"/>
            </a:pPr>
            <a:r>
              <a:rPr lang="pt-BR" sz="3000" b="0" dirty="0">
                <a:latin typeface="Times New Roman" pitchFamily="18" charset="0"/>
                <a:cs typeface="Times New Roman" pitchFamily="18" charset="0"/>
              </a:rPr>
              <a:t>Nếu chọn O làm gốc, hiệu thế năng tại M và N là:</a:t>
            </a:r>
          </a:p>
        </p:txBody>
      </p:sp>
      <p:graphicFrame>
        <p:nvGraphicFramePr>
          <p:cNvPr id="6" name="Object 5"/>
          <p:cNvGraphicFramePr>
            <a:graphicFrameLocks noChangeAspect="1"/>
          </p:cNvGraphicFramePr>
          <p:nvPr>
            <p:extLst>
              <p:ext uri="{D42A27DB-BD31-4B8C-83A1-F6EECF244321}">
                <p14:modId xmlns:p14="http://schemas.microsoft.com/office/powerpoint/2010/main" val="808334213"/>
              </p:ext>
            </p:extLst>
          </p:nvPr>
        </p:nvGraphicFramePr>
        <p:xfrm>
          <a:off x="751116" y="2555640"/>
          <a:ext cx="7604125" cy="1289050"/>
        </p:xfrm>
        <a:graphic>
          <a:graphicData uri="http://schemas.openxmlformats.org/presentationml/2006/ole">
            <mc:AlternateContent xmlns:mc="http://schemas.openxmlformats.org/markup-compatibility/2006">
              <mc:Choice xmlns:v="urn:schemas-microsoft-com:vml" Requires="v">
                <p:oleObj spid="_x0000_s96281" name="Equation" r:id="rId3" imgW="3911400" imgH="660240" progId="Equation.DSMT4">
                  <p:embed/>
                </p:oleObj>
              </mc:Choice>
              <mc:Fallback>
                <p:oleObj name="Equation" r:id="rId3" imgW="3911400" imgH="660240" progId="Equation.DSMT4">
                  <p:embed/>
                  <p:pic>
                    <p:nvPicPr>
                      <p:cNvPr id="0" name=""/>
                      <p:cNvPicPr>
                        <a:picLocks noChangeAspect="1" noChangeArrowheads="1"/>
                      </p:cNvPicPr>
                      <p:nvPr/>
                    </p:nvPicPr>
                    <p:blipFill>
                      <a:blip r:embed="rId4"/>
                      <a:srcRect/>
                      <a:stretch>
                        <a:fillRect/>
                      </a:stretch>
                    </p:blipFill>
                    <p:spPr bwMode="auto">
                      <a:xfrm>
                        <a:off x="751116" y="2555640"/>
                        <a:ext cx="7604125" cy="1289050"/>
                      </a:xfrm>
                      <a:prstGeom prst="rect">
                        <a:avLst/>
                      </a:prstGeom>
                      <a:noFill/>
                      <a:ln w="28575">
                        <a:noFill/>
                        <a:miter lim="800000"/>
                        <a:headEnd/>
                        <a:tailEnd/>
                      </a:ln>
                    </p:spPr>
                  </p:pic>
                </p:oleObj>
              </mc:Fallback>
            </mc:AlternateContent>
          </a:graphicData>
        </a:graphic>
      </p:graphicFrame>
      <p:sp>
        <p:nvSpPr>
          <p:cNvPr id="33" name="Freeform 13"/>
          <p:cNvSpPr>
            <a:spLocks/>
          </p:cNvSpPr>
          <p:nvPr/>
        </p:nvSpPr>
        <p:spPr bwMode="auto">
          <a:xfrm>
            <a:off x="1002400" y="4115937"/>
            <a:ext cx="1020763" cy="1536700"/>
          </a:xfrm>
          <a:custGeom>
            <a:avLst/>
            <a:gdLst>
              <a:gd name="T0" fmla="*/ 1020763 w 981"/>
              <a:gd name="T1" fmla="*/ 0 h 1924"/>
              <a:gd name="T2" fmla="*/ 567091 w 981"/>
              <a:gd name="T3" fmla="*/ 472831 h 1924"/>
              <a:gd name="T4" fmla="*/ 453672 w 981"/>
              <a:gd name="T5" fmla="*/ 1063869 h 1924"/>
              <a:gd name="T6" fmla="*/ 0 w 981"/>
              <a:gd name="T7" fmla="*/ 1536700 h 19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1" h="1924">
                <a:moveTo>
                  <a:pt x="981" y="0"/>
                </a:moveTo>
                <a:cubicBezTo>
                  <a:pt x="808" y="185"/>
                  <a:pt x="636" y="370"/>
                  <a:pt x="545" y="592"/>
                </a:cubicBezTo>
                <a:cubicBezTo>
                  <a:pt x="454" y="814"/>
                  <a:pt x="527" y="1110"/>
                  <a:pt x="436" y="1332"/>
                </a:cubicBezTo>
                <a:cubicBezTo>
                  <a:pt x="345" y="1554"/>
                  <a:pt x="172" y="1739"/>
                  <a:pt x="0" y="1924"/>
                </a:cubicBezTo>
              </a:path>
            </a:pathLst>
          </a:custGeom>
          <a:noFill/>
          <a:ln w="28575" cmpd="sng">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 name="Freeform 14"/>
          <p:cNvSpPr>
            <a:spLocks/>
          </p:cNvSpPr>
          <p:nvPr/>
        </p:nvSpPr>
        <p:spPr bwMode="auto">
          <a:xfrm rot="17946574" flipV="1">
            <a:off x="1790482" y="4545243"/>
            <a:ext cx="1073150" cy="2371725"/>
          </a:xfrm>
          <a:custGeom>
            <a:avLst/>
            <a:gdLst>
              <a:gd name="T0" fmla="*/ 1073150 w 981"/>
              <a:gd name="T1" fmla="*/ 0 h 1924"/>
              <a:gd name="T2" fmla="*/ 596194 w 981"/>
              <a:gd name="T3" fmla="*/ 729762 h 1924"/>
              <a:gd name="T4" fmla="*/ 476956 w 981"/>
              <a:gd name="T5" fmla="*/ 1641963 h 1924"/>
              <a:gd name="T6" fmla="*/ 0 w 981"/>
              <a:gd name="T7" fmla="*/ 2371725 h 19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1" h="1924">
                <a:moveTo>
                  <a:pt x="981" y="0"/>
                </a:moveTo>
                <a:cubicBezTo>
                  <a:pt x="808" y="185"/>
                  <a:pt x="636" y="370"/>
                  <a:pt x="545" y="592"/>
                </a:cubicBezTo>
                <a:cubicBezTo>
                  <a:pt x="454" y="814"/>
                  <a:pt x="527" y="1110"/>
                  <a:pt x="436" y="1332"/>
                </a:cubicBezTo>
                <a:cubicBezTo>
                  <a:pt x="345" y="1554"/>
                  <a:pt x="172" y="1739"/>
                  <a:pt x="0" y="1924"/>
                </a:cubicBezTo>
              </a:path>
            </a:pathLst>
          </a:custGeom>
          <a:noFill/>
          <a:ln w="28575" cmpd="sng">
            <a:solidFill>
              <a:srgbClr val="00FFFF"/>
            </a:solidFill>
            <a:round/>
            <a:headEnd type="oval" w="sm" len="sm"/>
            <a:tailEnd type="oval"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 name="Freeform 15"/>
          <p:cNvSpPr>
            <a:spLocks/>
          </p:cNvSpPr>
          <p:nvPr/>
        </p:nvSpPr>
        <p:spPr bwMode="auto">
          <a:xfrm rot="-3359041">
            <a:off x="2554864" y="3825040"/>
            <a:ext cx="498901" cy="2314934"/>
          </a:xfrm>
          <a:custGeom>
            <a:avLst/>
            <a:gdLst>
              <a:gd name="T0" fmla="*/ 481012 w 981"/>
              <a:gd name="T1" fmla="*/ 0 h 1924"/>
              <a:gd name="T2" fmla="*/ 267229 w 981"/>
              <a:gd name="T3" fmla="*/ 775677 h 1924"/>
              <a:gd name="T4" fmla="*/ 213783 w 981"/>
              <a:gd name="T5" fmla="*/ 1745273 h 1924"/>
              <a:gd name="T6" fmla="*/ 0 w 981"/>
              <a:gd name="T7" fmla="*/ 2520950 h 19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1" h="1924">
                <a:moveTo>
                  <a:pt x="981" y="0"/>
                </a:moveTo>
                <a:cubicBezTo>
                  <a:pt x="808" y="185"/>
                  <a:pt x="636" y="370"/>
                  <a:pt x="545" y="592"/>
                </a:cubicBezTo>
                <a:cubicBezTo>
                  <a:pt x="454" y="814"/>
                  <a:pt x="527" y="1110"/>
                  <a:pt x="436" y="1332"/>
                </a:cubicBezTo>
                <a:cubicBezTo>
                  <a:pt x="345" y="1554"/>
                  <a:pt x="172" y="1739"/>
                  <a:pt x="0" y="1924"/>
                </a:cubicBezTo>
              </a:path>
            </a:pathLst>
          </a:custGeom>
          <a:noFill/>
          <a:ln w="28575" cmpd="sng">
            <a:solidFill>
              <a:srgbClr val="FF0000"/>
            </a:solidFill>
            <a:round/>
            <a:headEnd type="oval" w="sm" len="sm"/>
            <a:tailEnd type="oval"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 name="Text Box 19"/>
          <p:cNvSpPr txBox="1">
            <a:spLocks noChangeArrowheads="1"/>
          </p:cNvSpPr>
          <p:nvPr/>
        </p:nvSpPr>
        <p:spPr bwMode="auto">
          <a:xfrm>
            <a:off x="1494525" y="3754897"/>
            <a:ext cx="1401763"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dirty="0">
                <a:solidFill>
                  <a:schemeClr val="tx2">
                    <a:lumMod val="50000"/>
                  </a:schemeClr>
                </a:solidFill>
              </a:rPr>
              <a:t>M(x, y, z)</a:t>
            </a:r>
            <a:endParaRPr lang="en-US" b="0" dirty="0">
              <a:solidFill>
                <a:schemeClr val="tx2">
                  <a:lumMod val="50000"/>
                </a:schemeClr>
              </a:solidFill>
            </a:endParaRPr>
          </a:p>
        </p:txBody>
      </p:sp>
      <p:sp>
        <p:nvSpPr>
          <p:cNvPr id="37" name="Text Box 21"/>
          <p:cNvSpPr txBox="1">
            <a:spLocks noChangeArrowheads="1"/>
          </p:cNvSpPr>
          <p:nvPr/>
        </p:nvSpPr>
        <p:spPr bwMode="auto">
          <a:xfrm>
            <a:off x="846361" y="4631080"/>
            <a:ext cx="6223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dirty="0">
                <a:solidFill>
                  <a:srgbClr val="C00000"/>
                </a:solidFill>
              </a:rPr>
              <a:t>A</a:t>
            </a:r>
            <a:r>
              <a:rPr lang="en-US" baseline="-25000" dirty="0">
                <a:solidFill>
                  <a:srgbClr val="C00000"/>
                </a:solidFill>
              </a:rPr>
              <a:t>MO</a:t>
            </a:r>
            <a:endParaRPr lang="en-US" dirty="0">
              <a:solidFill>
                <a:srgbClr val="C00000"/>
              </a:solidFill>
            </a:endParaRPr>
          </a:p>
        </p:txBody>
      </p:sp>
      <p:sp>
        <p:nvSpPr>
          <p:cNvPr id="38" name="Text Box 23"/>
          <p:cNvSpPr txBox="1">
            <a:spLocks noChangeArrowheads="1"/>
          </p:cNvSpPr>
          <p:nvPr/>
        </p:nvSpPr>
        <p:spPr bwMode="auto">
          <a:xfrm>
            <a:off x="324538" y="5611362"/>
            <a:ext cx="7016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sz="1600" dirty="0">
                <a:solidFill>
                  <a:srgbClr val="C00000"/>
                </a:solidFill>
              </a:rPr>
              <a:t>O</a:t>
            </a:r>
          </a:p>
          <a:p>
            <a:pPr algn="ctr" eaLnBrk="1" hangingPunct="1"/>
            <a:r>
              <a:rPr lang="en-US" sz="1600" dirty="0">
                <a:solidFill>
                  <a:srgbClr val="C00000"/>
                </a:solidFill>
              </a:rPr>
              <a:t>(</a:t>
            </a:r>
            <a:r>
              <a:rPr lang="en-US" sz="1600" dirty="0" err="1">
                <a:solidFill>
                  <a:srgbClr val="C00000"/>
                </a:solidFill>
              </a:rPr>
              <a:t>gốc</a:t>
            </a:r>
            <a:r>
              <a:rPr lang="en-US" sz="1600" dirty="0">
                <a:solidFill>
                  <a:srgbClr val="C00000"/>
                </a:solidFill>
              </a:rPr>
              <a:t>)</a:t>
            </a:r>
            <a:endParaRPr lang="en-US" dirty="0">
              <a:solidFill>
                <a:srgbClr val="C00000"/>
              </a:solidFill>
            </a:endParaRPr>
          </a:p>
        </p:txBody>
      </p:sp>
      <p:sp>
        <p:nvSpPr>
          <p:cNvPr id="39" name="Text Box 24"/>
          <p:cNvSpPr txBox="1">
            <a:spLocks noChangeArrowheads="1"/>
          </p:cNvSpPr>
          <p:nvPr/>
        </p:nvSpPr>
        <p:spPr bwMode="auto">
          <a:xfrm>
            <a:off x="3445563" y="5882824"/>
            <a:ext cx="16637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a:solidFill>
                  <a:schemeClr val="tx2">
                    <a:lumMod val="50000"/>
                  </a:schemeClr>
                </a:solidFill>
              </a:rPr>
              <a:t>N(x’, y’, z’)</a:t>
            </a:r>
            <a:endParaRPr lang="en-US" b="0">
              <a:solidFill>
                <a:schemeClr val="tx2">
                  <a:lumMod val="50000"/>
                </a:schemeClr>
              </a:solidFill>
            </a:endParaRPr>
          </a:p>
        </p:txBody>
      </p:sp>
      <p:sp>
        <p:nvSpPr>
          <p:cNvPr id="40" name="Text Box 25"/>
          <p:cNvSpPr txBox="1">
            <a:spLocks noChangeArrowheads="1"/>
          </p:cNvSpPr>
          <p:nvPr/>
        </p:nvSpPr>
        <p:spPr bwMode="auto">
          <a:xfrm>
            <a:off x="1057967" y="6297839"/>
            <a:ext cx="23399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sz="2000" i="1" dirty="0" err="1">
                <a:solidFill>
                  <a:schemeClr val="tx2">
                    <a:lumMod val="50000"/>
                  </a:schemeClr>
                </a:solidFill>
              </a:rPr>
              <a:t>Hình</a:t>
            </a:r>
            <a:r>
              <a:rPr lang="en-US" sz="2000" i="1" dirty="0">
                <a:solidFill>
                  <a:schemeClr val="tx2">
                    <a:lumMod val="50000"/>
                  </a:schemeClr>
                </a:solidFill>
              </a:rPr>
              <a:t> 3.4</a:t>
            </a:r>
            <a:endParaRPr lang="en-US" b="0" dirty="0">
              <a:solidFill>
                <a:schemeClr val="tx2">
                  <a:lumMod val="50000"/>
                </a:schemeClr>
              </a:solidFill>
            </a:endParaRPr>
          </a:p>
        </p:txBody>
      </p:sp>
      <p:sp>
        <p:nvSpPr>
          <p:cNvPr id="41" name="Text Box 20"/>
          <p:cNvSpPr txBox="1">
            <a:spLocks noChangeArrowheads="1"/>
          </p:cNvSpPr>
          <p:nvPr/>
        </p:nvSpPr>
        <p:spPr bwMode="auto">
          <a:xfrm>
            <a:off x="2899463" y="4711249"/>
            <a:ext cx="7080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sz="1600" dirty="0">
                <a:solidFill>
                  <a:srgbClr val="C00000"/>
                </a:solidFill>
              </a:rPr>
              <a:t>A</a:t>
            </a:r>
            <a:r>
              <a:rPr lang="en-US" sz="1600" baseline="-25000" dirty="0">
                <a:solidFill>
                  <a:srgbClr val="C00000"/>
                </a:solidFill>
              </a:rPr>
              <a:t>MN</a:t>
            </a:r>
            <a:endParaRPr lang="en-US" dirty="0">
              <a:solidFill>
                <a:srgbClr val="C00000"/>
              </a:solidFill>
            </a:endParaRPr>
          </a:p>
        </p:txBody>
      </p:sp>
      <p:sp>
        <p:nvSpPr>
          <p:cNvPr id="42" name="Text Box 22"/>
          <p:cNvSpPr txBox="1">
            <a:spLocks noChangeArrowheads="1"/>
          </p:cNvSpPr>
          <p:nvPr/>
        </p:nvSpPr>
        <p:spPr bwMode="auto">
          <a:xfrm>
            <a:off x="1807263" y="5723170"/>
            <a:ext cx="906462"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dirty="0">
                <a:solidFill>
                  <a:schemeClr val="tx2">
                    <a:lumMod val="50000"/>
                  </a:schemeClr>
                </a:solidFill>
              </a:rPr>
              <a:t>A</a:t>
            </a:r>
            <a:r>
              <a:rPr lang="en-US" baseline="-25000" dirty="0">
                <a:solidFill>
                  <a:schemeClr val="tx2">
                    <a:lumMod val="50000"/>
                  </a:schemeClr>
                </a:solidFill>
              </a:rPr>
              <a:t>ON</a:t>
            </a:r>
            <a:endParaRPr lang="en-US" dirty="0">
              <a:solidFill>
                <a:schemeClr val="tx2">
                  <a:lumMod val="50000"/>
                </a:schemeClr>
              </a:solidFill>
            </a:endParaRPr>
          </a:p>
        </p:txBody>
      </p:sp>
      <p:sp>
        <p:nvSpPr>
          <p:cNvPr id="43" name="Rectangle 42"/>
          <p:cNvSpPr/>
          <p:nvPr/>
        </p:nvSpPr>
        <p:spPr>
          <a:xfrm>
            <a:off x="4862286" y="4190741"/>
            <a:ext cx="4107542" cy="2062103"/>
          </a:xfrm>
          <a:prstGeom prst="rect">
            <a:avLst/>
          </a:prstGeom>
        </p:spPr>
        <p:txBody>
          <a:bodyPr wrap="square">
            <a:spAutoFit/>
          </a:bodyPr>
          <a:lstStyle/>
          <a:p>
            <a:pPr marL="457200" indent="-457200" algn="just" eaLnBrk="1" hangingPunct="1">
              <a:buFont typeface="Wingdings 3" pitchFamily="18" charset="2"/>
              <a:buChar char="["/>
            </a:pPr>
            <a:r>
              <a:rPr lang="pt-BR" sz="3200" b="0" dirty="0">
                <a:solidFill>
                  <a:srgbClr val="C00000"/>
                </a:solidFill>
              </a:rPr>
              <a:t>Thế năng xác định không đơn trị mà sai kém nhau một hằng số C</a:t>
            </a:r>
            <a:endParaRPr lang="pt-BR" sz="3000" b="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614902128"/>
      </p:ext>
    </p:extLst>
  </p:cSld>
  <p:clrMapOvr>
    <a:masterClrMapping/>
  </p:clrMapOvr>
  <p:transition spd="slow">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3. ĐỊNH LUẬT BẢO TOÀN CƠ NĂNG</a:t>
            </a:r>
          </a:p>
        </p:txBody>
      </p:sp>
      <p:sp>
        <p:nvSpPr>
          <p:cNvPr id="9" name="Rectangle 8"/>
          <p:cNvSpPr/>
          <p:nvPr/>
        </p:nvSpPr>
        <p:spPr>
          <a:xfrm>
            <a:off x="0" y="424089"/>
            <a:ext cx="9144000"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50" dirty="0">
                <a:solidFill>
                  <a:schemeClr val="tx1"/>
                </a:solidFill>
                <a:latin typeface="Times New Roman" pitchFamily="18" charset="0"/>
                <a:cs typeface="Times New Roman" pitchFamily="18" charset="0"/>
              </a:rPr>
              <a:t>3.3. TRƯỜNG LỰC THẾ. THẾ NĂNG TRƯỜNG LỰC THẾ</a:t>
            </a:r>
          </a:p>
        </p:txBody>
      </p:sp>
      <p:sp>
        <p:nvSpPr>
          <p:cNvPr id="2" name="Rectangle 1"/>
          <p:cNvSpPr/>
          <p:nvPr/>
        </p:nvSpPr>
        <p:spPr>
          <a:xfrm>
            <a:off x="188685" y="915044"/>
            <a:ext cx="8781143" cy="1200329"/>
          </a:xfrm>
          <a:prstGeom prst="rect">
            <a:avLst/>
          </a:prstGeom>
        </p:spPr>
        <p:txBody>
          <a:bodyPr wrap="square">
            <a:spAutoFit/>
          </a:bodyPr>
          <a:lstStyle/>
          <a:p>
            <a:pPr algn="just">
              <a:lnSpc>
                <a:spcPct val="120000"/>
              </a:lnSpc>
            </a:pPr>
            <a:r>
              <a:rPr lang="en-US" sz="3000" dirty="0">
                <a:solidFill>
                  <a:srgbClr val="FF9900"/>
                </a:solidFill>
                <a:latin typeface="Times New Roman" pitchFamily="18" charset="0"/>
                <a:cs typeface="Times New Roman" pitchFamily="18" charset="0"/>
              </a:rPr>
              <a:t>2) </a:t>
            </a:r>
            <a:r>
              <a:rPr lang="en-US" sz="3000" dirty="0" err="1">
                <a:solidFill>
                  <a:srgbClr val="FF9900"/>
                </a:solidFill>
                <a:latin typeface="Times New Roman" pitchFamily="18" charset="0"/>
                <a:cs typeface="Times New Roman" pitchFamily="18" charset="0"/>
              </a:rPr>
              <a:t>Thế</a:t>
            </a:r>
            <a:r>
              <a:rPr lang="en-US" sz="3000" dirty="0">
                <a:solidFill>
                  <a:srgbClr val="FF9900"/>
                </a:solidFill>
                <a:latin typeface="Times New Roman" pitchFamily="18" charset="0"/>
                <a:cs typeface="Times New Roman" pitchFamily="18" charset="0"/>
              </a:rPr>
              <a:t> </a:t>
            </a:r>
            <a:r>
              <a:rPr lang="en-US" sz="3000" dirty="0" err="1">
                <a:solidFill>
                  <a:srgbClr val="FF9900"/>
                </a:solidFill>
                <a:latin typeface="Times New Roman" pitchFamily="18" charset="0"/>
                <a:cs typeface="Times New Roman" pitchFamily="18" charset="0"/>
              </a:rPr>
              <a:t>năng</a:t>
            </a:r>
            <a:r>
              <a:rPr lang="en-US" sz="3000" dirty="0">
                <a:solidFill>
                  <a:srgbClr val="FF9900"/>
                </a:solidFill>
                <a:latin typeface="Times New Roman" pitchFamily="18" charset="0"/>
                <a:cs typeface="Times New Roman" pitchFamily="18" charset="0"/>
              </a:rPr>
              <a:t> </a:t>
            </a:r>
            <a:r>
              <a:rPr lang="en-US" sz="3000" dirty="0" err="1">
                <a:solidFill>
                  <a:srgbClr val="FF9900"/>
                </a:solidFill>
                <a:latin typeface="Times New Roman" pitchFamily="18" charset="0"/>
                <a:cs typeface="Times New Roman" pitchFamily="18" charset="0"/>
              </a:rPr>
              <a:t>trong</a:t>
            </a:r>
            <a:r>
              <a:rPr lang="en-US" sz="3000" dirty="0">
                <a:solidFill>
                  <a:srgbClr val="FF9900"/>
                </a:solidFill>
                <a:latin typeface="Times New Roman" pitchFamily="18" charset="0"/>
                <a:cs typeface="Times New Roman" pitchFamily="18" charset="0"/>
              </a:rPr>
              <a:t> </a:t>
            </a:r>
            <a:r>
              <a:rPr lang="en-US" sz="3000" dirty="0" err="1">
                <a:solidFill>
                  <a:srgbClr val="FF9900"/>
                </a:solidFill>
                <a:latin typeface="Times New Roman" pitchFamily="18" charset="0"/>
                <a:cs typeface="Times New Roman" pitchFamily="18" charset="0"/>
              </a:rPr>
              <a:t>trường</a:t>
            </a:r>
            <a:r>
              <a:rPr lang="en-US" sz="3000" dirty="0">
                <a:solidFill>
                  <a:srgbClr val="FF9900"/>
                </a:solidFill>
                <a:latin typeface="Times New Roman" pitchFamily="18" charset="0"/>
                <a:cs typeface="Times New Roman" pitchFamily="18" charset="0"/>
              </a:rPr>
              <a:t> </a:t>
            </a:r>
            <a:r>
              <a:rPr lang="en-US" sz="3000" dirty="0" err="1">
                <a:solidFill>
                  <a:srgbClr val="FF9900"/>
                </a:solidFill>
                <a:latin typeface="Times New Roman" pitchFamily="18" charset="0"/>
                <a:cs typeface="Times New Roman" pitchFamily="18" charset="0"/>
              </a:rPr>
              <a:t>lực</a:t>
            </a:r>
            <a:r>
              <a:rPr lang="en-US" sz="3000" dirty="0">
                <a:solidFill>
                  <a:srgbClr val="FF9900"/>
                </a:solidFill>
                <a:latin typeface="Times New Roman" pitchFamily="18" charset="0"/>
                <a:cs typeface="Times New Roman" pitchFamily="18" charset="0"/>
              </a:rPr>
              <a:t> </a:t>
            </a:r>
            <a:r>
              <a:rPr lang="en-US" sz="3000" dirty="0" err="1">
                <a:solidFill>
                  <a:srgbClr val="FF9900"/>
                </a:solidFill>
                <a:latin typeface="Times New Roman" pitchFamily="18" charset="0"/>
                <a:cs typeface="Times New Roman" pitchFamily="18" charset="0"/>
              </a:rPr>
              <a:t>thế</a:t>
            </a:r>
            <a:endParaRPr lang="en-US" sz="3000" dirty="0">
              <a:solidFill>
                <a:srgbClr val="FF9900"/>
              </a:solidFill>
              <a:latin typeface="Times New Roman" pitchFamily="18" charset="0"/>
              <a:cs typeface="Times New Roman" pitchFamily="18" charset="0"/>
            </a:endParaRPr>
          </a:p>
          <a:p>
            <a:pPr algn="just">
              <a:lnSpc>
                <a:spcPct val="120000"/>
              </a:lnSpc>
            </a:pPr>
            <a:r>
              <a:rPr lang="en-US" sz="3000" dirty="0">
                <a:solidFill>
                  <a:srgbClr val="FF9900"/>
                </a:solidFill>
                <a:latin typeface="Times New Roman" pitchFamily="18" charset="0"/>
                <a:cs typeface="Times New Roman" pitchFamily="18" charset="0"/>
              </a:rPr>
              <a:t>       </a:t>
            </a:r>
            <a:r>
              <a:rPr lang="en-US" sz="3000" b="0" dirty="0">
                <a:latin typeface="Times New Roman" pitchFamily="18" charset="0"/>
                <a:cs typeface="Times New Roman" pitchFamily="18" charset="0"/>
              </a:rPr>
              <a:t>  a) </a:t>
            </a:r>
            <a:r>
              <a:rPr lang="en-US" sz="3000" b="0" dirty="0" err="1">
                <a:latin typeface="Times New Roman" pitchFamily="18" charset="0"/>
                <a:cs typeface="Times New Roman" pitchFamily="18" charset="0"/>
              </a:rPr>
              <a:t>Định</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lý</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thế</a:t>
            </a:r>
            <a:r>
              <a:rPr lang="en-US" sz="3000" b="0" dirty="0">
                <a:latin typeface="Times New Roman" pitchFamily="18" charset="0"/>
                <a:cs typeface="Times New Roman" pitchFamily="18" charset="0"/>
              </a:rPr>
              <a:t> </a:t>
            </a:r>
            <a:r>
              <a:rPr lang="en-US" sz="3000" b="0" dirty="0" err="1">
                <a:latin typeface="Times New Roman" pitchFamily="18" charset="0"/>
                <a:cs typeface="Times New Roman" pitchFamily="18" charset="0"/>
              </a:rPr>
              <a:t>năng</a:t>
            </a:r>
            <a:endParaRPr lang="en-US" sz="3000" b="0" dirty="0">
              <a:latin typeface="Times New Roman" pitchFamily="18" charset="0"/>
              <a:cs typeface="Times New Roman" pitchFamily="18" charset="0"/>
            </a:endParaRPr>
          </a:p>
        </p:txBody>
      </p:sp>
      <p:sp>
        <p:nvSpPr>
          <p:cNvPr id="5" name="Rectangle 4"/>
          <p:cNvSpPr/>
          <p:nvPr/>
        </p:nvSpPr>
        <p:spPr>
          <a:xfrm>
            <a:off x="609601" y="2119340"/>
            <a:ext cx="8186056" cy="1015663"/>
          </a:xfrm>
          <a:prstGeom prst="rect">
            <a:avLst/>
          </a:prstGeom>
        </p:spPr>
        <p:txBody>
          <a:bodyPr wrap="square">
            <a:spAutoFit/>
          </a:bodyPr>
          <a:lstStyle/>
          <a:p>
            <a:r>
              <a:rPr lang="pt-BR" sz="3000" b="0" dirty="0">
                <a:latin typeface="Times New Roman" pitchFamily="18" charset="0"/>
                <a:cs typeface="Times New Roman" pitchFamily="18" charset="0"/>
              </a:rPr>
              <a:t>Công làm dịch chuyển chất điểm từ M đến N khác nhau trong trường thế:</a:t>
            </a:r>
            <a:endParaRPr lang="en-US" sz="3000" b="0" dirty="0">
              <a:latin typeface="Times New Roman" pitchFamily="18" charset="0"/>
              <a:cs typeface="Times New Roman"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1793768181"/>
              </p:ext>
            </p:extLst>
          </p:nvPr>
        </p:nvGraphicFramePr>
        <p:xfrm>
          <a:off x="1716992" y="3135003"/>
          <a:ext cx="5011737" cy="546100"/>
        </p:xfrm>
        <a:graphic>
          <a:graphicData uri="http://schemas.openxmlformats.org/presentationml/2006/ole">
            <mc:AlternateContent xmlns:mc="http://schemas.openxmlformats.org/markup-compatibility/2006">
              <mc:Choice xmlns:v="urn:schemas-microsoft-com:vml" Requires="v">
                <p:oleObj spid="_x0000_s97347" name="Equation" r:id="rId3" imgW="2577960" imgH="279360" progId="Equation.DSMT4">
                  <p:embed/>
                </p:oleObj>
              </mc:Choice>
              <mc:Fallback>
                <p:oleObj name="Equation" r:id="rId3" imgW="2577960" imgH="279360" progId="Equation.DSMT4">
                  <p:embed/>
                  <p:pic>
                    <p:nvPicPr>
                      <p:cNvPr id="0" name="Object 5"/>
                      <p:cNvPicPr>
                        <a:picLocks noChangeAspect="1" noChangeArrowheads="1"/>
                      </p:cNvPicPr>
                      <p:nvPr/>
                    </p:nvPicPr>
                    <p:blipFill>
                      <a:blip r:embed="rId4"/>
                      <a:srcRect/>
                      <a:stretch>
                        <a:fillRect/>
                      </a:stretch>
                    </p:blipFill>
                    <p:spPr bwMode="auto">
                      <a:xfrm>
                        <a:off x="1716992" y="3135003"/>
                        <a:ext cx="501173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245753436"/>
              </p:ext>
            </p:extLst>
          </p:nvPr>
        </p:nvGraphicFramePr>
        <p:xfrm>
          <a:off x="2625722" y="3853771"/>
          <a:ext cx="3382963" cy="546100"/>
        </p:xfrm>
        <a:graphic>
          <a:graphicData uri="http://schemas.openxmlformats.org/presentationml/2006/ole">
            <mc:AlternateContent xmlns:mc="http://schemas.openxmlformats.org/markup-compatibility/2006">
              <mc:Choice xmlns:v="urn:schemas-microsoft-com:vml" Requires="v">
                <p:oleObj spid="_x0000_s97348" name="Equation" r:id="rId5" imgW="1739880" imgH="279360" progId="Equation.DSMT4">
                  <p:embed/>
                </p:oleObj>
              </mc:Choice>
              <mc:Fallback>
                <p:oleObj name="Equation" r:id="rId5" imgW="1739880" imgH="279360" progId="Equation.DSMT4">
                  <p:embed/>
                  <p:pic>
                    <p:nvPicPr>
                      <p:cNvPr id="0" name="Object 6"/>
                      <p:cNvPicPr>
                        <a:picLocks noChangeAspect="1" noChangeArrowheads="1"/>
                      </p:cNvPicPr>
                      <p:nvPr/>
                    </p:nvPicPr>
                    <p:blipFill>
                      <a:blip r:embed="rId6"/>
                      <a:srcRect/>
                      <a:stretch>
                        <a:fillRect/>
                      </a:stretch>
                    </p:blipFill>
                    <p:spPr bwMode="auto">
                      <a:xfrm>
                        <a:off x="2625722" y="3853771"/>
                        <a:ext cx="3382963" cy="546100"/>
                      </a:xfrm>
                      <a:prstGeom prst="rect">
                        <a:avLst/>
                      </a:prstGeom>
                      <a:noFill/>
                      <a:ln>
                        <a:noFill/>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05664089"/>
              </p:ext>
            </p:extLst>
          </p:nvPr>
        </p:nvGraphicFramePr>
        <p:xfrm>
          <a:off x="3040289" y="4626405"/>
          <a:ext cx="2667000" cy="546100"/>
        </p:xfrm>
        <a:graphic>
          <a:graphicData uri="http://schemas.openxmlformats.org/presentationml/2006/ole">
            <mc:AlternateContent xmlns:mc="http://schemas.openxmlformats.org/markup-compatibility/2006">
              <mc:Choice xmlns:v="urn:schemas-microsoft-com:vml" Requires="v">
                <p:oleObj spid="_x0000_s97349" name="Equation" r:id="rId7" imgW="1371600" imgH="279360" progId="Equation.DSMT4">
                  <p:embed/>
                </p:oleObj>
              </mc:Choice>
              <mc:Fallback>
                <p:oleObj name="Equation" r:id="rId7" imgW="1371600" imgH="279360" progId="Equation.DSMT4">
                  <p:embed/>
                  <p:pic>
                    <p:nvPicPr>
                      <p:cNvPr id="0" name=""/>
                      <p:cNvPicPr>
                        <a:picLocks noChangeAspect="1" noChangeArrowheads="1"/>
                      </p:cNvPicPr>
                      <p:nvPr/>
                    </p:nvPicPr>
                    <p:blipFill>
                      <a:blip r:embed="rId8"/>
                      <a:srcRect/>
                      <a:stretch>
                        <a:fillRect/>
                      </a:stretch>
                    </p:blipFill>
                    <p:spPr bwMode="auto">
                      <a:xfrm>
                        <a:off x="3040289" y="4626405"/>
                        <a:ext cx="2667000" cy="546100"/>
                      </a:xfrm>
                      <a:prstGeom prst="rect">
                        <a:avLst/>
                      </a:prstGeom>
                      <a:noFill/>
                      <a:ln>
                        <a:solidFill>
                          <a:srgbClr val="C00000"/>
                        </a:solidFill>
                      </a:ln>
                    </p:spPr>
                  </p:pic>
                </p:oleObj>
              </mc:Fallback>
            </mc:AlternateContent>
          </a:graphicData>
        </a:graphic>
      </p:graphicFrame>
      <p:sp>
        <p:nvSpPr>
          <p:cNvPr id="12" name="Rectangle 11"/>
          <p:cNvSpPr/>
          <p:nvPr/>
        </p:nvSpPr>
        <p:spPr>
          <a:xfrm>
            <a:off x="798286" y="3878275"/>
            <a:ext cx="1799771" cy="553998"/>
          </a:xfrm>
          <a:prstGeom prst="rect">
            <a:avLst/>
          </a:prstGeom>
        </p:spPr>
        <p:txBody>
          <a:bodyPr wrap="square">
            <a:spAutoFit/>
          </a:bodyPr>
          <a:lstStyle/>
          <a:p>
            <a:r>
              <a:rPr lang="pt-BR" sz="3000" b="0" dirty="0">
                <a:latin typeface="Times New Roman" pitchFamily="18" charset="0"/>
                <a:cs typeface="Times New Roman" pitchFamily="18" charset="0"/>
              </a:rPr>
              <a:t>Mà</a:t>
            </a:r>
            <a:endParaRPr lang="en-US" sz="3000" b="0" dirty="0">
              <a:latin typeface="Times New Roman" pitchFamily="18" charset="0"/>
              <a:cs typeface="Times New Roman" pitchFamily="18" charset="0"/>
            </a:endParaRPr>
          </a:p>
        </p:txBody>
      </p:sp>
      <p:sp>
        <p:nvSpPr>
          <p:cNvPr id="13" name="Rectangle 12"/>
          <p:cNvSpPr/>
          <p:nvPr/>
        </p:nvSpPr>
        <p:spPr>
          <a:xfrm>
            <a:off x="783772" y="4618507"/>
            <a:ext cx="1799771" cy="553998"/>
          </a:xfrm>
          <a:prstGeom prst="rect">
            <a:avLst/>
          </a:prstGeom>
        </p:spPr>
        <p:txBody>
          <a:bodyPr wrap="square">
            <a:spAutoFit/>
          </a:bodyPr>
          <a:lstStyle/>
          <a:p>
            <a:r>
              <a:rPr lang="pt-BR" sz="3000" b="0" dirty="0">
                <a:latin typeface="Times New Roman" pitchFamily="18" charset="0"/>
                <a:cs typeface="Times New Roman" pitchFamily="18" charset="0"/>
              </a:rPr>
              <a:t>Nên:</a:t>
            </a:r>
            <a:endParaRPr lang="en-US" sz="3000" b="0" dirty="0">
              <a:latin typeface="Times New Roman" pitchFamily="18" charset="0"/>
              <a:cs typeface="Times New Roman" pitchFamily="18" charset="0"/>
            </a:endParaRPr>
          </a:p>
        </p:txBody>
      </p:sp>
      <p:sp>
        <p:nvSpPr>
          <p:cNvPr id="15" name="Text Box 19"/>
          <p:cNvSpPr txBox="1">
            <a:spLocks noChangeArrowheads="1"/>
          </p:cNvSpPr>
          <p:nvPr/>
        </p:nvSpPr>
        <p:spPr bwMode="auto">
          <a:xfrm>
            <a:off x="320222" y="5306566"/>
            <a:ext cx="8591550" cy="1477328"/>
          </a:xfrm>
          <a:prstGeom prst="rect">
            <a:avLst/>
          </a:prstGeom>
          <a:solidFill>
            <a:srgbClr val="99CCFF"/>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defRPr/>
            </a:pPr>
            <a:r>
              <a:rPr lang="pt-BR" sz="3000" b="0" dirty="0">
                <a:solidFill>
                  <a:srgbClr val="C00000"/>
                </a:solidFill>
              </a:rPr>
              <a:t>Công làm dịch chuyển chất điểm giữa hai điểm của trường thế bằng hiệu của thế năng giữa điểm đầu và cuối của quá trình chuyển động</a:t>
            </a:r>
            <a:r>
              <a:rPr lang="en-US" sz="3000" b="0" dirty="0">
                <a:solidFill>
                  <a:srgbClr val="C00000"/>
                </a:solidFill>
              </a:rPr>
              <a:t>.</a:t>
            </a:r>
          </a:p>
        </p:txBody>
      </p:sp>
    </p:spTree>
    <p:extLst>
      <p:ext uri="{BB962C8B-B14F-4D97-AF65-F5344CB8AC3E}">
        <p14:creationId xmlns:p14="http://schemas.microsoft.com/office/powerpoint/2010/main" val="593916248"/>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2000" fill="hold"/>
                                        <p:tgtEl>
                                          <p:spTgt spid="15"/>
                                        </p:tgtEl>
                                        <p:attrNameLst>
                                          <p:attrName>ppt_x</p:attrName>
                                        </p:attrNameLst>
                                      </p:cBhvr>
                                      <p:tavLst>
                                        <p:tav tm="0">
                                          <p:val>
                                            <p:strVal val="#ppt_x"/>
                                          </p:val>
                                        </p:tav>
                                        <p:tav tm="100000">
                                          <p:val>
                                            <p:strVal val="#ppt_x"/>
                                          </p:val>
                                        </p:tav>
                                      </p:tavLst>
                                    </p:anim>
                                    <p:anim calcmode="lin" valueType="num">
                                      <p:cBhvr additive="base">
                                        <p:cTn id="8" dur="20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3. ĐỊNH LUẬT BẢO TOÀN CƠ NĂNG</a:t>
            </a:r>
          </a:p>
        </p:txBody>
      </p:sp>
      <p:sp>
        <p:nvSpPr>
          <p:cNvPr id="9" name="Rectangle 8"/>
          <p:cNvSpPr/>
          <p:nvPr/>
        </p:nvSpPr>
        <p:spPr>
          <a:xfrm>
            <a:off x="0" y="438603"/>
            <a:ext cx="9144000"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50" dirty="0">
                <a:solidFill>
                  <a:schemeClr val="tx1"/>
                </a:solidFill>
                <a:latin typeface="Times New Roman" pitchFamily="18" charset="0"/>
                <a:cs typeface="Times New Roman" pitchFamily="18" charset="0"/>
              </a:rPr>
              <a:t>3.3. TRƯỜNG LỰC THẾ. THẾ NĂNG TRƯỜNG LỰC THẾ</a:t>
            </a:r>
          </a:p>
        </p:txBody>
      </p:sp>
      <p:sp>
        <p:nvSpPr>
          <p:cNvPr id="2" name="Rectangle 1"/>
          <p:cNvSpPr/>
          <p:nvPr/>
        </p:nvSpPr>
        <p:spPr>
          <a:xfrm>
            <a:off x="188685" y="987614"/>
            <a:ext cx="8781143" cy="597984"/>
          </a:xfrm>
          <a:prstGeom prst="rect">
            <a:avLst/>
          </a:prstGeom>
        </p:spPr>
        <p:txBody>
          <a:bodyPr wrap="square">
            <a:spAutoFit/>
          </a:bodyPr>
          <a:lstStyle/>
          <a:p>
            <a:pPr algn="just">
              <a:lnSpc>
                <a:spcPct val="120000"/>
              </a:lnSpc>
            </a:pPr>
            <a:r>
              <a:rPr lang="en-US" sz="3000" dirty="0">
                <a:solidFill>
                  <a:srgbClr val="FF9900"/>
                </a:solidFill>
                <a:latin typeface="Times New Roman" pitchFamily="18" charset="0"/>
                <a:cs typeface="Times New Roman" pitchFamily="18" charset="0"/>
              </a:rPr>
              <a:t>3) </a:t>
            </a:r>
            <a:r>
              <a:rPr lang="en-US" sz="3000" dirty="0" err="1">
                <a:solidFill>
                  <a:srgbClr val="FF9900"/>
                </a:solidFill>
                <a:latin typeface="Times New Roman" pitchFamily="18" charset="0"/>
                <a:cs typeface="Times New Roman" pitchFamily="18" charset="0"/>
              </a:rPr>
              <a:t>Mối</a:t>
            </a:r>
            <a:r>
              <a:rPr lang="en-US" sz="3000" dirty="0">
                <a:solidFill>
                  <a:srgbClr val="FF9900"/>
                </a:solidFill>
                <a:latin typeface="Times New Roman" pitchFamily="18" charset="0"/>
                <a:cs typeface="Times New Roman" pitchFamily="18" charset="0"/>
              </a:rPr>
              <a:t> </a:t>
            </a:r>
            <a:r>
              <a:rPr lang="en-US" sz="3000" dirty="0" err="1">
                <a:solidFill>
                  <a:srgbClr val="FF9900"/>
                </a:solidFill>
                <a:latin typeface="Times New Roman" pitchFamily="18" charset="0"/>
                <a:cs typeface="Times New Roman" pitchFamily="18" charset="0"/>
              </a:rPr>
              <a:t>quan</a:t>
            </a:r>
            <a:r>
              <a:rPr lang="en-US" sz="3000" dirty="0">
                <a:solidFill>
                  <a:srgbClr val="FF9900"/>
                </a:solidFill>
                <a:latin typeface="Times New Roman" pitchFamily="18" charset="0"/>
                <a:cs typeface="Times New Roman" pitchFamily="18" charset="0"/>
              </a:rPr>
              <a:t> </a:t>
            </a:r>
            <a:r>
              <a:rPr lang="en-US" sz="3000" dirty="0" err="1">
                <a:solidFill>
                  <a:srgbClr val="FF9900"/>
                </a:solidFill>
                <a:latin typeface="Times New Roman" pitchFamily="18" charset="0"/>
                <a:cs typeface="Times New Roman" pitchFamily="18" charset="0"/>
              </a:rPr>
              <a:t>hệ</a:t>
            </a:r>
            <a:r>
              <a:rPr lang="en-US" sz="3000" dirty="0">
                <a:solidFill>
                  <a:srgbClr val="FF9900"/>
                </a:solidFill>
                <a:latin typeface="Times New Roman" pitchFamily="18" charset="0"/>
                <a:cs typeface="Times New Roman" pitchFamily="18" charset="0"/>
              </a:rPr>
              <a:t> </a:t>
            </a:r>
            <a:r>
              <a:rPr lang="en-US" sz="3000" dirty="0" err="1">
                <a:solidFill>
                  <a:srgbClr val="FF9900"/>
                </a:solidFill>
                <a:latin typeface="Times New Roman" pitchFamily="18" charset="0"/>
                <a:cs typeface="Times New Roman" pitchFamily="18" charset="0"/>
              </a:rPr>
              <a:t>thế</a:t>
            </a:r>
            <a:r>
              <a:rPr lang="en-US" sz="3000" dirty="0">
                <a:solidFill>
                  <a:srgbClr val="FF9900"/>
                </a:solidFill>
                <a:latin typeface="Times New Roman" pitchFamily="18" charset="0"/>
                <a:cs typeface="Times New Roman" pitchFamily="18" charset="0"/>
              </a:rPr>
              <a:t> </a:t>
            </a:r>
            <a:r>
              <a:rPr lang="en-US" sz="3000" dirty="0" err="1">
                <a:solidFill>
                  <a:srgbClr val="FF9900"/>
                </a:solidFill>
                <a:latin typeface="Times New Roman" pitchFamily="18" charset="0"/>
                <a:cs typeface="Times New Roman" pitchFamily="18" charset="0"/>
              </a:rPr>
              <a:t>năng</a:t>
            </a:r>
            <a:r>
              <a:rPr lang="en-US" sz="3000" dirty="0">
                <a:solidFill>
                  <a:srgbClr val="FF9900"/>
                </a:solidFill>
                <a:latin typeface="Times New Roman" pitchFamily="18" charset="0"/>
                <a:cs typeface="Times New Roman" pitchFamily="18" charset="0"/>
              </a:rPr>
              <a:t> </a:t>
            </a:r>
            <a:r>
              <a:rPr lang="en-US" sz="3000" dirty="0" err="1">
                <a:solidFill>
                  <a:srgbClr val="FF9900"/>
                </a:solidFill>
                <a:latin typeface="Times New Roman" pitchFamily="18" charset="0"/>
                <a:cs typeface="Times New Roman" pitchFamily="18" charset="0"/>
              </a:rPr>
              <a:t>và</a:t>
            </a:r>
            <a:r>
              <a:rPr lang="en-US" sz="3000" dirty="0">
                <a:solidFill>
                  <a:srgbClr val="FF9900"/>
                </a:solidFill>
                <a:latin typeface="Times New Roman" pitchFamily="18" charset="0"/>
                <a:cs typeface="Times New Roman" pitchFamily="18" charset="0"/>
              </a:rPr>
              <a:t> </a:t>
            </a:r>
            <a:r>
              <a:rPr lang="en-US" sz="3000" dirty="0" err="1">
                <a:solidFill>
                  <a:srgbClr val="FF9900"/>
                </a:solidFill>
                <a:latin typeface="Times New Roman" pitchFamily="18" charset="0"/>
                <a:cs typeface="Times New Roman" pitchFamily="18" charset="0"/>
              </a:rPr>
              <a:t>trường</a:t>
            </a:r>
            <a:r>
              <a:rPr lang="en-US" sz="3000" dirty="0">
                <a:solidFill>
                  <a:srgbClr val="FF9900"/>
                </a:solidFill>
                <a:latin typeface="Times New Roman" pitchFamily="18" charset="0"/>
                <a:cs typeface="Times New Roman" pitchFamily="18" charset="0"/>
              </a:rPr>
              <a:t> </a:t>
            </a:r>
            <a:r>
              <a:rPr lang="en-US" sz="3000" dirty="0" err="1">
                <a:solidFill>
                  <a:srgbClr val="FF9900"/>
                </a:solidFill>
                <a:latin typeface="Times New Roman" pitchFamily="18" charset="0"/>
                <a:cs typeface="Times New Roman" pitchFamily="18" charset="0"/>
              </a:rPr>
              <a:t>lực</a:t>
            </a:r>
            <a:r>
              <a:rPr lang="en-US" sz="3000" dirty="0">
                <a:solidFill>
                  <a:srgbClr val="FF9900"/>
                </a:solidFill>
                <a:latin typeface="Times New Roman" pitchFamily="18" charset="0"/>
                <a:cs typeface="Times New Roman" pitchFamily="18" charset="0"/>
              </a:rPr>
              <a:t> </a:t>
            </a:r>
            <a:r>
              <a:rPr lang="en-US" sz="3000" dirty="0" err="1">
                <a:solidFill>
                  <a:srgbClr val="FF9900"/>
                </a:solidFill>
                <a:latin typeface="Times New Roman" pitchFamily="18" charset="0"/>
                <a:cs typeface="Times New Roman" pitchFamily="18" charset="0"/>
              </a:rPr>
              <a:t>thế</a:t>
            </a:r>
            <a:endParaRPr lang="en-US" sz="3000" dirty="0">
              <a:solidFill>
                <a:srgbClr val="FF9900"/>
              </a:solidFill>
              <a:latin typeface="Times New Roman" pitchFamily="18" charset="0"/>
              <a:cs typeface="Times New Roman" pitchFamily="18" charset="0"/>
            </a:endParaRPr>
          </a:p>
        </p:txBody>
      </p:sp>
      <p:sp>
        <p:nvSpPr>
          <p:cNvPr id="5" name="Rectangle 4"/>
          <p:cNvSpPr/>
          <p:nvPr/>
        </p:nvSpPr>
        <p:spPr>
          <a:xfrm>
            <a:off x="420909" y="1808601"/>
            <a:ext cx="2264229" cy="553998"/>
          </a:xfrm>
          <a:prstGeom prst="rect">
            <a:avLst/>
          </a:prstGeom>
        </p:spPr>
        <p:txBody>
          <a:bodyPr wrap="square">
            <a:spAutoFit/>
          </a:bodyPr>
          <a:lstStyle/>
          <a:p>
            <a:pPr eaLnBrk="1" hangingPunct="1"/>
            <a:r>
              <a:rPr lang="pt-BR" sz="3000" b="0" dirty="0">
                <a:latin typeface="Times New Roman" pitchFamily="18" charset="0"/>
                <a:cs typeface="Times New Roman" pitchFamily="18" charset="0"/>
              </a:rPr>
              <a:t>Từ biểu thức:</a:t>
            </a:r>
          </a:p>
        </p:txBody>
      </p:sp>
      <p:graphicFrame>
        <p:nvGraphicFramePr>
          <p:cNvPr id="3" name="Object 2"/>
          <p:cNvGraphicFramePr>
            <a:graphicFrameLocks noChangeAspect="1"/>
          </p:cNvGraphicFramePr>
          <p:nvPr>
            <p:extLst>
              <p:ext uri="{D42A27DB-BD31-4B8C-83A1-F6EECF244321}">
                <p14:modId xmlns:p14="http://schemas.microsoft.com/office/powerpoint/2010/main" val="2979804868"/>
              </p:ext>
            </p:extLst>
          </p:nvPr>
        </p:nvGraphicFramePr>
        <p:xfrm>
          <a:off x="2885841" y="1655765"/>
          <a:ext cx="4173537" cy="968375"/>
        </p:xfrm>
        <a:graphic>
          <a:graphicData uri="http://schemas.openxmlformats.org/presentationml/2006/ole">
            <mc:AlternateContent xmlns:mc="http://schemas.openxmlformats.org/markup-compatibility/2006">
              <mc:Choice xmlns:v="urn:schemas-microsoft-com:vml" Requires="v">
                <p:oleObj spid="_x0000_s98393" name="Equation" r:id="rId3" imgW="2145960" imgH="495000" progId="Equation.DSMT4">
                  <p:embed/>
                </p:oleObj>
              </mc:Choice>
              <mc:Fallback>
                <p:oleObj name="Equation" r:id="rId3" imgW="2145960" imgH="495000" progId="Equation.DSMT4">
                  <p:embed/>
                  <p:pic>
                    <p:nvPicPr>
                      <p:cNvPr id="0" name="Object 10"/>
                      <p:cNvPicPr>
                        <a:picLocks noChangeAspect="1" noChangeArrowheads="1"/>
                      </p:cNvPicPr>
                      <p:nvPr/>
                    </p:nvPicPr>
                    <p:blipFill>
                      <a:blip r:embed="rId4"/>
                      <a:srcRect/>
                      <a:stretch>
                        <a:fillRect/>
                      </a:stretch>
                    </p:blipFill>
                    <p:spPr bwMode="auto">
                      <a:xfrm>
                        <a:off x="2885841" y="1655765"/>
                        <a:ext cx="4173537" cy="968375"/>
                      </a:xfrm>
                      <a:prstGeom prst="rect">
                        <a:avLst/>
                      </a:prstGeom>
                      <a:noFill/>
                      <a:ln w="9525">
                        <a:noFill/>
                        <a:miter lim="800000"/>
                        <a:headEnd/>
                        <a:tailEnd/>
                      </a:ln>
                    </p:spPr>
                  </p:pic>
                </p:oleObj>
              </mc:Fallback>
            </mc:AlternateContent>
          </a:graphicData>
        </a:graphic>
      </p:graphicFrame>
      <p:sp>
        <p:nvSpPr>
          <p:cNvPr id="19" name="Rectangle 18"/>
          <p:cNvSpPr/>
          <p:nvPr/>
        </p:nvSpPr>
        <p:spPr>
          <a:xfrm>
            <a:off x="449936" y="3577329"/>
            <a:ext cx="2264229" cy="553998"/>
          </a:xfrm>
          <a:prstGeom prst="rect">
            <a:avLst/>
          </a:prstGeom>
        </p:spPr>
        <p:txBody>
          <a:bodyPr wrap="square">
            <a:spAutoFit/>
          </a:bodyPr>
          <a:lstStyle/>
          <a:p>
            <a:pPr eaLnBrk="1" hangingPunct="1"/>
            <a:r>
              <a:rPr lang="pt-BR" sz="3000" b="0" dirty="0">
                <a:latin typeface="Times New Roman" pitchFamily="18" charset="0"/>
                <a:cs typeface="Times New Roman" pitchFamily="18" charset="0"/>
              </a:rPr>
              <a:t>Trong đó:</a:t>
            </a:r>
          </a:p>
        </p:txBody>
      </p:sp>
      <p:graphicFrame>
        <p:nvGraphicFramePr>
          <p:cNvPr id="4" name="Object 3"/>
          <p:cNvGraphicFramePr>
            <a:graphicFrameLocks noChangeAspect="1"/>
          </p:cNvGraphicFramePr>
          <p:nvPr>
            <p:extLst>
              <p:ext uri="{D42A27DB-BD31-4B8C-83A1-F6EECF244321}">
                <p14:modId xmlns:p14="http://schemas.microsoft.com/office/powerpoint/2010/main" val="3183949542"/>
              </p:ext>
            </p:extLst>
          </p:nvPr>
        </p:nvGraphicFramePr>
        <p:xfrm>
          <a:off x="2375581" y="2574248"/>
          <a:ext cx="5359400" cy="2682875"/>
        </p:xfrm>
        <a:graphic>
          <a:graphicData uri="http://schemas.openxmlformats.org/presentationml/2006/ole">
            <mc:AlternateContent xmlns:mc="http://schemas.openxmlformats.org/markup-compatibility/2006">
              <mc:Choice xmlns:v="urn:schemas-microsoft-com:vml" Requires="v">
                <p:oleObj spid="_x0000_s98394" name="Equation" r:id="rId5" imgW="2755800" imgH="1371600" progId="Equation.DSMT4">
                  <p:embed/>
                </p:oleObj>
              </mc:Choice>
              <mc:Fallback>
                <p:oleObj name="Equation" r:id="rId5" imgW="2755800" imgH="1371600" progId="Equation.DSMT4">
                  <p:embed/>
                  <p:pic>
                    <p:nvPicPr>
                      <p:cNvPr id="0" name="Object 2"/>
                      <p:cNvPicPr>
                        <a:picLocks noChangeAspect="1" noChangeArrowheads="1"/>
                      </p:cNvPicPr>
                      <p:nvPr/>
                    </p:nvPicPr>
                    <p:blipFill>
                      <a:blip r:embed="rId6"/>
                      <a:srcRect/>
                      <a:stretch>
                        <a:fillRect/>
                      </a:stretch>
                    </p:blipFill>
                    <p:spPr bwMode="auto">
                      <a:xfrm>
                        <a:off x="2375581" y="2574248"/>
                        <a:ext cx="5359400"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Rectangle 20"/>
          <p:cNvSpPr/>
          <p:nvPr/>
        </p:nvSpPr>
        <p:spPr>
          <a:xfrm>
            <a:off x="420908" y="5737503"/>
            <a:ext cx="2264229" cy="553998"/>
          </a:xfrm>
          <a:prstGeom prst="rect">
            <a:avLst/>
          </a:prstGeom>
        </p:spPr>
        <p:txBody>
          <a:bodyPr wrap="square">
            <a:spAutoFit/>
          </a:bodyPr>
          <a:lstStyle/>
          <a:p>
            <a:pPr eaLnBrk="1" hangingPunct="1"/>
            <a:r>
              <a:rPr lang="pt-BR" sz="3000" b="0" dirty="0">
                <a:latin typeface="Times New Roman" pitchFamily="18" charset="0"/>
                <a:cs typeface="Times New Roman" pitchFamily="18" charset="0"/>
              </a:rPr>
              <a:t>Nên:</a:t>
            </a:r>
          </a:p>
        </p:txBody>
      </p:sp>
      <p:graphicFrame>
        <p:nvGraphicFramePr>
          <p:cNvPr id="7" name="Object 6"/>
          <p:cNvGraphicFramePr>
            <a:graphicFrameLocks noChangeAspect="1"/>
          </p:cNvGraphicFramePr>
          <p:nvPr>
            <p:extLst>
              <p:ext uri="{D42A27DB-BD31-4B8C-83A1-F6EECF244321}">
                <p14:modId xmlns:p14="http://schemas.microsoft.com/office/powerpoint/2010/main" val="641482004"/>
              </p:ext>
            </p:extLst>
          </p:nvPr>
        </p:nvGraphicFramePr>
        <p:xfrm>
          <a:off x="4471988" y="4749800"/>
          <a:ext cx="271462" cy="422275"/>
        </p:xfrm>
        <a:graphic>
          <a:graphicData uri="http://schemas.openxmlformats.org/presentationml/2006/ole">
            <mc:AlternateContent xmlns:mc="http://schemas.openxmlformats.org/markup-compatibility/2006">
              <mc:Choice xmlns:v="urn:schemas-microsoft-com:vml" Requires="v">
                <p:oleObj spid="_x0000_s98395" name="Equation" r:id="rId7" imgW="139680" imgH="215640" progId="Equation.DSMT4">
                  <p:embed/>
                </p:oleObj>
              </mc:Choice>
              <mc:Fallback>
                <p:oleObj name="Equation" r:id="rId7" imgW="139680" imgH="215640" progId="Equation.DSMT4">
                  <p:embed/>
                  <p:pic>
                    <p:nvPicPr>
                      <p:cNvPr id="0" name="Object 3"/>
                      <p:cNvPicPr>
                        <a:picLocks noChangeAspect="1" noChangeArrowheads="1"/>
                      </p:cNvPicPr>
                      <p:nvPr/>
                    </p:nvPicPr>
                    <p:blipFill>
                      <a:blip r:embed="rId8"/>
                      <a:srcRect/>
                      <a:stretch>
                        <a:fillRect/>
                      </a:stretch>
                    </p:blipFill>
                    <p:spPr bwMode="auto">
                      <a:xfrm>
                        <a:off x="4471988" y="4749800"/>
                        <a:ext cx="27146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625515398"/>
              </p:ext>
            </p:extLst>
          </p:nvPr>
        </p:nvGraphicFramePr>
        <p:xfrm>
          <a:off x="2233835" y="5512706"/>
          <a:ext cx="5703888" cy="1119188"/>
        </p:xfrm>
        <a:graphic>
          <a:graphicData uri="http://schemas.openxmlformats.org/presentationml/2006/ole">
            <mc:AlternateContent xmlns:mc="http://schemas.openxmlformats.org/markup-compatibility/2006">
              <mc:Choice xmlns:v="urn:schemas-microsoft-com:vml" Requires="v">
                <p:oleObj spid="_x0000_s98396" name="Equation" r:id="rId9" imgW="2933640" imgH="571320" progId="Equation.DSMT4">
                  <p:embed/>
                </p:oleObj>
              </mc:Choice>
              <mc:Fallback>
                <p:oleObj name="Equation" r:id="rId9" imgW="2933640" imgH="571320" progId="Equation.DSMT4">
                  <p:embed/>
                  <p:pic>
                    <p:nvPicPr>
                      <p:cNvPr id="0" name=""/>
                      <p:cNvPicPr>
                        <a:picLocks noChangeAspect="1" noChangeArrowheads="1"/>
                      </p:cNvPicPr>
                      <p:nvPr/>
                    </p:nvPicPr>
                    <p:blipFill>
                      <a:blip r:embed="rId10"/>
                      <a:srcRect/>
                      <a:stretch>
                        <a:fillRect/>
                      </a:stretch>
                    </p:blipFill>
                    <p:spPr bwMode="auto">
                      <a:xfrm>
                        <a:off x="2233835" y="5512706"/>
                        <a:ext cx="5703888"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19265536"/>
      </p:ext>
    </p:extLst>
  </p:cSld>
  <p:clrMapOvr>
    <a:masterClrMapping/>
  </p:clrMapOvr>
  <p:transition spd="slow">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AutoShape 2"/>
          <p:cNvSpPr>
            <a:spLocks noGrp="1" noChangeArrowheads="1"/>
          </p:cNvSpPr>
          <p:nvPr>
            <p:ph type="title"/>
          </p:nvPr>
        </p:nvSpPr>
        <p:spPr>
          <a:xfrm>
            <a:off x="1" y="261949"/>
            <a:ext cx="8868228" cy="2882900"/>
          </a:xfrm>
          <a:noFill/>
          <a:ln w="76200" cap="flat">
            <a:noFill/>
            <a:prstDash val="sysDot"/>
            <a:round/>
            <a:headEnd/>
            <a:tailEnd/>
          </a:ln>
        </p:spPr>
        <p:txBody>
          <a:bodyPr>
            <a:normAutofit/>
          </a:bodyPr>
          <a:lstStyle/>
          <a:p>
            <a:pPr marL="457200" indent="-457200" algn="just" eaLnBrk="1" hangingPunct="1">
              <a:buFont typeface="Wingdings" pitchFamily="2" charset="2"/>
              <a:buChar char="v"/>
              <a:defRPr/>
            </a:pPr>
            <a:r>
              <a:rPr lang="en-US" sz="3200" dirty="0" err="1">
                <a:solidFill>
                  <a:srgbClr val="003366"/>
                </a:solidFill>
                <a:latin typeface="Times New Roman" pitchFamily="18" charset="0"/>
                <a:cs typeface="Times New Roman" pitchFamily="18" charset="0"/>
              </a:rPr>
              <a:t>Định</a:t>
            </a:r>
            <a:r>
              <a:rPr lang="en-US" sz="3200" dirty="0">
                <a:solidFill>
                  <a:srgbClr val="003366"/>
                </a:solidFill>
                <a:latin typeface="Times New Roman" pitchFamily="18" charset="0"/>
                <a:cs typeface="Times New Roman" pitchFamily="18" charset="0"/>
              </a:rPr>
              <a:t> </a:t>
            </a:r>
            <a:r>
              <a:rPr lang="en-US" sz="3200" dirty="0" err="1">
                <a:solidFill>
                  <a:srgbClr val="003366"/>
                </a:solidFill>
                <a:latin typeface="Times New Roman" pitchFamily="18" charset="0"/>
                <a:cs typeface="Times New Roman" pitchFamily="18" charset="0"/>
              </a:rPr>
              <a:t>luật</a:t>
            </a:r>
            <a:r>
              <a:rPr lang="en-US" sz="3200" dirty="0">
                <a:solidFill>
                  <a:srgbClr val="003366"/>
                </a:solidFill>
                <a:latin typeface="Times New Roman" pitchFamily="18" charset="0"/>
                <a:cs typeface="Times New Roman" pitchFamily="18" charset="0"/>
              </a:rPr>
              <a:t> </a:t>
            </a:r>
            <a:r>
              <a:rPr lang="en-US" sz="3200" b="1" dirty="0" err="1">
                <a:solidFill>
                  <a:srgbClr val="003366"/>
                </a:solidFill>
                <a:latin typeface="Times New Roman" pitchFamily="18" charset="0"/>
                <a:cs typeface="Times New Roman" pitchFamily="18" charset="0"/>
              </a:rPr>
              <a:t>biến</a:t>
            </a:r>
            <a:r>
              <a:rPr lang="en-US" sz="3200" b="1" dirty="0">
                <a:solidFill>
                  <a:srgbClr val="003366"/>
                </a:solidFill>
                <a:latin typeface="Times New Roman" pitchFamily="18" charset="0"/>
                <a:cs typeface="Times New Roman" pitchFamily="18" charset="0"/>
              </a:rPr>
              <a:t> </a:t>
            </a:r>
            <a:r>
              <a:rPr lang="en-US" sz="3200" b="1" dirty="0" err="1">
                <a:solidFill>
                  <a:srgbClr val="003366"/>
                </a:solidFill>
                <a:latin typeface="Times New Roman" pitchFamily="18" charset="0"/>
                <a:cs typeface="Times New Roman" pitchFamily="18" charset="0"/>
              </a:rPr>
              <a:t>thiên</a:t>
            </a:r>
            <a:r>
              <a:rPr lang="en-US" sz="3200" b="1" dirty="0">
                <a:solidFill>
                  <a:srgbClr val="003366"/>
                </a:solidFill>
                <a:latin typeface="Times New Roman" pitchFamily="18" charset="0"/>
                <a:cs typeface="Times New Roman" pitchFamily="18" charset="0"/>
              </a:rPr>
              <a:t> </a:t>
            </a:r>
            <a:r>
              <a:rPr lang="en-US" sz="3200" b="1" dirty="0" err="1">
                <a:solidFill>
                  <a:srgbClr val="003366"/>
                </a:solidFill>
                <a:latin typeface="Times New Roman" pitchFamily="18" charset="0"/>
                <a:cs typeface="Times New Roman" pitchFamily="18" charset="0"/>
              </a:rPr>
              <a:t>của</a:t>
            </a:r>
            <a:r>
              <a:rPr lang="en-US" sz="3200" b="1" dirty="0">
                <a:solidFill>
                  <a:srgbClr val="003366"/>
                </a:solidFill>
                <a:latin typeface="Times New Roman" pitchFamily="18" charset="0"/>
                <a:cs typeface="Times New Roman" pitchFamily="18" charset="0"/>
              </a:rPr>
              <a:t> </a:t>
            </a:r>
            <a:r>
              <a:rPr lang="en-US" sz="3200" b="1" dirty="0" err="1">
                <a:solidFill>
                  <a:srgbClr val="003366"/>
                </a:solidFill>
                <a:latin typeface="Times New Roman" pitchFamily="18" charset="0"/>
                <a:cs typeface="Times New Roman" pitchFamily="18" charset="0"/>
              </a:rPr>
              <a:t>động</a:t>
            </a:r>
            <a:r>
              <a:rPr lang="en-US" sz="3200" b="1" dirty="0">
                <a:solidFill>
                  <a:srgbClr val="003366"/>
                </a:solidFill>
                <a:latin typeface="Times New Roman" pitchFamily="18" charset="0"/>
                <a:cs typeface="Times New Roman" pitchFamily="18" charset="0"/>
              </a:rPr>
              <a:t> </a:t>
            </a:r>
            <a:r>
              <a:rPr lang="en-US" sz="3200" b="1" dirty="0" err="1">
                <a:solidFill>
                  <a:srgbClr val="003366"/>
                </a:solidFill>
                <a:latin typeface="Times New Roman" pitchFamily="18" charset="0"/>
                <a:cs typeface="Times New Roman" pitchFamily="18" charset="0"/>
              </a:rPr>
              <a:t>lượng</a:t>
            </a:r>
            <a:r>
              <a:rPr lang="en-US" sz="3200" b="1" dirty="0">
                <a:solidFill>
                  <a:srgbClr val="003366"/>
                </a:solidFill>
                <a:latin typeface="Times New Roman" pitchFamily="18" charset="0"/>
                <a:cs typeface="Times New Roman" pitchFamily="18" charset="0"/>
              </a:rPr>
              <a:t> </a:t>
            </a:r>
            <a:r>
              <a:rPr lang="en-US" sz="3200" dirty="0">
                <a:solidFill>
                  <a:srgbClr val="003366"/>
                </a:solidFill>
                <a:latin typeface="Times New Roman" pitchFamily="18" charset="0"/>
                <a:cs typeface="Times New Roman" pitchFamily="18" charset="0"/>
              </a:rPr>
              <a:t>(</a:t>
            </a:r>
            <a:r>
              <a:rPr lang="en-US" sz="3200" dirty="0" err="1">
                <a:solidFill>
                  <a:srgbClr val="003366"/>
                </a:solidFill>
                <a:latin typeface="Times New Roman" pitchFamily="18" charset="0"/>
                <a:cs typeface="Times New Roman" pitchFamily="18" charset="0"/>
              </a:rPr>
              <a:t>định</a:t>
            </a:r>
            <a:r>
              <a:rPr lang="en-US" sz="3200" dirty="0">
                <a:solidFill>
                  <a:srgbClr val="003366"/>
                </a:solidFill>
                <a:latin typeface="Times New Roman" pitchFamily="18" charset="0"/>
                <a:cs typeface="Times New Roman" pitchFamily="18" charset="0"/>
              </a:rPr>
              <a:t> </a:t>
            </a:r>
            <a:r>
              <a:rPr lang="en-US" sz="3200" dirty="0" err="1">
                <a:solidFill>
                  <a:srgbClr val="003366"/>
                </a:solidFill>
                <a:latin typeface="Times New Roman" pitchFamily="18" charset="0"/>
                <a:cs typeface="Times New Roman" pitchFamily="18" charset="0"/>
              </a:rPr>
              <a:t>lý</a:t>
            </a:r>
            <a:r>
              <a:rPr lang="en-US" sz="3200" dirty="0">
                <a:solidFill>
                  <a:srgbClr val="003366"/>
                </a:solidFill>
                <a:latin typeface="Times New Roman" pitchFamily="18" charset="0"/>
                <a:cs typeface="Times New Roman" pitchFamily="18" charset="0"/>
              </a:rPr>
              <a:t> </a:t>
            </a:r>
            <a:r>
              <a:rPr lang="en-US" sz="3200" dirty="0" err="1">
                <a:solidFill>
                  <a:srgbClr val="003366"/>
                </a:solidFill>
                <a:latin typeface="Times New Roman" pitchFamily="18" charset="0"/>
                <a:cs typeface="Times New Roman" pitchFamily="18" charset="0"/>
              </a:rPr>
              <a:t>về</a:t>
            </a:r>
            <a:r>
              <a:rPr lang="en-US" sz="3200" dirty="0">
                <a:solidFill>
                  <a:srgbClr val="003366"/>
                </a:solidFill>
                <a:latin typeface="Times New Roman" pitchFamily="18" charset="0"/>
                <a:cs typeface="Times New Roman" pitchFamily="18" charset="0"/>
              </a:rPr>
              <a:t> </a:t>
            </a:r>
            <a:r>
              <a:rPr lang="en-US" sz="3200" dirty="0" err="1">
                <a:solidFill>
                  <a:srgbClr val="003366"/>
                </a:solidFill>
                <a:latin typeface="Times New Roman" pitchFamily="18" charset="0"/>
                <a:cs typeface="Times New Roman" pitchFamily="18" charset="0"/>
              </a:rPr>
              <a:t>động</a:t>
            </a:r>
            <a:r>
              <a:rPr lang="en-US" sz="3200" dirty="0">
                <a:solidFill>
                  <a:srgbClr val="003366"/>
                </a:solidFill>
                <a:latin typeface="Times New Roman" pitchFamily="18" charset="0"/>
                <a:cs typeface="Times New Roman" pitchFamily="18" charset="0"/>
              </a:rPr>
              <a:t> </a:t>
            </a:r>
            <a:r>
              <a:rPr lang="en-US" sz="3200" dirty="0" err="1">
                <a:solidFill>
                  <a:srgbClr val="003366"/>
                </a:solidFill>
                <a:latin typeface="Times New Roman" pitchFamily="18" charset="0"/>
                <a:cs typeface="Times New Roman" pitchFamily="18" charset="0"/>
              </a:rPr>
              <a:t>lượng</a:t>
            </a:r>
            <a:r>
              <a:rPr lang="en-US" sz="3200" dirty="0">
                <a:solidFill>
                  <a:srgbClr val="003366"/>
                </a:solidFill>
                <a:latin typeface="Times New Roman" pitchFamily="18" charset="0"/>
                <a:cs typeface="Times New Roman" pitchFamily="18" charset="0"/>
              </a:rPr>
              <a:t>):</a:t>
            </a:r>
            <a:r>
              <a:rPr lang="en-US" sz="3200" dirty="0">
                <a:solidFill>
                  <a:srgbClr val="CC0099"/>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Độ</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biến</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thiên</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của</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động</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lượng</a:t>
            </a:r>
            <a:r>
              <a:rPr lang="en-US" sz="3200" dirty="0">
                <a:solidFill>
                  <a:srgbClr val="FF0000"/>
                </a:solidFill>
                <a:latin typeface="Times New Roman" pitchFamily="18" charset="0"/>
                <a:cs typeface="Times New Roman" pitchFamily="18" charset="0"/>
              </a:rPr>
              <a:t> </a:t>
            </a:r>
            <a:r>
              <a:rPr lang="en-US" sz="3200" b="1" dirty="0">
                <a:solidFill>
                  <a:srgbClr val="FF0000"/>
                </a:solidFill>
                <a:latin typeface="Times New Roman" pitchFamily="18" charset="0"/>
                <a:cs typeface="Times New Roman" pitchFamily="18" charset="0"/>
              </a:rPr>
              <a:t>P</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của</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chất</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điểm</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trong</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khoảng</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thời</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gian</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dt</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bằng</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xung</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lượng</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của</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ngoại</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lực</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tác</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dụng</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lên</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chất</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điểm</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trong</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thời</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gian</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đó</a:t>
            </a:r>
            <a:r>
              <a:rPr lang="en-US" sz="3200" dirty="0">
                <a:solidFill>
                  <a:srgbClr val="FF0000"/>
                </a:solidFill>
                <a:latin typeface="Times New Roman" pitchFamily="18" charset="0"/>
                <a:cs typeface="Times New Roman" pitchFamily="18" charset="0"/>
              </a:rPr>
              <a:t>.</a:t>
            </a:r>
            <a:r>
              <a:rPr lang="en-US" sz="3200" dirty="0">
                <a:latin typeface="Times New Roman" pitchFamily="18" charset="0"/>
                <a:cs typeface="Times New Roman" pitchFamily="18" charset="0"/>
              </a:rPr>
              <a:t> </a:t>
            </a:r>
          </a:p>
        </p:txBody>
      </p:sp>
      <p:sp>
        <p:nvSpPr>
          <p:cNvPr id="92163" name="Rectangle 3"/>
          <p:cNvSpPr>
            <a:spLocks noGrp="1" noChangeArrowheads="1"/>
          </p:cNvSpPr>
          <p:nvPr>
            <p:ph idx="1"/>
          </p:nvPr>
        </p:nvSpPr>
        <p:spPr>
          <a:xfrm>
            <a:off x="0" y="3045060"/>
            <a:ext cx="8955314" cy="1870075"/>
          </a:xfrm>
        </p:spPr>
        <p:txBody>
          <a:bodyPr>
            <a:noAutofit/>
          </a:bodyPr>
          <a:lstStyle/>
          <a:p>
            <a:pPr algn="just" eaLnBrk="1" hangingPunct="1">
              <a:spcBef>
                <a:spcPts val="600"/>
              </a:spcBef>
              <a:buFont typeface="Wingdings" pitchFamily="2" charset="2"/>
              <a:buChar char="v"/>
              <a:defRPr/>
            </a:pP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Biểu</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thức</a:t>
            </a:r>
            <a:r>
              <a:rPr lang="en-US" dirty="0">
                <a:latin typeface="Times New Roman" pitchFamily="18" charset="0"/>
                <a:ea typeface="+mj-ea"/>
                <a:cs typeface="Times New Roman" pitchFamily="18" charset="0"/>
              </a:rPr>
              <a:t> (2) </a:t>
            </a:r>
            <a:r>
              <a:rPr lang="en-US" dirty="0" err="1">
                <a:latin typeface="Times New Roman" pitchFamily="18" charset="0"/>
                <a:ea typeface="+mj-ea"/>
                <a:cs typeface="Times New Roman" pitchFamily="18" charset="0"/>
              </a:rPr>
              <a:t>suy</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ra</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từ</a:t>
            </a:r>
            <a:r>
              <a:rPr lang="en-US" dirty="0">
                <a:latin typeface="Times New Roman" pitchFamily="18" charset="0"/>
                <a:ea typeface="+mj-ea"/>
                <a:cs typeface="Times New Roman" pitchFamily="18" charset="0"/>
              </a:rPr>
              <a:t> ĐL II Newton, </a:t>
            </a:r>
            <a:r>
              <a:rPr lang="en-US" dirty="0" err="1">
                <a:latin typeface="Times New Roman" pitchFamily="18" charset="0"/>
                <a:ea typeface="+mj-ea"/>
                <a:cs typeface="Times New Roman" pitchFamily="18" charset="0"/>
              </a:rPr>
              <a:t>nhưng</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vật</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lý</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học</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hiện</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đại</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chứng</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tỏ</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rằng</a:t>
            </a:r>
            <a:r>
              <a:rPr lang="en-US" dirty="0">
                <a:latin typeface="Times New Roman" pitchFamily="18" charset="0"/>
                <a:ea typeface="+mj-ea"/>
                <a:cs typeface="Times New Roman" pitchFamily="18" charset="0"/>
              </a:rPr>
              <a:t> (2) </a:t>
            </a:r>
            <a:r>
              <a:rPr lang="en-US" dirty="0" err="1">
                <a:latin typeface="Times New Roman" pitchFamily="18" charset="0"/>
                <a:ea typeface="+mj-ea"/>
                <a:cs typeface="Times New Roman" pitchFamily="18" charset="0"/>
              </a:rPr>
              <a:t>là</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phương</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trình</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chuyển</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động</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của</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chất</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điểm</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trong</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cơ</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học</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tương</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đối</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của</a:t>
            </a:r>
            <a:r>
              <a:rPr lang="en-US" dirty="0">
                <a:latin typeface="Times New Roman" pitchFamily="18" charset="0"/>
                <a:ea typeface="+mj-ea"/>
                <a:cs typeface="Times New Roman" pitchFamily="18" charset="0"/>
              </a:rPr>
              <a:t> Einstein. </a:t>
            </a:r>
            <a:r>
              <a:rPr lang="en-US" dirty="0" err="1">
                <a:latin typeface="Times New Roman" pitchFamily="18" charset="0"/>
                <a:ea typeface="+mj-ea"/>
                <a:cs typeface="Times New Roman" pitchFamily="18" charset="0"/>
              </a:rPr>
              <a:t>Khi</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đó</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khối</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lượng</a:t>
            </a:r>
            <a:r>
              <a:rPr lang="en-US" dirty="0">
                <a:latin typeface="Times New Roman" pitchFamily="18" charset="0"/>
                <a:ea typeface="+mj-ea"/>
                <a:cs typeface="Times New Roman" pitchFamily="18" charset="0"/>
              </a:rPr>
              <a:t> m </a:t>
            </a:r>
            <a:r>
              <a:rPr lang="en-US" dirty="0" err="1">
                <a:latin typeface="Times New Roman" pitchFamily="18" charset="0"/>
                <a:ea typeface="+mj-ea"/>
                <a:cs typeface="Times New Roman" pitchFamily="18" charset="0"/>
              </a:rPr>
              <a:t>của</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vật</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không</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phải</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là</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một</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hằng</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số</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mà</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phụ</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thuộc</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vào</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vận</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tốc</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của</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vật</a:t>
            </a:r>
            <a:r>
              <a:rPr lang="en-US" dirty="0">
                <a:latin typeface="Times New Roman" pitchFamily="18" charset="0"/>
                <a:ea typeface="+mj-ea"/>
                <a:cs typeface="Times New Roman" pitchFamily="18" charset="0"/>
              </a:rPr>
              <a:t>.</a:t>
            </a:r>
          </a:p>
        </p:txBody>
      </p:sp>
      <p:graphicFrame>
        <p:nvGraphicFramePr>
          <p:cNvPr id="92164" name="Object 4"/>
          <p:cNvGraphicFramePr>
            <a:graphicFrameLocks noChangeAspect="1"/>
          </p:cNvGraphicFramePr>
          <p:nvPr>
            <p:extLst>
              <p:ext uri="{D42A27DB-BD31-4B8C-83A1-F6EECF244321}">
                <p14:modId xmlns:p14="http://schemas.microsoft.com/office/powerpoint/2010/main" val="748501607"/>
              </p:ext>
            </p:extLst>
          </p:nvPr>
        </p:nvGraphicFramePr>
        <p:xfrm>
          <a:off x="3123414" y="5615440"/>
          <a:ext cx="1474787" cy="1169988"/>
        </p:xfrm>
        <a:graphic>
          <a:graphicData uri="http://schemas.openxmlformats.org/presentationml/2006/ole">
            <mc:AlternateContent xmlns:mc="http://schemas.openxmlformats.org/markup-compatibility/2006">
              <mc:Choice xmlns:v="urn:schemas-microsoft-com:vml" Requires="v">
                <p:oleObj spid="_x0000_s5194" name="Equation" r:id="rId3" imgW="812447" imgH="647419" progId="Equation.DSMT4">
                  <p:embed/>
                </p:oleObj>
              </mc:Choice>
              <mc:Fallback>
                <p:oleObj name="Equation" r:id="rId3" imgW="812447" imgH="647419"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3414" y="5615440"/>
                        <a:ext cx="1474787" cy="1169988"/>
                      </a:xfrm>
                      <a:prstGeom prst="rect">
                        <a:avLst/>
                      </a:prstGeom>
                      <a:noFill/>
                      <a:ln>
                        <a:solidFill>
                          <a:srgbClr val="FF0000"/>
                        </a:solidFill>
                      </a:ln>
                    </p:spPr>
                  </p:pic>
                </p:oleObj>
              </mc:Fallback>
            </mc:AlternateContent>
          </a:graphicData>
        </a:graphic>
      </p:graphicFrame>
      <p:sp>
        <p:nvSpPr>
          <p:cNvPr id="5" name="Rectangle 4"/>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1. ĐỊNH LUẬT BIẾN THIÊN VÀ BẢO TOÀN ĐỘNG LƯỢNG</a:t>
            </a:r>
          </a:p>
        </p:txBody>
      </p:sp>
      <p:sp>
        <p:nvSpPr>
          <p:cNvPr id="3" name="Right Arrow 2"/>
          <p:cNvSpPr/>
          <p:nvPr/>
        </p:nvSpPr>
        <p:spPr>
          <a:xfrm>
            <a:off x="4731659" y="6037943"/>
            <a:ext cx="696683" cy="2902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5486398" y="5529943"/>
            <a:ext cx="3686625" cy="1299029"/>
            <a:chOff x="5486398" y="5529943"/>
            <a:chExt cx="3686625" cy="1299029"/>
          </a:xfrm>
        </p:grpSpPr>
        <p:sp>
          <p:nvSpPr>
            <p:cNvPr id="2" name="Rectangle 1"/>
            <p:cNvSpPr/>
            <p:nvPr/>
          </p:nvSpPr>
          <p:spPr>
            <a:xfrm>
              <a:off x="5660566" y="5733140"/>
              <a:ext cx="3512457" cy="8998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0" dirty="0">
                  <a:solidFill>
                    <a:schemeClr val="tx2">
                      <a:lumMod val="75000"/>
                    </a:schemeClr>
                  </a:solidFill>
                  <a:latin typeface="Times New Roman" pitchFamily="18" charset="0"/>
                  <a:cs typeface="Times New Roman" pitchFamily="18" charset="0"/>
                </a:rPr>
                <a:t>m</a:t>
              </a:r>
              <a:r>
                <a:rPr lang="en-US" sz="3000" b="0" baseline="-25000" dirty="0">
                  <a:solidFill>
                    <a:schemeClr val="tx2">
                      <a:lumMod val="75000"/>
                    </a:schemeClr>
                  </a:solidFill>
                  <a:latin typeface="Times New Roman" pitchFamily="18" charset="0"/>
                  <a:cs typeface="Times New Roman" pitchFamily="18" charset="0"/>
                </a:rPr>
                <a:t>0</a:t>
              </a:r>
              <a:r>
                <a:rPr lang="en-US" sz="3000" b="0" dirty="0">
                  <a:solidFill>
                    <a:schemeClr val="tx2">
                      <a:lumMod val="75000"/>
                    </a:schemeClr>
                  </a:solidFill>
                  <a:latin typeface="Times New Roman" pitchFamily="18" charset="0"/>
                  <a:cs typeface="Times New Roman" pitchFamily="18" charset="0"/>
                </a:rPr>
                <a:t>: </a:t>
              </a:r>
              <a:r>
                <a:rPr lang="en-US" sz="3000" b="0" dirty="0" err="1">
                  <a:solidFill>
                    <a:schemeClr val="tx2">
                      <a:lumMod val="75000"/>
                    </a:schemeClr>
                  </a:solidFill>
                  <a:latin typeface="Times New Roman" pitchFamily="18" charset="0"/>
                  <a:cs typeface="Times New Roman" pitchFamily="18" charset="0"/>
                </a:rPr>
                <a:t>Khối</a:t>
              </a:r>
              <a:r>
                <a:rPr lang="en-US" sz="3000" b="0" dirty="0">
                  <a:solidFill>
                    <a:schemeClr val="tx2">
                      <a:lumMod val="75000"/>
                    </a:schemeClr>
                  </a:solidFill>
                  <a:latin typeface="Times New Roman" pitchFamily="18" charset="0"/>
                  <a:cs typeface="Times New Roman" pitchFamily="18" charset="0"/>
                </a:rPr>
                <a:t> </a:t>
              </a:r>
              <a:r>
                <a:rPr lang="en-US" sz="3000" b="0" dirty="0" err="1">
                  <a:solidFill>
                    <a:schemeClr val="tx2">
                      <a:lumMod val="75000"/>
                    </a:schemeClr>
                  </a:solidFill>
                  <a:latin typeface="Times New Roman" pitchFamily="18" charset="0"/>
                  <a:cs typeface="Times New Roman" pitchFamily="18" charset="0"/>
                </a:rPr>
                <a:t>lượng</a:t>
              </a:r>
              <a:r>
                <a:rPr lang="en-US" sz="3000" b="0" dirty="0">
                  <a:solidFill>
                    <a:schemeClr val="tx2">
                      <a:lumMod val="75000"/>
                    </a:schemeClr>
                  </a:solidFill>
                  <a:latin typeface="Times New Roman" pitchFamily="18" charset="0"/>
                  <a:cs typeface="Times New Roman" pitchFamily="18" charset="0"/>
                </a:rPr>
                <a:t> </a:t>
              </a:r>
              <a:r>
                <a:rPr lang="en-US" sz="3000" b="0" dirty="0" err="1">
                  <a:solidFill>
                    <a:schemeClr val="tx2">
                      <a:lumMod val="75000"/>
                    </a:schemeClr>
                  </a:solidFill>
                  <a:latin typeface="Times New Roman" pitchFamily="18" charset="0"/>
                  <a:cs typeface="Times New Roman" pitchFamily="18" charset="0"/>
                </a:rPr>
                <a:t>nghỉ</a:t>
              </a:r>
              <a:endParaRPr lang="en-US" sz="3000" b="0" dirty="0">
                <a:solidFill>
                  <a:schemeClr val="tx2">
                    <a:lumMod val="75000"/>
                  </a:schemeClr>
                </a:solidFill>
                <a:latin typeface="Times New Roman" pitchFamily="18" charset="0"/>
                <a:cs typeface="Times New Roman" pitchFamily="18" charset="0"/>
              </a:endParaRPr>
            </a:p>
            <a:p>
              <a:r>
                <a:rPr lang="en-US" sz="3000" b="0" dirty="0">
                  <a:solidFill>
                    <a:schemeClr val="tx2">
                      <a:lumMod val="75000"/>
                    </a:schemeClr>
                  </a:solidFill>
                  <a:latin typeface="Times New Roman" pitchFamily="18" charset="0"/>
                  <a:cs typeface="Times New Roman" pitchFamily="18" charset="0"/>
                </a:rPr>
                <a:t>c: </a:t>
              </a:r>
              <a:r>
                <a:rPr lang="en-US" sz="3000" b="0" dirty="0" err="1">
                  <a:solidFill>
                    <a:schemeClr val="tx2">
                      <a:lumMod val="75000"/>
                    </a:schemeClr>
                  </a:solidFill>
                  <a:latin typeface="Times New Roman" pitchFamily="18" charset="0"/>
                  <a:cs typeface="Times New Roman" pitchFamily="18" charset="0"/>
                </a:rPr>
                <a:t>Vận</a:t>
              </a:r>
              <a:r>
                <a:rPr lang="en-US" sz="3000" b="0" dirty="0">
                  <a:solidFill>
                    <a:schemeClr val="tx2">
                      <a:lumMod val="75000"/>
                    </a:schemeClr>
                  </a:solidFill>
                  <a:latin typeface="Times New Roman" pitchFamily="18" charset="0"/>
                  <a:cs typeface="Times New Roman" pitchFamily="18" charset="0"/>
                </a:rPr>
                <a:t> </a:t>
              </a:r>
              <a:r>
                <a:rPr lang="en-US" sz="3000" b="0" dirty="0" err="1">
                  <a:solidFill>
                    <a:schemeClr val="tx2">
                      <a:lumMod val="75000"/>
                    </a:schemeClr>
                  </a:solidFill>
                  <a:latin typeface="Times New Roman" pitchFamily="18" charset="0"/>
                  <a:cs typeface="Times New Roman" pitchFamily="18" charset="0"/>
                </a:rPr>
                <a:t>tốc</a:t>
              </a:r>
              <a:r>
                <a:rPr lang="en-US" sz="3000" b="0" dirty="0">
                  <a:solidFill>
                    <a:schemeClr val="tx2">
                      <a:lumMod val="75000"/>
                    </a:schemeClr>
                  </a:solidFill>
                  <a:latin typeface="Times New Roman" pitchFamily="18" charset="0"/>
                  <a:cs typeface="Times New Roman" pitchFamily="18" charset="0"/>
                </a:rPr>
                <a:t> </a:t>
              </a:r>
              <a:r>
                <a:rPr lang="en-US" sz="3000" b="0" dirty="0" err="1">
                  <a:solidFill>
                    <a:schemeClr val="tx2">
                      <a:lumMod val="75000"/>
                    </a:schemeClr>
                  </a:solidFill>
                  <a:latin typeface="Times New Roman" pitchFamily="18" charset="0"/>
                  <a:cs typeface="Times New Roman" pitchFamily="18" charset="0"/>
                </a:rPr>
                <a:t>ánh</a:t>
              </a:r>
              <a:r>
                <a:rPr lang="en-US" sz="3000" b="0" dirty="0">
                  <a:solidFill>
                    <a:schemeClr val="tx2">
                      <a:lumMod val="75000"/>
                    </a:schemeClr>
                  </a:solidFill>
                  <a:latin typeface="Times New Roman" pitchFamily="18" charset="0"/>
                  <a:cs typeface="Times New Roman" pitchFamily="18" charset="0"/>
                </a:rPr>
                <a:t> </a:t>
              </a:r>
              <a:r>
                <a:rPr lang="en-US" sz="3000" b="0" dirty="0" err="1">
                  <a:solidFill>
                    <a:schemeClr val="tx2">
                      <a:lumMod val="75000"/>
                    </a:schemeClr>
                  </a:solidFill>
                  <a:latin typeface="Times New Roman" pitchFamily="18" charset="0"/>
                  <a:cs typeface="Times New Roman" pitchFamily="18" charset="0"/>
                </a:rPr>
                <a:t>sáng</a:t>
              </a:r>
              <a:endParaRPr lang="en-US" sz="3000" b="0" dirty="0">
                <a:solidFill>
                  <a:schemeClr val="tx2">
                    <a:lumMod val="75000"/>
                  </a:schemeClr>
                </a:solidFill>
                <a:latin typeface="Times New Roman" pitchFamily="18" charset="0"/>
                <a:cs typeface="Times New Roman" pitchFamily="18" charset="0"/>
              </a:endParaRPr>
            </a:p>
            <a:p>
              <a:r>
                <a:rPr lang="en-US" sz="3000" b="0" dirty="0">
                  <a:solidFill>
                    <a:schemeClr val="tx2">
                      <a:lumMod val="75000"/>
                    </a:schemeClr>
                  </a:solidFill>
                  <a:latin typeface="Times New Roman" pitchFamily="18" charset="0"/>
                  <a:cs typeface="Times New Roman" pitchFamily="18" charset="0"/>
                </a:rPr>
                <a:t>V: </a:t>
              </a:r>
              <a:r>
                <a:rPr lang="en-US" sz="3000" b="0" dirty="0" err="1">
                  <a:solidFill>
                    <a:schemeClr val="tx2">
                      <a:lumMod val="75000"/>
                    </a:schemeClr>
                  </a:solidFill>
                  <a:latin typeface="Times New Roman" pitchFamily="18" charset="0"/>
                  <a:cs typeface="Times New Roman" pitchFamily="18" charset="0"/>
                </a:rPr>
                <a:t>vận</a:t>
              </a:r>
              <a:r>
                <a:rPr lang="en-US" sz="3000" b="0" dirty="0">
                  <a:solidFill>
                    <a:schemeClr val="tx2">
                      <a:lumMod val="75000"/>
                    </a:schemeClr>
                  </a:solidFill>
                  <a:latin typeface="Times New Roman" pitchFamily="18" charset="0"/>
                  <a:cs typeface="Times New Roman" pitchFamily="18" charset="0"/>
                </a:rPr>
                <a:t> </a:t>
              </a:r>
              <a:r>
                <a:rPr lang="en-US" sz="3000" b="0" dirty="0" err="1">
                  <a:solidFill>
                    <a:schemeClr val="tx2">
                      <a:lumMod val="75000"/>
                    </a:schemeClr>
                  </a:solidFill>
                  <a:latin typeface="Times New Roman" pitchFamily="18" charset="0"/>
                  <a:cs typeface="Times New Roman" pitchFamily="18" charset="0"/>
                </a:rPr>
                <a:t>tốc</a:t>
              </a:r>
              <a:r>
                <a:rPr lang="en-US" sz="3000" b="0" dirty="0">
                  <a:solidFill>
                    <a:schemeClr val="tx2">
                      <a:lumMod val="75000"/>
                    </a:schemeClr>
                  </a:solidFill>
                  <a:latin typeface="Times New Roman" pitchFamily="18" charset="0"/>
                  <a:cs typeface="Times New Roman" pitchFamily="18" charset="0"/>
                </a:rPr>
                <a:t> </a:t>
              </a:r>
              <a:r>
                <a:rPr lang="en-US" sz="3000" b="0" dirty="0" err="1">
                  <a:solidFill>
                    <a:schemeClr val="tx2">
                      <a:lumMod val="75000"/>
                    </a:schemeClr>
                  </a:solidFill>
                  <a:latin typeface="Times New Roman" pitchFamily="18" charset="0"/>
                  <a:cs typeface="Times New Roman" pitchFamily="18" charset="0"/>
                </a:rPr>
                <a:t>vật</a:t>
              </a:r>
              <a:endParaRPr lang="en-US" sz="3000" b="0" dirty="0">
                <a:solidFill>
                  <a:schemeClr val="tx2">
                    <a:lumMod val="75000"/>
                  </a:schemeClr>
                </a:solidFill>
                <a:latin typeface="Times New Roman" pitchFamily="18" charset="0"/>
                <a:cs typeface="Times New Roman" pitchFamily="18" charset="0"/>
              </a:endParaRPr>
            </a:p>
          </p:txBody>
        </p:sp>
        <p:sp>
          <p:nvSpPr>
            <p:cNvPr id="4" name="Left Brace 3"/>
            <p:cNvSpPr/>
            <p:nvPr/>
          </p:nvSpPr>
          <p:spPr>
            <a:xfrm>
              <a:off x="5486398" y="5529943"/>
              <a:ext cx="246746" cy="1299029"/>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Effect transition="in" filter="fade">
                                      <p:cBhvr>
                                        <p:cTn id="7" dur="500"/>
                                        <p:tgtEl>
                                          <p:spTgt spid="92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2164"/>
                                        </p:tgtEl>
                                        <p:attrNameLst>
                                          <p:attrName>style.visibility</p:attrName>
                                        </p:attrNameLst>
                                      </p:cBhvr>
                                      <p:to>
                                        <p:strVal val="visible"/>
                                      </p:to>
                                    </p:set>
                                    <p:animEffect transition="in" filter="fade">
                                      <p:cBhvr>
                                        <p:cTn id="12" dur="1000"/>
                                        <p:tgtEl>
                                          <p:spTgt spid="92164"/>
                                        </p:tgtEl>
                                      </p:cBhvr>
                                    </p:animEffect>
                                    <p:anim calcmode="lin" valueType="num">
                                      <p:cBhvr>
                                        <p:cTn id="13" dur="1000" fill="hold"/>
                                        <p:tgtEl>
                                          <p:spTgt spid="92164"/>
                                        </p:tgtEl>
                                        <p:attrNameLst>
                                          <p:attrName>ppt_x</p:attrName>
                                        </p:attrNameLst>
                                      </p:cBhvr>
                                      <p:tavLst>
                                        <p:tav tm="0">
                                          <p:val>
                                            <p:strVal val="#ppt_x"/>
                                          </p:val>
                                        </p:tav>
                                        <p:tav tm="100000">
                                          <p:val>
                                            <p:strVal val="#ppt_x"/>
                                          </p:val>
                                        </p:tav>
                                      </p:tavLst>
                                    </p:anim>
                                    <p:anim calcmode="lin" valueType="num">
                                      <p:cBhvr>
                                        <p:cTn id="14" dur="1000" fill="hold"/>
                                        <p:tgtEl>
                                          <p:spTgt spid="9216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inVertical)">
                                      <p:cBhvr>
                                        <p:cTn id="19" dur="500"/>
                                        <p:tgtEl>
                                          <p:spTgt spid="3"/>
                                        </p:tgtEl>
                                      </p:cBhvr>
                                    </p:animEffect>
                                  </p:childTnLst>
                                </p:cTn>
                              </p:par>
                              <p:par>
                                <p:cTn id="20" presetID="16" presetClass="entr" presetSubtype="21"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3. ĐỊNH LUẬT BẢO TOÀN CƠ NĂNG</a:t>
            </a:r>
          </a:p>
        </p:txBody>
      </p:sp>
      <p:sp>
        <p:nvSpPr>
          <p:cNvPr id="9" name="Rectangle 8"/>
          <p:cNvSpPr/>
          <p:nvPr/>
        </p:nvSpPr>
        <p:spPr>
          <a:xfrm>
            <a:off x="0" y="438603"/>
            <a:ext cx="9144000"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50" dirty="0">
                <a:solidFill>
                  <a:schemeClr val="tx1"/>
                </a:solidFill>
                <a:latin typeface="Times New Roman" pitchFamily="18" charset="0"/>
                <a:cs typeface="Times New Roman" pitchFamily="18" charset="0"/>
              </a:rPr>
              <a:t>3.3. TRƯỜNG LỰC THẾ. THẾ NĂNG TRƯỜNG LỰC THẾ</a:t>
            </a:r>
          </a:p>
        </p:txBody>
      </p:sp>
      <p:sp>
        <p:nvSpPr>
          <p:cNvPr id="2" name="Rectangle 1"/>
          <p:cNvSpPr/>
          <p:nvPr/>
        </p:nvSpPr>
        <p:spPr>
          <a:xfrm>
            <a:off x="188685" y="987614"/>
            <a:ext cx="8781143" cy="597984"/>
          </a:xfrm>
          <a:prstGeom prst="rect">
            <a:avLst/>
          </a:prstGeom>
        </p:spPr>
        <p:txBody>
          <a:bodyPr wrap="square">
            <a:spAutoFit/>
          </a:bodyPr>
          <a:lstStyle/>
          <a:p>
            <a:pPr algn="just">
              <a:lnSpc>
                <a:spcPct val="120000"/>
              </a:lnSpc>
            </a:pPr>
            <a:r>
              <a:rPr lang="en-US" sz="3000" dirty="0">
                <a:solidFill>
                  <a:srgbClr val="FF9900"/>
                </a:solidFill>
                <a:latin typeface="Times New Roman" pitchFamily="18" charset="0"/>
                <a:cs typeface="Times New Roman" pitchFamily="18" charset="0"/>
              </a:rPr>
              <a:t>3) </a:t>
            </a:r>
            <a:r>
              <a:rPr lang="en-US" sz="3000" dirty="0" err="1">
                <a:solidFill>
                  <a:srgbClr val="FF9900"/>
                </a:solidFill>
                <a:latin typeface="Times New Roman" pitchFamily="18" charset="0"/>
                <a:cs typeface="Times New Roman" pitchFamily="18" charset="0"/>
              </a:rPr>
              <a:t>Mối</a:t>
            </a:r>
            <a:r>
              <a:rPr lang="en-US" sz="3000" dirty="0">
                <a:solidFill>
                  <a:srgbClr val="FF9900"/>
                </a:solidFill>
                <a:latin typeface="Times New Roman" pitchFamily="18" charset="0"/>
                <a:cs typeface="Times New Roman" pitchFamily="18" charset="0"/>
              </a:rPr>
              <a:t> </a:t>
            </a:r>
            <a:r>
              <a:rPr lang="en-US" sz="3000" dirty="0" err="1">
                <a:solidFill>
                  <a:srgbClr val="FF9900"/>
                </a:solidFill>
                <a:latin typeface="Times New Roman" pitchFamily="18" charset="0"/>
                <a:cs typeface="Times New Roman" pitchFamily="18" charset="0"/>
              </a:rPr>
              <a:t>quan</a:t>
            </a:r>
            <a:r>
              <a:rPr lang="en-US" sz="3000" dirty="0">
                <a:solidFill>
                  <a:srgbClr val="FF9900"/>
                </a:solidFill>
                <a:latin typeface="Times New Roman" pitchFamily="18" charset="0"/>
                <a:cs typeface="Times New Roman" pitchFamily="18" charset="0"/>
              </a:rPr>
              <a:t> </a:t>
            </a:r>
            <a:r>
              <a:rPr lang="en-US" sz="3000" dirty="0" err="1">
                <a:solidFill>
                  <a:srgbClr val="FF9900"/>
                </a:solidFill>
                <a:latin typeface="Times New Roman" pitchFamily="18" charset="0"/>
                <a:cs typeface="Times New Roman" pitchFamily="18" charset="0"/>
              </a:rPr>
              <a:t>hệ</a:t>
            </a:r>
            <a:r>
              <a:rPr lang="en-US" sz="3000" dirty="0">
                <a:solidFill>
                  <a:srgbClr val="FF9900"/>
                </a:solidFill>
                <a:latin typeface="Times New Roman" pitchFamily="18" charset="0"/>
                <a:cs typeface="Times New Roman" pitchFamily="18" charset="0"/>
              </a:rPr>
              <a:t> </a:t>
            </a:r>
            <a:r>
              <a:rPr lang="en-US" sz="3000" dirty="0" err="1">
                <a:solidFill>
                  <a:srgbClr val="FF9900"/>
                </a:solidFill>
                <a:latin typeface="Times New Roman" pitchFamily="18" charset="0"/>
                <a:cs typeface="Times New Roman" pitchFamily="18" charset="0"/>
              </a:rPr>
              <a:t>thế</a:t>
            </a:r>
            <a:r>
              <a:rPr lang="en-US" sz="3000" dirty="0">
                <a:solidFill>
                  <a:srgbClr val="FF9900"/>
                </a:solidFill>
                <a:latin typeface="Times New Roman" pitchFamily="18" charset="0"/>
                <a:cs typeface="Times New Roman" pitchFamily="18" charset="0"/>
              </a:rPr>
              <a:t> </a:t>
            </a:r>
            <a:r>
              <a:rPr lang="en-US" sz="3000" dirty="0" err="1">
                <a:solidFill>
                  <a:srgbClr val="FF9900"/>
                </a:solidFill>
                <a:latin typeface="Times New Roman" pitchFamily="18" charset="0"/>
                <a:cs typeface="Times New Roman" pitchFamily="18" charset="0"/>
              </a:rPr>
              <a:t>năng</a:t>
            </a:r>
            <a:r>
              <a:rPr lang="en-US" sz="3000" dirty="0">
                <a:solidFill>
                  <a:srgbClr val="FF9900"/>
                </a:solidFill>
                <a:latin typeface="Times New Roman" pitchFamily="18" charset="0"/>
                <a:cs typeface="Times New Roman" pitchFamily="18" charset="0"/>
              </a:rPr>
              <a:t> </a:t>
            </a:r>
            <a:r>
              <a:rPr lang="en-US" sz="3000" dirty="0" err="1">
                <a:solidFill>
                  <a:srgbClr val="FF9900"/>
                </a:solidFill>
                <a:latin typeface="Times New Roman" pitchFamily="18" charset="0"/>
                <a:cs typeface="Times New Roman" pitchFamily="18" charset="0"/>
              </a:rPr>
              <a:t>và</a:t>
            </a:r>
            <a:r>
              <a:rPr lang="en-US" sz="3000" dirty="0">
                <a:solidFill>
                  <a:srgbClr val="FF9900"/>
                </a:solidFill>
                <a:latin typeface="Times New Roman" pitchFamily="18" charset="0"/>
                <a:cs typeface="Times New Roman" pitchFamily="18" charset="0"/>
              </a:rPr>
              <a:t> </a:t>
            </a:r>
            <a:r>
              <a:rPr lang="en-US" sz="3000" dirty="0" err="1">
                <a:solidFill>
                  <a:srgbClr val="FF9900"/>
                </a:solidFill>
                <a:latin typeface="Times New Roman" pitchFamily="18" charset="0"/>
                <a:cs typeface="Times New Roman" pitchFamily="18" charset="0"/>
              </a:rPr>
              <a:t>trường</a:t>
            </a:r>
            <a:r>
              <a:rPr lang="en-US" sz="3000" dirty="0">
                <a:solidFill>
                  <a:srgbClr val="FF9900"/>
                </a:solidFill>
                <a:latin typeface="Times New Roman" pitchFamily="18" charset="0"/>
                <a:cs typeface="Times New Roman" pitchFamily="18" charset="0"/>
              </a:rPr>
              <a:t> </a:t>
            </a:r>
            <a:r>
              <a:rPr lang="en-US" sz="3000" dirty="0" err="1">
                <a:solidFill>
                  <a:srgbClr val="FF9900"/>
                </a:solidFill>
                <a:latin typeface="Times New Roman" pitchFamily="18" charset="0"/>
                <a:cs typeface="Times New Roman" pitchFamily="18" charset="0"/>
              </a:rPr>
              <a:t>lực</a:t>
            </a:r>
            <a:r>
              <a:rPr lang="en-US" sz="3000" dirty="0">
                <a:solidFill>
                  <a:srgbClr val="FF9900"/>
                </a:solidFill>
                <a:latin typeface="Times New Roman" pitchFamily="18" charset="0"/>
                <a:cs typeface="Times New Roman" pitchFamily="18" charset="0"/>
              </a:rPr>
              <a:t> </a:t>
            </a:r>
            <a:r>
              <a:rPr lang="en-US" sz="3000" dirty="0" err="1">
                <a:solidFill>
                  <a:srgbClr val="FF9900"/>
                </a:solidFill>
                <a:latin typeface="Times New Roman" pitchFamily="18" charset="0"/>
                <a:cs typeface="Times New Roman" pitchFamily="18" charset="0"/>
              </a:rPr>
              <a:t>thế</a:t>
            </a:r>
            <a:endParaRPr lang="en-US" sz="3000" dirty="0">
              <a:solidFill>
                <a:srgbClr val="FF9900"/>
              </a:solidFill>
              <a:latin typeface="Times New Roman" pitchFamily="18" charset="0"/>
              <a:cs typeface="Times New Roman" pitchFamily="18" charset="0"/>
            </a:endParaRPr>
          </a:p>
        </p:txBody>
      </p:sp>
      <p:sp>
        <p:nvSpPr>
          <p:cNvPr id="21" name="Rectangle 20"/>
          <p:cNvSpPr/>
          <p:nvPr/>
        </p:nvSpPr>
        <p:spPr>
          <a:xfrm>
            <a:off x="304801" y="1828683"/>
            <a:ext cx="8781143" cy="553998"/>
          </a:xfrm>
          <a:prstGeom prst="rect">
            <a:avLst/>
          </a:prstGeom>
        </p:spPr>
        <p:txBody>
          <a:bodyPr wrap="square">
            <a:spAutoFit/>
          </a:bodyPr>
          <a:lstStyle/>
          <a:p>
            <a:pPr eaLnBrk="1" hangingPunct="1"/>
            <a:r>
              <a:rPr lang="pt-BR" sz="3000" b="0" dirty="0">
                <a:latin typeface="Times New Roman" pitchFamily="18" charset="0"/>
                <a:cs typeface="Times New Roman" pitchFamily="18" charset="0"/>
              </a:rPr>
              <a:t>Theo giải tích vector, toán tử </a:t>
            </a:r>
            <a:r>
              <a:rPr lang="pt-BR" sz="3000" dirty="0">
                <a:latin typeface="Times New Roman" pitchFamily="18" charset="0"/>
                <a:cs typeface="Times New Roman" pitchFamily="18" charset="0"/>
                <a:sym typeface="Wingdings 3"/>
              </a:rPr>
              <a:t></a:t>
            </a:r>
            <a:r>
              <a:rPr lang="pt-BR" sz="3000" b="0" dirty="0">
                <a:latin typeface="Times New Roman" pitchFamily="18" charset="0"/>
                <a:cs typeface="Times New Roman" pitchFamily="18" charset="0"/>
                <a:sym typeface="Wingdings 3"/>
              </a:rPr>
              <a:t>=Gradient=grad=nabla:</a:t>
            </a:r>
            <a:endParaRPr lang="pt-BR" sz="3000" b="0" dirty="0">
              <a:latin typeface="Times New Roman" pitchFamily="18" charset="0"/>
              <a:cs typeface="Times New Roman"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1638686986"/>
              </p:ext>
            </p:extLst>
          </p:nvPr>
        </p:nvGraphicFramePr>
        <p:xfrm>
          <a:off x="4471988" y="4749800"/>
          <a:ext cx="271462" cy="422275"/>
        </p:xfrm>
        <a:graphic>
          <a:graphicData uri="http://schemas.openxmlformats.org/presentationml/2006/ole">
            <mc:AlternateContent xmlns:mc="http://schemas.openxmlformats.org/markup-compatibility/2006">
              <mc:Choice xmlns:v="urn:schemas-microsoft-com:vml" Requires="v">
                <p:oleObj spid="_x0000_s99416" name="Equation" r:id="rId3" imgW="139680" imgH="215640" progId="Equation.DSMT4">
                  <p:embed/>
                </p:oleObj>
              </mc:Choice>
              <mc:Fallback>
                <p:oleObj name="Equation" r:id="rId3" imgW="139680" imgH="215640" progId="Equation.DSMT4">
                  <p:embed/>
                  <p:pic>
                    <p:nvPicPr>
                      <p:cNvPr id="0" name=""/>
                      <p:cNvPicPr>
                        <a:picLocks noChangeAspect="1" noChangeArrowheads="1"/>
                      </p:cNvPicPr>
                      <p:nvPr/>
                    </p:nvPicPr>
                    <p:blipFill>
                      <a:blip r:embed="rId4"/>
                      <a:srcRect/>
                      <a:stretch>
                        <a:fillRect/>
                      </a:stretch>
                    </p:blipFill>
                    <p:spPr bwMode="auto">
                      <a:xfrm>
                        <a:off x="4471988" y="4749800"/>
                        <a:ext cx="27146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3658754466"/>
              </p:ext>
            </p:extLst>
          </p:nvPr>
        </p:nvGraphicFramePr>
        <p:xfrm>
          <a:off x="4110491" y="5707423"/>
          <a:ext cx="1778000" cy="547687"/>
        </p:xfrm>
        <a:graphic>
          <a:graphicData uri="http://schemas.openxmlformats.org/presentationml/2006/ole">
            <mc:AlternateContent xmlns:mc="http://schemas.openxmlformats.org/markup-compatibility/2006">
              <mc:Choice xmlns:v="urn:schemas-microsoft-com:vml" Requires="v">
                <p:oleObj spid="_x0000_s99417" name="Equation" r:id="rId5" imgW="914400" imgH="279360" progId="Equation.DSMT4">
                  <p:embed/>
                </p:oleObj>
              </mc:Choice>
              <mc:Fallback>
                <p:oleObj name="Equation" r:id="rId5" imgW="914400" imgH="279360" progId="Equation.DSMT4">
                  <p:embed/>
                  <p:pic>
                    <p:nvPicPr>
                      <p:cNvPr id="0" name=""/>
                      <p:cNvPicPr>
                        <a:picLocks noChangeAspect="1" noChangeArrowheads="1"/>
                      </p:cNvPicPr>
                      <p:nvPr/>
                    </p:nvPicPr>
                    <p:blipFill>
                      <a:blip r:embed="rId6"/>
                      <a:srcRect/>
                      <a:stretch>
                        <a:fillRect/>
                      </a:stretch>
                    </p:blipFill>
                    <p:spPr bwMode="auto">
                      <a:xfrm>
                        <a:off x="4110491" y="5707423"/>
                        <a:ext cx="1778000" cy="547687"/>
                      </a:xfrm>
                      <a:prstGeom prst="rect">
                        <a:avLst/>
                      </a:prstGeom>
                      <a:noFill/>
                      <a:ln>
                        <a:solidFill>
                          <a:srgbClr val="FF0000"/>
                        </a:solid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221979466"/>
              </p:ext>
            </p:extLst>
          </p:nvPr>
        </p:nvGraphicFramePr>
        <p:xfrm>
          <a:off x="2541588" y="2605258"/>
          <a:ext cx="4075112" cy="1119188"/>
        </p:xfrm>
        <a:graphic>
          <a:graphicData uri="http://schemas.openxmlformats.org/presentationml/2006/ole">
            <mc:AlternateContent xmlns:mc="http://schemas.openxmlformats.org/markup-compatibility/2006">
              <mc:Choice xmlns:v="urn:schemas-microsoft-com:vml" Requires="v">
                <p:oleObj spid="_x0000_s99418" name="Equation" r:id="rId7" imgW="2095200" imgH="571320" progId="Equation.DSMT4">
                  <p:embed/>
                </p:oleObj>
              </mc:Choice>
              <mc:Fallback>
                <p:oleObj name="Equation" r:id="rId7" imgW="2095200" imgH="571320" progId="Equation.DSMT4">
                  <p:embed/>
                  <p:pic>
                    <p:nvPicPr>
                      <p:cNvPr id="0" name="Object 22"/>
                      <p:cNvPicPr>
                        <a:picLocks noChangeAspect="1" noChangeArrowheads="1"/>
                      </p:cNvPicPr>
                      <p:nvPr/>
                    </p:nvPicPr>
                    <p:blipFill>
                      <a:blip r:embed="rId8"/>
                      <a:srcRect/>
                      <a:stretch>
                        <a:fillRect/>
                      </a:stretch>
                    </p:blipFill>
                    <p:spPr bwMode="auto">
                      <a:xfrm>
                        <a:off x="2541588" y="2605258"/>
                        <a:ext cx="4075112"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691949975"/>
              </p:ext>
            </p:extLst>
          </p:nvPr>
        </p:nvGraphicFramePr>
        <p:xfrm>
          <a:off x="2054225" y="3930416"/>
          <a:ext cx="5037138" cy="1219200"/>
        </p:xfrm>
        <a:graphic>
          <a:graphicData uri="http://schemas.openxmlformats.org/presentationml/2006/ole">
            <mc:AlternateContent xmlns:mc="http://schemas.openxmlformats.org/markup-compatibility/2006">
              <mc:Choice xmlns:v="urn:schemas-microsoft-com:vml" Requires="v">
                <p:oleObj spid="_x0000_s99419" name="Equation" r:id="rId9" imgW="2590560" imgH="622080" progId="Equation.DSMT4">
                  <p:embed/>
                </p:oleObj>
              </mc:Choice>
              <mc:Fallback>
                <p:oleObj name="Equation" r:id="rId9" imgW="2590560" imgH="622080" progId="Equation.DSMT4">
                  <p:embed/>
                  <p:pic>
                    <p:nvPicPr>
                      <p:cNvPr id="0" name="Object 5"/>
                      <p:cNvPicPr>
                        <a:picLocks noChangeAspect="1" noChangeArrowheads="1"/>
                      </p:cNvPicPr>
                      <p:nvPr/>
                    </p:nvPicPr>
                    <p:blipFill>
                      <a:blip r:embed="rId10"/>
                      <a:srcRect/>
                      <a:stretch>
                        <a:fillRect/>
                      </a:stretch>
                    </p:blipFill>
                    <p:spPr bwMode="auto">
                      <a:xfrm>
                        <a:off x="2054225" y="3930416"/>
                        <a:ext cx="503713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Rectangle 14"/>
          <p:cNvSpPr/>
          <p:nvPr/>
        </p:nvSpPr>
        <p:spPr>
          <a:xfrm>
            <a:off x="319312" y="4190053"/>
            <a:ext cx="1901372" cy="553998"/>
          </a:xfrm>
          <a:prstGeom prst="rect">
            <a:avLst/>
          </a:prstGeom>
        </p:spPr>
        <p:txBody>
          <a:bodyPr wrap="square">
            <a:spAutoFit/>
          </a:bodyPr>
          <a:lstStyle/>
          <a:p>
            <a:pPr eaLnBrk="1" hangingPunct="1"/>
            <a:r>
              <a:rPr lang="pt-BR" sz="3000" b="0" dirty="0">
                <a:latin typeface="Times New Roman" pitchFamily="18" charset="0"/>
                <a:cs typeface="Times New Roman" pitchFamily="18" charset="0"/>
              </a:rPr>
              <a:t>Vì vậy:</a:t>
            </a:r>
          </a:p>
        </p:txBody>
      </p:sp>
      <p:sp>
        <p:nvSpPr>
          <p:cNvPr id="16" name="Rectangle 15"/>
          <p:cNvSpPr/>
          <p:nvPr/>
        </p:nvSpPr>
        <p:spPr>
          <a:xfrm>
            <a:off x="595083" y="5672969"/>
            <a:ext cx="1901372" cy="553998"/>
          </a:xfrm>
          <a:prstGeom prst="rect">
            <a:avLst/>
          </a:prstGeom>
        </p:spPr>
        <p:txBody>
          <a:bodyPr wrap="square">
            <a:spAutoFit/>
          </a:bodyPr>
          <a:lstStyle/>
          <a:p>
            <a:pPr eaLnBrk="1" hangingPunct="1"/>
            <a:r>
              <a:rPr lang="pt-BR" sz="3000" b="0" dirty="0">
                <a:latin typeface="Times New Roman" pitchFamily="18" charset="0"/>
                <a:cs typeface="Times New Roman" pitchFamily="18" charset="0"/>
              </a:rPr>
              <a:t>Nên:</a:t>
            </a:r>
          </a:p>
        </p:txBody>
      </p:sp>
    </p:spTree>
    <p:extLst>
      <p:ext uri="{BB962C8B-B14F-4D97-AF65-F5344CB8AC3E}">
        <p14:creationId xmlns:p14="http://schemas.microsoft.com/office/powerpoint/2010/main" val="682996672"/>
      </p:ext>
    </p:extLst>
  </p:cSld>
  <p:clrMapOvr>
    <a:masterClrMapping/>
  </p:clrMapOvr>
  <p:transition spd="slow">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3. ĐỊNH LUẬT BẢO TOÀN CƠ NĂNG</a:t>
            </a:r>
          </a:p>
        </p:txBody>
      </p:sp>
      <p:sp>
        <p:nvSpPr>
          <p:cNvPr id="9" name="Rectangle 8"/>
          <p:cNvSpPr/>
          <p:nvPr/>
        </p:nvSpPr>
        <p:spPr>
          <a:xfrm>
            <a:off x="0" y="569229"/>
            <a:ext cx="9144000"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50" dirty="0">
                <a:solidFill>
                  <a:schemeClr val="tx1"/>
                </a:solidFill>
                <a:latin typeface="Times New Roman" pitchFamily="18" charset="0"/>
                <a:cs typeface="Times New Roman" pitchFamily="18" charset="0"/>
              </a:rPr>
              <a:t>3.4. CÁC LỰC BẢO TOÀN VÀ PHI BẢO TOÀN</a:t>
            </a:r>
          </a:p>
        </p:txBody>
      </p:sp>
      <p:sp>
        <p:nvSpPr>
          <p:cNvPr id="21" name="Rectangle 20"/>
          <p:cNvSpPr/>
          <p:nvPr/>
        </p:nvSpPr>
        <p:spPr>
          <a:xfrm>
            <a:off x="348339" y="1411023"/>
            <a:ext cx="8781143" cy="2086853"/>
          </a:xfrm>
          <a:prstGeom prst="rect">
            <a:avLst/>
          </a:prstGeom>
        </p:spPr>
        <p:txBody>
          <a:bodyPr wrap="square">
            <a:spAutoFit/>
          </a:bodyPr>
          <a:lstStyle/>
          <a:p>
            <a:pPr marL="457200" indent="-457200" eaLnBrk="1" hangingPunct="1">
              <a:lnSpc>
                <a:spcPct val="150000"/>
              </a:lnSpc>
              <a:buFont typeface="Wingdings" pitchFamily="2" charset="2"/>
              <a:buChar char="v"/>
            </a:pPr>
            <a:r>
              <a:rPr lang="pt-BR" sz="3000" b="0" dirty="0">
                <a:latin typeface="Times New Roman" pitchFamily="18" charset="0"/>
                <a:cs typeface="Times New Roman" pitchFamily="18" charset="0"/>
              </a:rPr>
              <a:t>Các lực bảo toàn có khả năng tạo ra sự chuyển đổi qua lại giữa động năng và thế năng của vật.</a:t>
            </a:r>
          </a:p>
          <a:p>
            <a:pPr eaLnBrk="1" hangingPunct="1">
              <a:lnSpc>
                <a:spcPct val="150000"/>
              </a:lnSpc>
            </a:pPr>
            <a:r>
              <a:rPr lang="pt-BR" sz="3000" dirty="0">
                <a:latin typeface="Times New Roman" pitchFamily="18" charset="0"/>
                <a:cs typeface="Times New Roman" pitchFamily="18" charset="0"/>
              </a:rPr>
              <a:t>Ví dụ</a:t>
            </a:r>
            <a:r>
              <a:rPr lang="pt-BR" sz="3000" b="0" dirty="0">
                <a:latin typeface="Times New Roman" pitchFamily="18" charset="0"/>
                <a:cs typeface="Times New Roman" pitchFamily="18" charset="0"/>
              </a:rPr>
              <a:t>: Lực đàn hồi, lực hấp dẫn, ...</a:t>
            </a:r>
          </a:p>
        </p:txBody>
      </p:sp>
      <p:graphicFrame>
        <p:nvGraphicFramePr>
          <p:cNvPr id="7" name="Object 6"/>
          <p:cNvGraphicFramePr>
            <a:graphicFrameLocks noChangeAspect="1"/>
          </p:cNvGraphicFramePr>
          <p:nvPr>
            <p:extLst>
              <p:ext uri="{D42A27DB-BD31-4B8C-83A1-F6EECF244321}">
                <p14:modId xmlns:p14="http://schemas.microsoft.com/office/powerpoint/2010/main" val="3869449813"/>
              </p:ext>
            </p:extLst>
          </p:nvPr>
        </p:nvGraphicFramePr>
        <p:xfrm>
          <a:off x="4471988" y="4749800"/>
          <a:ext cx="271462" cy="422275"/>
        </p:xfrm>
        <a:graphic>
          <a:graphicData uri="http://schemas.openxmlformats.org/presentationml/2006/ole">
            <mc:AlternateContent xmlns:mc="http://schemas.openxmlformats.org/markup-compatibility/2006">
              <mc:Choice xmlns:v="urn:schemas-microsoft-com:vml" Requires="v">
                <p:oleObj spid="_x0000_s100374" name="Equation" r:id="rId3" imgW="139680" imgH="215640" progId="Equation.DSMT4">
                  <p:embed/>
                </p:oleObj>
              </mc:Choice>
              <mc:Fallback>
                <p:oleObj name="Equation" r:id="rId3" imgW="139680" imgH="215640" progId="Equation.DSMT4">
                  <p:embed/>
                  <p:pic>
                    <p:nvPicPr>
                      <p:cNvPr id="0" name=""/>
                      <p:cNvPicPr>
                        <a:picLocks noChangeAspect="1" noChangeArrowheads="1"/>
                      </p:cNvPicPr>
                      <p:nvPr/>
                    </p:nvPicPr>
                    <p:blipFill>
                      <a:blip r:embed="rId4"/>
                      <a:srcRect/>
                      <a:stretch>
                        <a:fillRect/>
                      </a:stretch>
                    </p:blipFill>
                    <p:spPr bwMode="auto">
                      <a:xfrm>
                        <a:off x="4471988" y="4749800"/>
                        <a:ext cx="27146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Rectangle 14"/>
          <p:cNvSpPr/>
          <p:nvPr/>
        </p:nvSpPr>
        <p:spPr>
          <a:xfrm>
            <a:off x="362853" y="3769147"/>
            <a:ext cx="8360231" cy="2779351"/>
          </a:xfrm>
          <a:prstGeom prst="rect">
            <a:avLst/>
          </a:prstGeom>
        </p:spPr>
        <p:txBody>
          <a:bodyPr wrap="square">
            <a:spAutoFit/>
          </a:bodyPr>
          <a:lstStyle/>
          <a:p>
            <a:pPr marL="457200" indent="-457200" algn="just" eaLnBrk="1" hangingPunct="1">
              <a:lnSpc>
                <a:spcPct val="150000"/>
              </a:lnSpc>
              <a:buFont typeface="Wingdings" pitchFamily="2" charset="2"/>
              <a:buChar char="v"/>
            </a:pPr>
            <a:r>
              <a:rPr lang="pt-BR" sz="3000" b="0" dirty="0">
                <a:latin typeface="Times New Roman" pitchFamily="18" charset="0"/>
                <a:cs typeface="Times New Roman" pitchFamily="18" charset="0"/>
              </a:rPr>
              <a:t>Các lực phi bảo toàn là các lực không thể được biểu diễn bởi một hàm thế năng.</a:t>
            </a:r>
          </a:p>
          <a:p>
            <a:pPr algn="just" eaLnBrk="1" hangingPunct="1">
              <a:lnSpc>
                <a:spcPct val="150000"/>
              </a:lnSpc>
            </a:pPr>
            <a:r>
              <a:rPr lang="pt-BR" sz="3000" dirty="0">
                <a:latin typeface="Times New Roman" pitchFamily="18" charset="0"/>
                <a:cs typeface="Times New Roman" pitchFamily="18" charset="0"/>
              </a:rPr>
              <a:t>Ví dụ: </a:t>
            </a:r>
            <a:r>
              <a:rPr lang="pt-BR" sz="3000" b="0" dirty="0">
                <a:latin typeface="Times New Roman" pitchFamily="18" charset="0"/>
                <a:cs typeface="Times New Roman" pitchFamily="18" charset="0"/>
              </a:rPr>
              <a:t>Lực ma sát, lực nhớt của chất lưu, ... Các lực này còn gọi là các lực tiêu tán.</a:t>
            </a:r>
          </a:p>
        </p:txBody>
      </p:sp>
    </p:spTree>
    <p:extLst>
      <p:ext uri="{BB962C8B-B14F-4D97-AF65-F5344CB8AC3E}">
        <p14:creationId xmlns:p14="http://schemas.microsoft.com/office/powerpoint/2010/main" val="2148672243"/>
      </p:ext>
    </p:extLst>
  </p:cSld>
  <p:clrMapOvr>
    <a:masterClrMapping/>
  </p:clrMapOvr>
  <p:transition spd="slow">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3. ĐỊNH LUẬT BẢO TOÀN CƠ NĂNG</a:t>
            </a:r>
          </a:p>
        </p:txBody>
      </p:sp>
      <p:sp>
        <p:nvSpPr>
          <p:cNvPr id="9" name="Rectangle 8"/>
          <p:cNvSpPr/>
          <p:nvPr/>
        </p:nvSpPr>
        <p:spPr>
          <a:xfrm>
            <a:off x="0" y="438603"/>
            <a:ext cx="9144000"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50" dirty="0">
                <a:solidFill>
                  <a:schemeClr val="tx1"/>
                </a:solidFill>
                <a:latin typeface="Times New Roman" pitchFamily="18" charset="0"/>
                <a:cs typeface="Times New Roman" pitchFamily="18" charset="0"/>
              </a:rPr>
              <a:t>3.5. ĐỊNH LUẬT BIẾN THIÊN VÀ BẢO TOÀN CƠ NĂNG</a:t>
            </a:r>
          </a:p>
        </p:txBody>
      </p:sp>
      <p:sp>
        <p:nvSpPr>
          <p:cNvPr id="21" name="Rectangle 20"/>
          <p:cNvSpPr/>
          <p:nvPr/>
        </p:nvSpPr>
        <p:spPr>
          <a:xfrm>
            <a:off x="181428" y="1137514"/>
            <a:ext cx="8781143" cy="1481175"/>
          </a:xfrm>
          <a:prstGeom prst="rect">
            <a:avLst/>
          </a:prstGeom>
        </p:spPr>
        <p:txBody>
          <a:bodyPr wrap="square">
            <a:spAutoFit/>
          </a:bodyPr>
          <a:lstStyle/>
          <a:p>
            <a:pPr marL="457200" indent="-457200" algn="just" eaLnBrk="1" hangingPunct="1">
              <a:lnSpc>
                <a:spcPct val="150000"/>
              </a:lnSpc>
              <a:buFont typeface="Wingdings" pitchFamily="2" charset="2"/>
              <a:buChar char="v"/>
            </a:pPr>
            <a:r>
              <a:rPr lang="de-DE" sz="3200" b="0" dirty="0">
                <a:latin typeface="Times New Roman" pitchFamily="18" charset="0"/>
                <a:cs typeface="Times New Roman" pitchFamily="18" charset="0"/>
              </a:rPr>
              <a:t>Giả sử chất điểm chuyển động dưới tác dụng của lực bảo toàn F</a:t>
            </a:r>
            <a:r>
              <a:rPr lang="de-DE" sz="3200" b="0" baseline="-25000" dirty="0">
                <a:latin typeface="Times New Roman" pitchFamily="18" charset="0"/>
                <a:cs typeface="Times New Roman" pitchFamily="18" charset="0"/>
              </a:rPr>
              <a:t>bt</a:t>
            </a:r>
            <a:r>
              <a:rPr lang="de-DE" sz="3200" b="0" dirty="0">
                <a:latin typeface="Times New Roman" pitchFamily="18" charset="0"/>
                <a:cs typeface="Times New Roman" pitchFamily="18" charset="0"/>
              </a:rPr>
              <a:t> và lực phi bảo toàn F</a:t>
            </a:r>
            <a:r>
              <a:rPr lang="de-DE" sz="3200" b="0" baseline="-25000" dirty="0">
                <a:latin typeface="Times New Roman" pitchFamily="18" charset="0"/>
                <a:cs typeface="Times New Roman" pitchFamily="18" charset="0"/>
              </a:rPr>
              <a:t>pbt</a:t>
            </a:r>
            <a:endParaRPr lang="pt-BR" sz="3000" b="0" baseline="-25000" dirty="0">
              <a:latin typeface="Times New Roman" pitchFamily="18" charset="0"/>
              <a:cs typeface="Times New Roman"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3102170501"/>
              </p:ext>
            </p:extLst>
          </p:nvPr>
        </p:nvGraphicFramePr>
        <p:xfrm>
          <a:off x="4471988" y="4749800"/>
          <a:ext cx="271462" cy="422275"/>
        </p:xfrm>
        <a:graphic>
          <a:graphicData uri="http://schemas.openxmlformats.org/presentationml/2006/ole">
            <mc:AlternateContent xmlns:mc="http://schemas.openxmlformats.org/markup-compatibility/2006">
              <mc:Choice xmlns:v="urn:schemas-microsoft-com:vml" Requires="v">
                <p:oleObj spid="_x0000_s101452" name="Equation" r:id="rId3" imgW="139680" imgH="215640" progId="Equation.DSMT4">
                  <p:embed/>
                </p:oleObj>
              </mc:Choice>
              <mc:Fallback>
                <p:oleObj name="Equation" r:id="rId3" imgW="139680" imgH="215640" progId="Equation.DSMT4">
                  <p:embed/>
                  <p:pic>
                    <p:nvPicPr>
                      <p:cNvPr id="0" name=""/>
                      <p:cNvPicPr>
                        <a:picLocks noChangeAspect="1" noChangeArrowheads="1"/>
                      </p:cNvPicPr>
                      <p:nvPr/>
                    </p:nvPicPr>
                    <p:blipFill>
                      <a:blip r:embed="rId4"/>
                      <a:srcRect/>
                      <a:stretch>
                        <a:fillRect/>
                      </a:stretch>
                    </p:blipFill>
                    <p:spPr bwMode="auto">
                      <a:xfrm>
                        <a:off x="4471988" y="4749800"/>
                        <a:ext cx="27146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Rectangle 14"/>
          <p:cNvSpPr/>
          <p:nvPr/>
        </p:nvSpPr>
        <p:spPr>
          <a:xfrm>
            <a:off x="261255" y="3449839"/>
            <a:ext cx="8599718" cy="830997"/>
          </a:xfrm>
          <a:prstGeom prst="rect">
            <a:avLst/>
          </a:prstGeom>
        </p:spPr>
        <p:txBody>
          <a:bodyPr wrap="square">
            <a:spAutoFit/>
          </a:bodyPr>
          <a:lstStyle/>
          <a:p>
            <a:pPr marL="457200" indent="-457200" algn="just">
              <a:lnSpc>
                <a:spcPct val="150000"/>
              </a:lnSpc>
              <a:buFont typeface="Wingdings" pitchFamily="2" charset="2"/>
              <a:buChar char="v"/>
            </a:pPr>
            <a:r>
              <a:rPr lang="de-DE" sz="3200" b="0" dirty="0">
                <a:latin typeface="Times New Roman" pitchFamily="18" charset="0"/>
                <a:cs typeface="Times New Roman" pitchFamily="18" charset="0"/>
              </a:rPr>
              <a:t>Theo định lý động năng (vi phân): dK = </a:t>
            </a:r>
            <a:r>
              <a:rPr lang="en-US" sz="3200" b="0" dirty="0">
                <a:latin typeface="Times New Roman" pitchFamily="18" charset="0"/>
                <a:cs typeface="Times New Roman" pitchFamily="18" charset="0"/>
                <a:sym typeface="Symbol" pitchFamily="18" charset="2"/>
              </a:rPr>
              <a:t></a:t>
            </a:r>
            <a:r>
              <a:rPr lang="de-DE" sz="3200" b="0" dirty="0">
                <a:latin typeface="Times New Roman" pitchFamily="18" charset="0"/>
                <a:cs typeface="Times New Roman" pitchFamily="18" charset="0"/>
              </a:rPr>
              <a:t>A</a:t>
            </a:r>
            <a:endParaRPr lang="en-US" sz="3200" b="0" dirty="0">
              <a:latin typeface="Times New Roman" pitchFamily="18" charset="0"/>
              <a:cs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116394813"/>
              </p:ext>
            </p:extLst>
          </p:nvPr>
        </p:nvGraphicFramePr>
        <p:xfrm>
          <a:off x="3459163" y="2790601"/>
          <a:ext cx="2224087" cy="644525"/>
        </p:xfrm>
        <a:graphic>
          <a:graphicData uri="http://schemas.openxmlformats.org/presentationml/2006/ole">
            <mc:AlternateContent xmlns:mc="http://schemas.openxmlformats.org/markup-compatibility/2006">
              <mc:Choice xmlns:v="urn:schemas-microsoft-com:vml" Requires="v">
                <p:oleObj spid="_x0000_s101453" name="Equation" r:id="rId5" imgW="1143000" imgH="330120" progId="Equation.DSMT4">
                  <p:embed/>
                </p:oleObj>
              </mc:Choice>
              <mc:Fallback>
                <p:oleObj name="Equation" r:id="rId5" imgW="1143000" imgH="330120" progId="Equation.DSMT4">
                  <p:embed/>
                  <p:pic>
                    <p:nvPicPr>
                      <p:cNvPr id="0" name="Object 2"/>
                      <p:cNvPicPr>
                        <a:picLocks noChangeAspect="1" noChangeArrowheads="1"/>
                      </p:cNvPicPr>
                      <p:nvPr/>
                    </p:nvPicPr>
                    <p:blipFill>
                      <a:blip r:embed="rId6"/>
                      <a:srcRect/>
                      <a:stretch>
                        <a:fillRect/>
                      </a:stretch>
                    </p:blipFill>
                    <p:spPr bwMode="auto">
                      <a:xfrm>
                        <a:off x="3459163" y="2790601"/>
                        <a:ext cx="2224087"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573474024"/>
              </p:ext>
            </p:extLst>
          </p:nvPr>
        </p:nvGraphicFramePr>
        <p:xfrm>
          <a:off x="2311400" y="4382434"/>
          <a:ext cx="4521200" cy="644525"/>
        </p:xfrm>
        <a:graphic>
          <a:graphicData uri="http://schemas.openxmlformats.org/presentationml/2006/ole">
            <mc:AlternateContent xmlns:mc="http://schemas.openxmlformats.org/markup-compatibility/2006">
              <mc:Choice xmlns:v="urn:schemas-microsoft-com:vml" Requires="v">
                <p:oleObj spid="_x0000_s101454" name="Equation" r:id="rId7" imgW="2323800" imgH="330120" progId="Equation.DSMT4">
                  <p:embed/>
                </p:oleObj>
              </mc:Choice>
              <mc:Fallback>
                <p:oleObj name="Equation" r:id="rId7" imgW="2323800" imgH="330120" progId="Equation.DSMT4">
                  <p:embed/>
                  <p:pic>
                    <p:nvPicPr>
                      <p:cNvPr id="0" name="Object 2"/>
                      <p:cNvPicPr>
                        <a:picLocks noChangeAspect="1" noChangeArrowheads="1"/>
                      </p:cNvPicPr>
                      <p:nvPr/>
                    </p:nvPicPr>
                    <p:blipFill>
                      <a:blip r:embed="rId8"/>
                      <a:srcRect/>
                      <a:stretch>
                        <a:fillRect/>
                      </a:stretch>
                    </p:blipFill>
                    <p:spPr bwMode="auto">
                      <a:xfrm>
                        <a:off x="2311400" y="4382434"/>
                        <a:ext cx="45212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 Box 7"/>
          <p:cNvSpPr txBox="1">
            <a:spLocks noChangeArrowheads="1"/>
          </p:cNvSpPr>
          <p:nvPr/>
        </p:nvSpPr>
        <p:spPr bwMode="auto">
          <a:xfrm>
            <a:off x="291421" y="5128536"/>
            <a:ext cx="613840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marL="457200" indent="-457200" eaLnBrk="1" hangingPunct="1">
              <a:lnSpc>
                <a:spcPct val="150000"/>
              </a:lnSpc>
              <a:buFont typeface="Wingdings" pitchFamily="2" charset="2"/>
              <a:buChar char="v"/>
            </a:pPr>
            <a:r>
              <a:rPr lang="de-DE" sz="3200" b="0" dirty="0">
                <a:latin typeface="Times New Roman" pitchFamily="18" charset="0"/>
                <a:cs typeface="Times New Roman" pitchFamily="18" charset="0"/>
              </a:rPr>
              <a:t>Theo định lý thế năng: </a:t>
            </a:r>
            <a:endParaRPr lang="en-US" sz="3200" b="0" dirty="0">
              <a:latin typeface="Times New Roman" pitchFamily="18" charset="0"/>
              <a:cs typeface="Times New Roman"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384519230"/>
              </p:ext>
            </p:extLst>
          </p:nvPr>
        </p:nvGraphicFramePr>
        <p:xfrm>
          <a:off x="2813730" y="5973989"/>
          <a:ext cx="3211512" cy="644525"/>
        </p:xfrm>
        <a:graphic>
          <a:graphicData uri="http://schemas.openxmlformats.org/presentationml/2006/ole">
            <mc:AlternateContent xmlns:mc="http://schemas.openxmlformats.org/markup-compatibility/2006">
              <mc:Choice xmlns:v="urn:schemas-microsoft-com:vml" Requires="v">
                <p:oleObj spid="_x0000_s101455" name="Equation" r:id="rId9" imgW="1650960" imgH="330120" progId="Equation.DSMT4">
                  <p:embed/>
                </p:oleObj>
              </mc:Choice>
              <mc:Fallback>
                <p:oleObj name="Equation" r:id="rId9" imgW="1650960" imgH="330120" progId="Equation.DSMT4">
                  <p:embed/>
                  <p:pic>
                    <p:nvPicPr>
                      <p:cNvPr id="0" name="Object 3"/>
                      <p:cNvPicPr>
                        <a:picLocks noChangeAspect="1" noChangeArrowheads="1"/>
                      </p:cNvPicPr>
                      <p:nvPr/>
                    </p:nvPicPr>
                    <p:blipFill>
                      <a:blip r:embed="rId10"/>
                      <a:srcRect/>
                      <a:stretch>
                        <a:fillRect/>
                      </a:stretch>
                    </p:blipFill>
                    <p:spPr bwMode="auto">
                      <a:xfrm>
                        <a:off x="2813730" y="5973989"/>
                        <a:ext cx="3211512"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39788251"/>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2000" fill="hold"/>
                                        <p:tgtEl>
                                          <p:spTgt spid="11"/>
                                        </p:tgtEl>
                                        <p:attrNameLst>
                                          <p:attrName>ppt_w</p:attrName>
                                        </p:attrNameLst>
                                      </p:cBhvr>
                                      <p:tavLst>
                                        <p:tav tm="0">
                                          <p:val>
                                            <p:strVal val="#ppt_w*0.70"/>
                                          </p:val>
                                        </p:tav>
                                        <p:tav tm="100000">
                                          <p:val>
                                            <p:strVal val="#ppt_w"/>
                                          </p:val>
                                        </p:tav>
                                      </p:tavLst>
                                    </p:anim>
                                    <p:anim calcmode="lin" valueType="num">
                                      <p:cBhvr>
                                        <p:cTn id="8" dur="2000" fill="hold"/>
                                        <p:tgtEl>
                                          <p:spTgt spid="11"/>
                                        </p:tgtEl>
                                        <p:attrNameLst>
                                          <p:attrName>ppt_h</p:attrName>
                                        </p:attrNameLst>
                                      </p:cBhvr>
                                      <p:tavLst>
                                        <p:tav tm="0">
                                          <p:val>
                                            <p:strVal val="#ppt_h"/>
                                          </p:val>
                                        </p:tav>
                                        <p:tav tm="100000">
                                          <p:val>
                                            <p:strVal val="#ppt_h"/>
                                          </p:val>
                                        </p:tav>
                                      </p:tavLst>
                                    </p:anim>
                                    <p:animEffect transition="in" filter="fade">
                                      <p:cBhvr>
                                        <p:cTn id="9"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3. ĐỊNH LUẬT BẢO TOÀN CƠ NĂNG</a:t>
            </a:r>
          </a:p>
        </p:txBody>
      </p:sp>
      <p:sp>
        <p:nvSpPr>
          <p:cNvPr id="9" name="Rectangle 8"/>
          <p:cNvSpPr/>
          <p:nvPr/>
        </p:nvSpPr>
        <p:spPr>
          <a:xfrm>
            <a:off x="0" y="438603"/>
            <a:ext cx="9144000"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50" dirty="0">
                <a:solidFill>
                  <a:schemeClr val="tx1"/>
                </a:solidFill>
                <a:latin typeface="Times New Roman" pitchFamily="18" charset="0"/>
                <a:cs typeface="Times New Roman" pitchFamily="18" charset="0"/>
              </a:rPr>
              <a:t>3.5. ĐỊNH LUẬT BIẾN THIÊN VÀ BẢO TOÀN CƠ NĂNG</a:t>
            </a:r>
          </a:p>
        </p:txBody>
      </p:sp>
      <p:graphicFrame>
        <p:nvGraphicFramePr>
          <p:cNvPr id="7" name="Object 6"/>
          <p:cNvGraphicFramePr>
            <a:graphicFrameLocks noChangeAspect="1"/>
          </p:cNvGraphicFramePr>
          <p:nvPr>
            <p:extLst>
              <p:ext uri="{D42A27DB-BD31-4B8C-83A1-F6EECF244321}">
                <p14:modId xmlns:p14="http://schemas.microsoft.com/office/powerpoint/2010/main" val="2433965676"/>
              </p:ext>
            </p:extLst>
          </p:nvPr>
        </p:nvGraphicFramePr>
        <p:xfrm>
          <a:off x="4471988" y="4749800"/>
          <a:ext cx="271462" cy="422275"/>
        </p:xfrm>
        <a:graphic>
          <a:graphicData uri="http://schemas.openxmlformats.org/presentationml/2006/ole">
            <mc:AlternateContent xmlns:mc="http://schemas.openxmlformats.org/markup-compatibility/2006">
              <mc:Choice xmlns:v="urn:schemas-microsoft-com:vml" Requires="v">
                <p:oleObj spid="_x0000_s102479" name="Equation" r:id="rId3" imgW="139680" imgH="215640" progId="Equation.DSMT4">
                  <p:embed/>
                </p:oleObj>
              </mc:Choice>
              <mc:Fallback>
                <p:oleObj name="Equation" r:id="rId3" imgW="139680" imgH="215640" progId="Equation.DSMT4">
                  <p:embed/>
                  <p:pic>
                    <p:nvPicPr>
                      <p:cNvPr id="0" name=""/>
                      <p:cNvPicPr>
                        <a:picLocks noChangeAspect="1" noChangeArrowheads="1"/>
                      </p:cNvPicPr>
                      <p:nvPr/>
                    </p:nvPicPr>
                    <p:blipFill>
                      <a:blip r:embed="rId4"/>
                      <a:srcRect/>
                      <a:stretch>
                        <a:fillRect/>
                      </a:stretch>
                    </p:blipFill>
                    <p:spPr bwMode="auto">
                      <a:xfrm>
                        <a:off x="4471988" y="4749800"/>
                        <a:ext cx="27146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706172573"/>
              </p:ext>
            </p:extLst>
          </p:nvPr>
        </p:nvGraphicFramePr>
        <p:xfrm>
          <a:off x="2654300" y="1258662"/>
          <a:ext cx="3309938" cy="644525"/>
        </p:xfrm>
        <a:graphic>
          <a:graphicData uri="http://schemas.openxmlformats.org/presentationml/2006/ole">
            <mc:AlternateContent xmlns:mc="http://schemas.openxmlformats.org/markup-compatibility/2006">
              <mc:Choice xmlns:v="urn:schemas-microsoft-com:vml" Requires="v">
                <p:oleObj spid="_x0000_s102480" name="Equation" r:id="rId5" imgW="1701720" imgH="330120" progId="Equation.DSMT4">
                  <p:embed/>
                </p:oleObj>
              </mc:Choice>
              <mc:Fallback>
                <p:oleObj name="Equation" r:id="rId5" imgW="1701720" imgH="330120" progId="Equation.DSMT4">
                  <p:embed/>
                  <p:pic>
                    <p:nvPicPr>
                      <p:cNvPr id="0" name=""/>
                      <p:cNvPicPr>
                        <a:picLocks noChangeAspect="1" noChangeArrowheads="1"/>
                      </p:cNvPicPr>
                      <p:nvPr/>
                    </p:nvPicPr>
                    <p:blipFill>
                      <a:blip r:embed="rId6"/>
                      <a:srcRect/>
                      <a:stretch>
                        <a:fillRect/>
                      </a:stretch>
                    </p:blipFill>
                    <p:spPr bwMode="auto">
                      <a:xfrm>
                        <a:off x="2654300" y="1258662"/>
                        <a:ext cx="3309938"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Rectangle 12"/>
          <p:cNvSpPr>
            <a:spLocks noChangeArrowheads="1"/>
          </p:cNvSpPr>
          <p:nvPr/>
        </p:nvSpPr>
        <p:spPr bwMode="auto">
          <a:xfrm>
            <a:off x="338364" y="3105253"/>
            <a:ext cx="4060727" cy="742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50000"/>
              </a:lnSpc>
            </a:pPr>
            <a:r>
              <a:rPr lang="en-US" sz="3200" b="0" dirty="0" err="1">
                <a:latin typeface="Times New Roman" pitchFamily="18" charset="0"/>
                <a:cs typeface="Times New Roman" pitchFamily="18" charset="0"/>
              </a:rPr>
              <a:t>Sau</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khi</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lấy</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tích</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phân</a:t>
            </a:r>
            <a:r>
              <a:rPr lang="en-US" sz="3200" b="0" dirty="0">
                <a:latin typeface="Times New Roman" pitchFamily="18" charset="0"/>
                <a:cs typeface="Times New Roman" pitchFamily="18" charset="0"/>
              </a:rPr>
              <a:t>    </a:t>
            </a:r>
          </a:p>
        </p:txBody>
      </p:sp>
      <p:graphicFrame>
        <p:nvGraphicFramePr>
          <p:cNvPr id="2" name="Object 1"/>
          <p:cNvGraphicFramePr>
            <a:graphicFrameLocks noChangeAspect="1"/>
          </p:cNvGraphicFramePr>
          <p:nvPr>
            <p:extLst>
              <p:ext uri="{D42A27DB-BD31-4B8C-83A1-F6EECF244321}">
                <p14:modId xmlns:p14="http://schemas.microsoft.com/office/powerpoint/2010/main" val="4053906013"/>
              </p:ext>
            </p:extLst>
          </p:nvPr>
        </p:nvGraphicFramePr>
        <p:xfrm>
          <a:off x="972231" y="2252885"/>
          <a:ext cx="6543675" cy="644525"/>
        </p:xfrm>
        <a:graphic>
          <a:graphicData uri="http://schemas.openxmlformats.org/presentationml/2006/ole">
            <mc:AlternateContent xmlns:mc="http://schemas.openxmlformats.org/markup-compatibility/2006">
              <mc:Choice xmlns:v="urn:schemas-microsoft-com:vml" Requires="v">
                <p:oleObj spid="_x0000_s102481" name="Equation" r:id="rId7" imgW="3365280" imgH="330120" progId="Equation.DSMT4">
                  <p:embed/>
                </p:oleObj>
              </mc:Choice>
              <mc:Fallback>
                <p:oleObj name="Equation" r:id="rId7" imgW="3365280" imgH="330120" progId="Equation.DSMT4">
                  <p:embed/>
                  <p:pic>
                    <p:nvPicPr>
                      <p:cNvPr id="0" name="Object 3"/>
                      <p:cNvPicPr>
                        <a:picLocks noChangeAspect="1" noChangeArrowheads="1"/>
                      </p:cNvPicPr>
                      <p:nvPr/>
                    </p:nvPicPr>
                    <p:blipFill>
                      <a:blip r:embed="rId8"/>
                      <a:srcRect/>
                      <a:stretch>
                        <a:fillRect/>
                      </a:stretch>
                    </p:blipFill>
                    <p:spPr bwMode="auto">
                      <a:xfrm>
                        <a:off x="972231" y="2252885"/>
                        <a:ext cx="65436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4210770822"/>
              </p:ext>
            </p:extLst>
          </p:nvPr>
        </p:nvGraphicFramePr>
        <p:xfrm>
          <a:off x="2823156" y="4109022"/>
          <a:ext cx="3209925" cy="544512"/>
        </p:xfrm>
        <a:graphic>
          <a:graphicData uri="http://schemas.openxmlformats.org/presentationml/2006/ole">
            <mc:AlternateContent xmlns:mc="http://schemas.openxmlformats.org/markup-compatibility/2006">
              <mc:Choice xmlns:v="urn:schemas-microsoft-com:vml" Requires="v">
                <p:oleObj spid="_x0000_s102482" name="Equation" r:id="rId9" imgW="1650960" imgH="279360" progId="Equation.DSMT4">
                  <p:embed/>
                </p:oleObj>
              </mc:Choice>
              <mc:Fallback>
                <p:oleObj name="Equation" r:id="rId9" imgW="1650960" imgH="279360" progId="Equation.DSMT4">
                  <p:embed/>
                  <p:pic>
                    <p:nvPicPr>
                      <p:cNvPr id="0" name=""/>
                      <p:cNvPicPr>
                        <a:picLocks noChangeAspect="1" noChangeArrowheads="1"/>
                      </p:cNvPicPr>
                      <p:nvPr/>
                    </p:nvPicPr>
                    <p:blipFill>
                      <a:blip r:embed="rId10"/>
                      <a:srcRect/>
                      <a:stretch>
                        <a:fillRect/>
                      </a:stretch>
                    </p:blipFill>
                    <p:spPr bwMode="auto">
                      <a:xfrm>
                        <a:off x="2823156" y="4109022"/>
                        <a:ext cx="3209925"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Rectangle 21"/>
          <p:cNvSpPr/>
          <p:nvPr/>
        </p:nvSpPr>
        <p:spPr>
          <a:xfrm>
            <a:off x="336095" y="4918482"/>
            <a:ext cx="8616950" cy="1481175"/>
          </a:xfrm>
          <a:prstGeom prst="rect">
            <a:avLst/>
          </a:prstGeom>
        </p:spPr>
        <p:txBody>
          <a:bodyPr wrap="square">
            <a:spAutoFit/>
          </a:bodyPr>
          <a:lstStyle/>
          <a:p>
            <a:pPr marL="457200" indent="-457200" algn="just">
              <a:lnSpc>
                <a:spcPct val="150000"/>
              </a:lnSpc>
              <a:buFont typeface="Wingdings 3" pitchFamily="18" charset="2"/>
              <a:buChar char="["/>
            </a:pPr>
            <a:r>
              <a:rPr lang="en-US" sz="3200" dirty="0" err="1">
                <a:solidFill>
                  <a:srgbClr val="C00000"/>
                </a:solidFill>
                <a:latin typeface="Times New Roman" pitchFamily="18" charset="0"/>
                <a:cs typeface="Times New Roman" pitchFamily="18" charset="0"/>
              </a:rPr>
              <a:t>Độ</a:t>
            </a:r>
            <a:r>
              <a:rPr lang="en-US" sz="3200" dirty="0">
                <a:solidFill>
                  <a:srgbClr val="C00000"/>
                </a:solidFill>
                <a:latin typeface="Times New Roman" pitchFamily="18" charset="0"/>
                <a:cs typeface="Times New Roman" pitchFamily="18" charset="0"/>
              </a:rPr>
              <a:t> </a:t>
            </a:r>
            <a:r>
              <a:rPr lang="en-US" sz="3200" dirty="0" err="1">
                <a:solidFill>
                  <a:srgbClr val="C00000"/>
                </a:solidFill>
                <a:latin typeface="Times New Roman" pitchFamily="18" charset="0"/>
                <a:cs typeface="Times New Roman" pitchFamily="18" charset="0"/>
              </a:rPr>
              <a:t>biến</a:t>
            </a:r>
            <a:r>
              <a:rPr lang="en-US" sz="3200" dirty="0">
                <a:solidFill>
                  <a:srgbClr val="C00000"/>
                </a:solidFill>
                <a:latin typeface="Times New Roman" pitchFamily="18" charset="0"/>
                <a:cs typeface="Times New Roman" pitchFamily="18" charset="0"/>
              </a:rPr>
              <a:t> </a:t>
            </a:r>
            <a:r>
              <a:rPr lang="en-US" sz="3200" dirty="0" err="1">
                <a:solidFill>
                  <a:srgbClr val="C00000"/>
                </a:solidFill>
                <a:latin typeface="Times New Roman" pitchFamily="18" charset="0"/>
                <a:cs typeface="Times New Roman" pitchFamily="18" charset="0"/>
              </a:rPr>
              <a:t>thiên</a:t>
            </a:r>
            <a:r>
              <a:rPr lang="en-US" sz="3200" dirty="0">
                <a:solidFill>
                  <a:srgbClr val="C00000"/>
                </a:solidFill>
                <a:latin typeface="Times New Roman" pitchFamily="18" charset="0"/>
                <a:cs typeface="Times New Roman" pitchFamily="18" charset="0"/>
              </a:rPr>
              <a:t> </a:t>
            </a:r>
            <a:r>
              <a:rPr lang="en-US" sz="3200" dirty="0" err="1">
                <a:solidFill>
                  <a:srgbClr val="C00000"/>
                </a:solidFill>
                <a:latin typeface="Times New Roman" pitchFamily="18" charset="0"/>
                <a:cs typeface="Times New Roman" pitchFamily="18" charset="0"/>
              </a:rPr>
              <a:t>của</a:t>
            </a:r>
            <a:r>
              <a:rPr lang="en-US" sz="3200" dirty="0">
                <a:solidFill>
                  <a:srgbClr val="C00000"/>
                </a:solidFill>
                <a:latin typeface="Times New Roman" pitchFamily="18" charset="0"/>
                <a:cs typeface="Times New Roman" pitchFamily="18" charset="0"/>
              </a:rPr>
              <a:t> </a:t>
            </a:r>
            <a:r>
              <a:rPr lang="en-US" sz="3200" dirty="0" err="1">
                <a:solidFill>
                  <a:srgbClr val="C00000"/>
                </a:solidFill>
                <a:latin typeface="Times New Roman" pitchFamily="18" charset="0"/>
                <a:cs typeface="Times New Roman" pitchFamily="18" charset="0"/>
              </a:rPr>
              <a:t>cơ</a:t>
            </a:r>
            <a:r>
              <a:rPr lang="en-US" sz="3200" dirty="0">
                <a:solidFill>
                  <a:srgbClr val="C00000"/>
                </a:solidFill>
                <a:latin typeface="Times New Roman" pitchFamily="18" charset="0"/>
                <a:cs typeface="Times New Roman" pitchFamily="18" charset="0"/>
              </a:rPr>
              <a:t> </a:t>
            </a:r>
            <a:r>
              <a:rPr lang="en-US" sz="3200" dirty="0" err="1">
                <a:solidFill>
                  <a:srgbClr val="C00000"/>
                </a:solidFill>
                <a:latin typeface="Times New Roman" pitchFamily="18" charset="0"/>
                <a:cs typeface="Times New Roman" pitchFamily="18" charset="0"/>
              </a:rPr>
              <a:t>năng</a:t>
            </a:r>
            <a:r>
              <a:rPr lang="en-US" sz="3200" dirty="0">
                <a:solidFill>
                  <a:srgbClr val="C00000"/>
                </a:solidFill>
                <a:latin typeface="Times New Roman" pitchFamily="18" charset="0"/>
                <a:cs typeface="Times New Roman" pitchFamily="18" charset="0"/>
              </a:rPr>
              <a:t> </a:t>
            </a:r>
            <a:r>
              <a:rPr lang="en-US" sz="3200" dirty="0" err="1">
                <a:solidFill>
                  <a:srgbClr val="C00000"/>
                </a:solidFill>
                <a:latin typeface="Times New Roman" pitchFamily="18" charset="0"/>
                <a:cs typeface="Times New Roman" pitchFamily="18" charset="0"/>
              </a:rPr>
              <a:t>chất</a:t>
            </a:r>
            <a:r>
              <a:rPr lang="en-US" sz="3200" dirty="0">
                <a:solidFill>
                  <a:srgbClr val="C00000"/>
                </a:solidFill>
                <a:latin typeface="Times New Roman" pitchFamily="18" charset="0"/>
                <a:cs typeface="Times New Roman" pitchFamily="18" charset="0"/>
              </a:rPr>
              <a:t> </a:t>
            </a:r>
            <a:r>
              <a:rPr lang="en-US" sz="3200" dirty="0" err="1">
                <a:solidFill>
                  <a:srgbClr val="C00000"/>
                </a:solidFill>
                <a:latin typeface="Times New Roman" pitchFamily="18" charset="0"/>
                <a:cs typeface="Times New Roman" pitchFamily="18" charset="0"/>
              </a:rPr>
              <a:t>điểm</a:t>
            </a:r>
            <a:r>
              <a:rPr lang="en-US" sz="3200" dirty="0">
                <a:solidFill>
                  <a:srgbClr val="C00000"/>
                </a:solidFill>
                <a:latin typeface="Times New Roman" pitchFamily="18" charset="0"/>
                <a:cs typeface="Times New Roman" pitchFamily="18" charset="0"/>
              </a:rPr>
              <a:t> </a:t>
            </a:r>
            <a:r>
              <a:rPr lang="en-US" sz="3200" dirty="0" err="1">
                <a:solidFill>
                  <a:srgbClr val="C00000"/>
                </a:solidFill>
                <a:latin typeface="Times New Roman" pitchFamily="18" charset="0"/>
                <a:cs typeface="Times New Roman" pitchFamily="18" charset="0"/>
              </a:rPr>
              <a:t>bằng</a:t>
            </a:r>
            <a:r>
              <a:rPr lang="en-US" sz="3200" dirty="0">
                <a:solidFill>
                  <a:srgbClr val="C00000"/>
                </a:solidFill>
                <a:latin typeface="Times New Roman" pitchFamily="18" charset="0"/>
                <a:cs typeface="Times New Roman" pitchFamily="18" charset="0"/>
              </a:rPr>
              <a:t> </a:t>
            </a:r>
            <a:r>
              <a:rPr lang="en-US" sz="3200" dirty="0" err="1">
                <a:solidFill>
                  <a:srgbClr val="C00000"/>
                </a:solidFill>
                <a:latin typeface="Times New Roman" pitchFamily="18" charset="0"/>
                <a:cs typeface="Times New Roman" pitchFamily="18" charset="0"/>
              </a:rPr>
              <a:t>công</a:t>
            </a:r>
            <a:r>
              <a:rPr lang="en-US" sz="3200" dirty="0">
                <a:solidFill>
                  <a:srgbClr val="C00000"/>
                </a:solidFill>
                <a:latin typeface="Times New Roman" pitchFamily="18" charset="0"/>
                <a:cs typeface="Times New Roman" pitchFamily="18" charset="0"/>
              </a:rPr>
              <a:t> </a:t>
            </a:r>
            <a:r>
              <a:rPr lang="en-US" sz="3200" dirty="0" err="1">
                <a:solidFill>
                  <a:srgbClr val="C00000"/>
                </a:solidFill>
                <a:latin typeface="Times New Roman" pitchFamily="18" charset="0"/>
                <a:cs typeface="Times New Roman" pitchFamily="18" charset="0"/>
              </a:rPr>
              <a:t>của</a:t>
            </a:r>
            <a:r>
              <a:rPr lang="en-US" sz="3200" dirty="0">
                <a:solidFill>
                  <a:srgbClr val="C00000"/>
                </a:solidFill>
                <a:latin typeface="Times New Roman" pitchFamily="18" charset="0"/>
                <a:cs typeface="Times New Roman" pitchFamily="18" charset="0"/>
              </a:rPr>
              <a:t> </a:t>
            </a:r>
            <a:r>
              <a:rPr lang="en-US" sz="3200" dirty="0" err="1">
                <a:solidFill>
                  <a:srgbClr val="C00000"/>
                </a:solidFill>
                <a:latin typeface="Times New Roman" pitchFamily="18" charset="0"/>
                <a:cs typeface="Times New Roman" pitchFamily="18" charset="0"/>
              </a:rPr>
              <a:t>lực</a:t>
            </a:r>
            <a:r>
              <a:rPr lang="en-US" sz="3200" dirty="0">
                <a:solidFill>
                  <a:srgbClr val="C00000"/>
                </a:solidFill>
                <a:latin typeface="Times New Roman" pitchFamily="18" charset="0"/>
                <a:cs typeface="Times New Roman" pitchFamily="18" charset="0"/>
              </a:rPr>
              <a:t> phi </a:t>
            </a:r>
            <a:r>
              <a:rPr lang="en-US" sz="3200" dirty="0" err="1">
                <a:solidFill>
                  <a:srgbClr val="C00000"/>
                </a:solidFill>
                <a:latin typeface="Times New Roman" pitchFamily="18" charset="0"/>
                <a:cs typeface="Times New Roman" pitchFamily="18" charset="0"/>
              </a:rPr>
              <a:t>bảo</a:t>
            </a:r>
            <a:r>
              <a:rPr lang="en-US" sz="3200" dirty="0">
                <a:solidFill>
                  <a:srgbClr val="C00000"/>
                </a:solidFill>
                <a:latin typeface="Times New Roman" pitchFamily="18" charset="0"/>
                <a:cs typeface="Times New Roman" pitchFamily="18" charset="0"/>
              </a:rPr>
              <a:t> </a:t>
            </a:r>
            <a:r>
              <a:rPr lang="en-US" sz="3200" dirty="0" err="1">
                <a:solidFill>
                  <a:srgbClr val="C00000"/>
                </a:solidFill>
                <a:latin typeface="Times New Roman" pitchFamily="18" charset="0"/>
                <a:cs typeface="Times New Roman" pitchFamily="18" charset="0"/>
              </a:rPr>
              <a:t>toàn</a:t>
            </a:r>
            <a:r>
              <a:rPr lang="en-US" sz="3200" dirty="0">
                <a:solidFill>
                  <a:srgbClr val="C00000"/>
                </a:solidFill>
                <a:latin typeface="Times New Roman" pitchFamily="18" charset="0"/>
                <a:cs typeface="Times New Roman" pitchFamily="18" charset="0"/>
              </a:rPr>
              <a:t> </a:t>
            </a:r>
          </a:p>
        </p:txBody>
      </p:sp>
    </p:spTree>
    <p:extLst>
      <p:ext uri="{BB962C8B-B14F-4D97-AF65-F5344CB8AC3E}">
        <p14:creationId xmlns:p14="http://schemas.microsoft.com/office/powerpoint/2010/main" val="1641431049"/>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2000" fill="hold"/>
                                        <p:tgtEl>
                                          <p:spTgt spid="16"/>
                                        </p:tgtEl>
                                        <p:attrNameLst>
                                          <p:attrName>ppt_w</p:attrName>
                                        </p:attrNameLst>
                                      </p:cBhvr>
                                      <p:tavLst>
                                        <p:tav tm="0">
                                          <p:val>
                                            <p:strVal val="#ppt_w*0.70"/>
                                          </p:val>
                                        </p:tav>
                                        <p:tav tm="100000">
                                          <p:val>
                                            <p:strVal val="#ppt_w"/>
                                          </p:val>
                                        </p:tav>
                                      </p:tavLst>
                                    </p:anim>
                                    <p:anim calcmode="lin" valueType="num">
                                      <p:cBhvr>
                                        <p:cTn id="8" dur="2000" fill="hold"/>
                                        <p:tgtEl>
                                          <p:spTgt spid="16"/>
                                        </p:tgtEl>
                                        <p:attrNameLst>
                                          <p:attrName>ppt_h</p:attrName>
                                        </p:attrNameLst>
                                      </p:cBhvr>
                                      <p:tavLst>
                                        <p:tav tm="0">
                                          <p:val>
                                            <p:strVal val="#ppt_h"/>
                                          </p:val>
                                        </p:tav>
                                        <p:tav tm="100000">
                                          <p:val>
                                            <p:strVal val="#ppt_h"/>
                                          </p:val>
                                        </p:tav>
                                      </p:tavLst>
                                    </p:anim>
                                    <p:animEffect transition="in" filter="fade">
                                      <p:cBhvr>
                                        <p:cTn id="9"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3. ĐỊNH LUẬT BẢO TOÀN CƠ NĂNG</a:t>
            </a:r>
          </a:p>
        </p:txBody>
      </p:sp>
      <p:sp>
        <p:nvSpPr>
          <p:cNvPr id="9" name="Rectangle 8"/>
          <p:cNvSpPr/>
          <p:nvPr/>
        </p:nvSpPr>
        <p:spPr>
          <a:xfrm>
            <a:off x="0" y="438603"/>
            <a:ext cx="9144000"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50" dirty="0">
                <a:solidFill>
                  <a:schemeClr val="tx1"/>
                </a:solidFill>
                <a:latin typeface="Times New Roman" pitchFamily="18" charset="0"/>
                <a:cs typeface="Times New Roman" pitchFamily="18" charset="0"/>
              </a:rPr>
              <a:t>3.5. ĐỊNH LUẬT BIẾN THIÊN VÀ BẢO TOÀN CƠ NĂNG</a:t>
            </a:r>
          </a:p>
        </p:txBody>
      </p:sp>
      <p:graphicFrame>
        <p:nvGraphicFramePr>
          <p:cNvPr id="7" name="Object 6"/>
          <p:cNvGraphicFramePr>
            <a:graphicFrameLocks noChangeAspect="1"/>
          </p:cNvGraphicFramePr>
          <p:nvPr>
            <p:extLst>
              <p:ext uri="{D42A27DB-BD31-4B8C-83A1-F6EECF244321}">
                <p14:modId xmlns:p14="http://schemas.microsoft.com/office/powerpoint/2010/main" val="1157088678"/>
              </p:ext>
            </p:extLst>
          </p:nvPr>
        </p:nvGraphicFramePr>
        <p:xfrm>
          <a:off x="4471988" y="4749800"/>
          <a:ext cx="271462" cy="422275"/>
        </p:xfrm>
        <a:graphic>
          <a:graphicData uri="http://schemas.openxmlformats.org/presentationml/2006/ole">
            <mc:AlternateContent xmlns:mc="http://schemas.openxmlformats.org/markup-compatibility/2006">
              <mc:Choice xmlns:v="urn:schemas-microsoft-com:vml" Requires="v">
                <p:oleObj spid="_x0000_s103480" name="Equation" r:id="rId3" imgW="139680" imgH="215640" progId="Equation.DSMT4">
                  <p:embed/>
                </p:oleObj>
              </mc:Choice>
              <mc:Fallback>
                <p:oleObj name="Equation" r:id="rId3" imgW="139680" imgH="215640" progId="Equation.DSMT4">
                  <p:embed/>
                  <p:pic>
                    <p:nvPicPr>
                      <p:cNvPr id="0" name=""/>
                      <p:cNvPicPr>
                        <a:picLocks noChangeAspect="1" noChangeArrowheads="1"/>
                      </p:cNvPicPr>
                      <p:nvPr/>
                    </p:nvPicPr>
                    <p:blipFill>
                      <a:blip r:embed="rId4"/>
                      <a:srcRect/>
                      <a:stretch>
                        <a:fillRect/>
                      </a:stretch>
                    </p:blipFill>
                    <p:spPr bwMode="auto">
                      <a:xfrm>
                        <a:off x="4471988" y="4749800"/>
                        <a:ext cx="27146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Rectangle 12"/>
          <p:cNvSpPr>
            <a:spLocks noChangeArrowheads="1"/>
          </p:cNvSpPr>
          <p:nvPr/>
        </p:nvSpPr>
        <p:spPr bwMode="auto">
          <a:xfrm>
            <a:off x="599616" y="1217697"/>
            <a:ext cx="563795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50000"/>
              </a:lnSpc>
            </a:pPr>
            <a:r>
              <a:rPr lang="en-US" sz="3200" b="0" dirty="0" err="1">
                <a:latin typeface="Times New Roman" pitchFamily="18" charset="0"/>
                <a:cs typeface="Times New Roman" pitchFamily="18" charset="0"/>
              </a:rPr>
              <a:t>Khi</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lực</a:t>
            </a:r>
            <a:r>
              <a:rPr lang="en-US" sz="3200" b="0" dirty="0">
                <a:latin typeface="Times New Roman" pitchFamily="18" charset="0"/>
                <a:cs typeface="Times New Roman" pitchFamily="18" charset="0"/>
              </a:rPr>
              <a:t> phi </a:t>
            </a:r>
            <a:r>
              <a:rPr lang="en-US" sz="3200" b="0" dirty="0" err="1">
                <a:latin typeface="Times New Roman" pitchFamily="18" charset="0"/>
                <a:cs typeface="Times New Roman" pitchFamily="18" charset="0"/>
              </a:rPr>
              <a:t>bảo</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toàn</a:t>
            </a:r>
            <a:r>
              <a:rPr lang="en-US" sz="3200" b="0" dirty="0">
                <a:latin typeface="Times New Roman" pitchFamily="18" charset="0"/>
                <a:cs typeface="Times New Roman" pitchFamily="18" charset="0"/>
              </a:rPr>
              <a:t> F</a:t>
            </a:r>
            <a:r>
              <a:rPr lang="en-US" sz="3200" b="0" baseline="-25000" dirty="0">
                <a:latin typeface="Times New Roman" pitchFamily="18" charset="0"/>
                <a:cs typeface="Times New Roman" pitchFamily="18" charset="0"/>
              </a:rPr>
              <a:t>PBT </a:t>
            </a:r>
            <a:r>
              <a:rPr lang="en-US" sz="3200" b="0" dirty="0">
                <a:latin typeface="Times New Roman" pitchFamily="18" charset="0"/>
                <a:cs typeface="Times New Roman" pitchFamily="18" charset="0"/>
              </a:rPr>
              <a:t>= 0 </a:t>
            </a:r>
            <a:r>
              <a:rPr lang="en-US" sz="3200" b="0" dirty="0" err="1">
                <a:latin typeface="Times New Roman" pitchFamily="18" charset="0"/>
                <a:cs typeface="Times New Roman" pitchFamily="18" charset="0"/>
              </a:rPr>
              <a:t>thì</a:t>
            </a:r>
            <a:r>
              <a:rPr lang="en-US" sz="3200" b="0" dirty="0">
                <a:latin typeface="Times New Roman" pitchFamily="18" charset="0"/>
                <a:cs typeface="Times New Roman" pitchFamily="18" charset="0"/>
              </a:rPr>
              <a:t>:</a:t>
            </a:r>
          </a:p>
        </p:txBody>
      </p:sp>
      <p:graphicFrame>
        <p:nvGraphicFramePr>
          <p:cNvPr id="20" name="Object 19"/>
          <p:cNvGraphicFramePr>
            <a:graphicFrameLocks noChangeAspect="1"/>
          </p:cNvGraphicFramePr>
          <p:nvPr>
            <p:extLst>
              <p:ext uri="{D42A27DB-BD31-4B8C-83A1-F6EECF244321}">
                <p14:modId xmlns:p14="http://schemas.microsoft.com/office/powerpoint/2010/main" val="3183749180"/>
              </p:ext>
            </p:extLst>
          </p:nvPr>
        </p:nvGraphicFramePr>
        <p:xfrm>
          <a:off x="3362325" y="4057650"/>
          <a:ext cx="2568575" cy="444500"/>
        </p:xfrm>
        <a:graphic>
          <a:graphicData uri="http://schemas.openxmlformats.org/presentationml/2006/ole">
            <mc:AlternateContent xmlns:mc="http://schemas.openxmlformats.org/markup-compatibility/2006">
              <mc:Choice xmlns:v="urn:schemas-microsoft-com:vml" Requires="v">
                <p:oleObj spid="_x0000_s103481" name="Equation" r:id="rId5" imgW="1320480" imgH="228600" progId="Equation.DSMT4">
                  <p:embed/>
                </p:oleObj>
              </mc:Choice>
              <mc:Fallback>
                <p:oleObj name="Equation" r:id="rId5" imgW="1320480" imgH="228600" progId="Equation.DSMT4">
                  <p:embed/>
                  <p:pic>
                    <p:nvPicPr>
                      <p:cNvPr id="0" name=""/>
                      <p:cNvPicPr>
                        <a:picLocks noChangeAspect="1" noChangeArrowheads="1"/>
                      </p:cNvPicPr>
                      <p:nvPr/>
                    </p:nvPicPr>
                    <p:blipFill>
                      <a:blip r:embed="rId6"/>
                      <a:srcRect/>
                      <a:stretch>
                        <a:fillRect/>
                      </a:stretch>
                    </p:blipFill>
                    <p:spPr bwMode="auto">
                      <a:xfrm>
                        <a:off x="3362325" y="4057650"/>
                        <a:ext cx="2568575" cy="444500"/>
                      </a:xfrm>
                      <a:prstGeom prst="rect">
                        <a:avLst/>
                      </a:prstGeom>
                      <a:noFill/>
                      <a:ln w="28575">
                        <a:solidFill>
                          <a:srgbClr val="C00000"/>
                        </a:solidFill>
                      </a:ln>
                    </p:spPr>
                  </p:pic>
                </p:oleObj>
              </mc:Fallback>
            </mc:AlternateContent>
          </a:graphicData>
        </a:graphic>
      </p:graphicFrame>
      <p:sp>
        <p:nvSpPr>
          <p:cNvPr id="6" name="Rectangle 5"/>
          <p:cNvSpPr/>
          <p:nvPr/>
        </p:nvSpPr>
        <p:spPr>
          <a:xfrm>
            <a:off x="338364" y="4571780"/>
            <a:ext cx="8616950" cy="2219838"/>
          </a:xfrm>
          <a:prstGeom prst="rect">
            <a:avLst/>
          </a:prstGeom>
        </p:spPr>
        <p:txBody>
          <a:bodyPr wrap="square">
            <a:spAutoFit/>
          </a:bodyPr>
          <a:lstStyle/>
          <a:p>
            <a:pPr marL="457200" indent="-457200" algn="just">
              <a:lnSpc>
                <a:spcPct val="150000"/>
              </a:lnSpc>
              <a:buFont typeface="Wingdings 3" pitchFamily="18" charset="2"/>
              <a:buChar char="["/>
            </a:pPr>
            <a:r>
              <a:rPr lang="en-US" sz="3200" b="0" dirty="0" err="1">
                <a:solidFill>
                  <a:srgbClr val="C00000"/>
                </a:solidFill>
                <a:latin typeface="Times New Roman" pitchFamily="18" charset="0"/>
                <a:cs typeface="Times New Roman" pitchFamily="18" charset="0"/>
              </a:rPr>
              <a:t>Trong</a:t>
            </a:r>
            <a:r>
              <a:rPr lang="en-US" sz="3200" b="0" dirty="0">
                <a:solidFill>
                  <a:srgbClr val="C00000"/>
                </a:solidFill>
                <a:latin typeface="Times New Roman" pitchFamily="18" charset="0"/>
                <a:cs typeface="Times New Roman" pitchFamily="18" charset="0"/>
              </a:rPr>
              <a:t> </a:t>
            </a:r>
            <a:r>
              <a:rPr lang="en-US" sz="3200" b="0" dirty="0" err="1">
                <a:solidFill>
                  <a:srgbClr val="C00000"/>
                </a:solidFill>
                <a:latin typeface="Times New Roman" pitchFamily="18" charset="0"/>
                <a:cs typeface="Times New Roman" pitchFamily="18" charset="0"/>
              </a:rPr>
              <a:t>trường</a:t>
            </a:r>
            <a:r>
              <a:rPr lang="en-US" sz="3200" b="0" dirty="0">
                <a:solidFill>
                  <a:srgbClr val="C00000"/>
                </a:solidFill>
                <a:latin typeface="Times New Roman" pitchFamily="18" charset="0"/>
                <a:cs typeface="Times New Roman" pitchFamily="18" charset="0"/>
              </a:rPr>
              <a:t> </a:t>
            </a:r>
            <a:r>
              <a:rPr lang="en-US" sz="3200" b="0" dirty="0" err="1">
                <a:solidFill>
                  <a:srgbClr val="C00000"/>
                </a:solidFill>
                <a:latin typeface="Times New Roman" pitchFamily="18" charset="0"/>
                <a:cs typeface="Times New Roman" pitchFamily="18" charset="0"/>
              </a:rPr>
              <a:t>hợp</a:t>
            </a:r>
            <a:r>
              <a:rPr lang="en-US" sz="3200" b="0" dirty="0">
                <a:solidFill>
                  <a:srgbClr val="C00000"/>
                </a:solidFill>
                <a:latin typeface="Times New Roman" pitchFamily="18" charset="0"/>
                <a:cs typeface="Times New Roman" pitchFamily="18" charset="0"/>
              </a:rPr>
              <a:t> </a:t>
            </a:r>
            <a:r>
              <a:rPr lang="en-US" sz="3200" b="0" dirty="0" err="1">
                <a:solidFill>
                  <a:srgbClr val="C00000"/>
                </a:solidFill>
                <a:latin typeface="Times New Roman" pitchFamily="18" charset="0"/>
                <a:cs typeface="Times New Roman" pitchFamily="18" charset="0"/>
              </a:rPr>
              <a:t>không</a:t>
            </a:r>
            <a:r>
              <a:rPr lang="en-US" sz="3200" b="0" dirty="0">
                <a:solidFill>
                  <a:srgbClr val="C00000"/>
                </a:solidFill>
                <a:latin typeface="Times New Roman" pitchFamily="18" charset="0"/>
                <a:cs typeface="Times New Roman" pitchFamily="18" charset="0"/>
              </a:rPr>
              <a:t> </a:t>
            </a:r>
            <a:r>
              <a:rPr lang="en-US" sz="3200" b="0" dirty="0" err="1">
                <a:solidFill>
                  <a:srgbClr val="C00000"/>
                </a:solidFill>
                <a:latin typeface="Times New Roman" pitchFamily="18" charset="0"/>
                <a:cs typeface="Times New Roman" pitchFamily="18" charset="0"/>
              </a:rPr>
              <a:t>có</a:t>
            </a:r>
            <a:r>
              <a:rPr lang="en-US" sz="3200" b="0" dirty="0">
                <a:solidFill>
                  <a:srgbClr val="C00000"/>
                </a:solidFill>
                <a:latin typeface="Times New Roman" pitchFamily="18" charset="0"/>
                <a:cs typeface="Times New Roman" pitchFamily="18" charset="0"/>
              </a:rPr>
              <a:t> </a:t>
            </a:r>
            <a:r>
              <a:rPr lang="en-US" sz="3200" b="0" dirty="0" err="1">
                <a:solidFill>
                  <a:srgbClr val="C00000"/>
                </a:solidFill>
                <a:latin typeface="Times New Roman" pitchFamily="18" charset="0"/>
                <a:cs typeface="Times New Roman" pitchFamily="18" charset="0"/>
              </a:rPr>
              <a:t>lực</a:t>
            </a:r>
            <a:r>
              <a:rPr lang="en-US" sz="3200" b="0" dirty="0">
                <a:solidFill>
                  <a:srgbClr val="C00000"/>
                </a:solidFill>
                <a:latin typeface="Times New Roman" pitchFamily="18" charset="0"/>
                <a:cs typeface="Times New Roman" pitchFamily="18" charset="0"/>
              </a:rPr>
              <a:t> phi </a:t>
            </a:r>
            <a:r>
              <a:rPr lang="en-US" sz="3200" b="0" dirty="0" err="1">
                <a:solidFill>
                  <a:srgbClr val="C00000"/>
                </a:solidFill>
                <a:latin typeface="Times New Roman" pitchFamily="18" charset="0"/>
                <a:cs typeface="Times New Roman" pitchFamily="18" charset="0"/>
              </a:rPr>
              <a:t>bảo</a:t>
            </a:r>
            <a:r>
              <a:rPr lang="en-US" sz="3200" b="0" dirty="0">
                <a:solidFill>
                  <a:srgbClr val="C00000"/>
                </a:solidFill>
                <a:latin typeface="Times New Roman" pitchFamily="18" charset="0"/>
                <a:cs typeface="Times New Roman" pitchFamily="18" charset="0"/>
              </a:rPr>
              <a:t> </a:t>
            </a:r>
            <a:r>
              <a:rPr lang="en-US" sz="3200" b="0" dirty="0" err="1">
                <a:solidFill>
                  <a:srgbClr val="C00000"/>
                </a:solidFill>
                <a:latin typeface="Times New Roman" pitchFamily="18" charset="0"/>
                <a:cs typeface="Times New Roman" pitchFamily="18" charset="0"/>
              </a:rPr>
              <a:t>toàn</a:t>
            </a:r>
            <a:r>
              <a:rPr lang="en-US" sz="3200" b="0" dirty="0">
                <a:solidFill>
                  <a:srgbClr val="C00000"/>
                </a:solidFill>
                <a:latin typeface="Times New Roman" pitchFamily="18" charset="0"/>
                <a:cs typeface="Times New Roman" pitchFamily="18" charset="0"/>
              </a:rPr>
              <a:t>: </a:t>
            </a:r>
            <a:r>
              <a:rPr lang="en-US" sz="3200" b="0" dirty="0" err="1">
                <a:solidFill>
                  <a:srgbClr val="C00000"/>
                </a:solidFill>
                <a:latin typeface="Times New Roman" pitchFamily="18" charset="0"/>
                <a:cs typeface="Times New Roman" pitchFamily="18" charset="0"/>
              </a:rPr>
              <a:t>thế</a:t>
            </a:r>
            <a:r>
              <a:rPr lang="en-US" sz="3200" b="0" dirty="0">
                <a:solidFill>
                  <a:srgbClr val="C00000"/>
                </a:solidFill>
                <a:latin typeface="Times New Roman" pitchFamily="18" charset="0"/>
                <a:cs typeface="Times New Roman" pitchFamily="18" charset="0"/>
              </a:rPr>
              <a:t> </a:t>
            </a:r>
            <a:r>
              <a:rPr lang="en-US" sz="3200" b="0" dirty="0" err="1">
                <a:solidFill>
                  <a:srgbClr val="C00000"/>
                </a:solidFill>
                <a:latin typeface="Times New Roman" pitchFamily="18" charset="0"/>
                <a:cs typeface="Times New Roman" pitchFamily="18" charset="0"/>
              </a:rPr>
              <a:t>năng</a:t>
            </a:r>
            <a:r>
              <a:rPr lang="en-US" sz="3200" b="0" dirty="0">
                <a:solidFill>
                  <a:srgbClr val="C00000"/>
                </a:solidFill>
                <a:latin typeface="Times New Roman" pitchFamily="18" charset="0"/>
                <a:cs typeface="Times New Roman" pitchFamily="18" charset="0"/>
              </a:rPr>
              <a:t> </a:t>
            </a:r>
            <a:r>
              <a:rPr lang="en-US" sz="3200" b="0" dirty="0" err="1">
                <a:solidFill>
                  <a:srgbClr val="C00000"/>
                </a:solidFill>
                <a:latin typeface="Times New Roman" pitchFamily="18" charset="0"/>
                <a:cs typeface="Times New Roman" pitchFamily="18" charset="0"/>
              </a:rPr>
              <a:t>và</a:t>
            </a:r>
            <a:r>
              <a:rPr lang="en-US" sz="3200" b="0" dirty="0">
                <a:solidFill>
                  <a:srgbClr val="C00000"/>
                </a:solidFill>
                <a:latin typeface="Times New Roman" pitchFamily="18" charset="0"/>
                <a:cs typeface="Times New Roman" pitchFamily="18" charset="0"/>
              </a:rPr>
              <a:t> </a:t>
            </a:r>
            <a:r>
              <a:rPr lang="en-US" sz="3200" b="0" dirty="0" err="1">
                <a:solidFill>
                  <a:srgbClr val="C00000"/>
                </a:solidFill>
                <a:latin typeface="Times New Roman" pitchFamily="18" charset="0"/>
                <a:cs typeface="Times New Roman" pitchFamily="18" charset="0"/>
              </a:rPr>
              <a:t>động</a:t>
            </a:r>
            <a:r>
              <a:rPr lang="en-US" sz="3200" b="0" dirty="0">
                <a:solidFill>
                  <a:srgbClr val="C00000"/>
                </a:solidFill>
                <a:latin typeface="Times New Roman" pitchFamily="18" charset="0"/>
                <a:cs typeface="Times New Roman" pitchFamily="18" charset="0"/>
              </a:rPr>
              <a:t> </a:t>
            </a:r>
            <a:r>
              <a:rPr lang="en-US" sz="3200" b="0" dirty="0" err="1">
                <a:solidFill>
                  <a:srgbClr val="C00000"/>
                </a:solidFill>
                <a:latin typeface="Times New Roman" pitchFamily="18" charset="0"/>
                <a:cs typeface="Times New Roman" pitchFamily="18" charset="0"/>
              </a:rPr>
              <a:t>năng</a:t>
            </a:r>
            <a:r>
              <a:rPr lang="en-US" sz="3200" b="0" dirty="0">
                <a:solidFill>
                  <a:srgbClr val="C00000"/>
                </a:solidFill>
                <a:latin typeface="Times New Roman" pitchFamily="18" charset="0"/>
                <a:cs typeface="Times New Roman" pitchFamily="18" charset="0"/>
              </a:rPr>
              <a:t> </a:t>
            </a:r>
            <a:r>
              <a:rPr lang="en-US" sz="3200" b="0" dirty="0" err="1">
                <a:solidFill>
                  <a:srgbClr val="C00000"/>
                </a:solidFill>
                <a:latin typeface="Times New Roman" pitchFamily="18" charset="0"/>
                <a:cs typeface="Times New Roman" pitchFamily="18" charset="0"/>
              </a:rPr>
              <a:t>chất</a:t>
            </a:r>
            <a:r>
              <a:rPr lang="en-US" sz="3200" b="0" dirty="0">
                <a:solidFill>
                  <a:srgbClr val="C00000"/>
                </a:solidFill>
                <a:latin typeface="Times New Roman" pitchFamily="18" charset="0"/>
                <a:cs typeface="Times New Roman" pitchFamily="18" charset="0"/>
              </a:rPr>
              <a:t> </a:t>
            </a:r>
            <a:r>
              <a:rPr lang="en-US" sz="3200" b="0" dirty="0" err="1">
                <a:solidFill>
                  <a:srgbClr val="C00000"/>
                </a:solidFill>
                <a:latin typeface="Times New Roman" pitchFamily="18" charset="0"/>
                <a:cs typeface="Times New Roman" pitchFamily="18" charset="0"/>
              </a:rPr>
              <a:t>điểm</a:t>
            </a:r>
            <a:r>
              <a:rPr lang="en-US" sz="3200" b="0" dirty="0">
                <a:solidFill>
                  <a:srgbClr val="C00000"/>
                </a:solidFill>
                <a:latin typeface="Times New Roman" pitchFamily="18" charset="0"/>
                <a:cs typeface="Times New Roman" pitchFamily="18" charset="0"/>
              </a:rPr>
              <a:t> </a:t>
            </a:r>
            <a:r>
              <a:rPr lang="en-US" sz="3200" b="0" dirty="0" err="1">
                <a:solidFill>
                  <a:srgbClr val="C00000"/>
                </a:solidFill>
                <a:latin typeface="Times New Roman" pitchFamily="18" charset="0"/>
                <a:cs typeface="Times New Roman" pitchFamily="18" charset="0"/>
              </a:rPr>
              <a:t>sẽ</a:t>
            </a:r>
            <a:r>
              <a:rPr lang="en-US" sz="3200" b="0" dirty="0">
                <a:solidFill>
                  <a:srgbClr val="C00000"/>
                </a:solidFill>
                <a:latin typeface="Times New Roman" pitchFamily="18" charset="0"/>
                <a:cs typeface="Times New Roman" pitchFamily="18" charset="0"/>
              </a:rPr>
              <a:t> </a:t>
            </a:r>
            <a:r>
              <a:rPr lang="en-US" sz="3200" b="0" dirty="0" err="1">
                <a:solidFill>
                  <a:srgbClr val="C00000"/>
                </a:solidFill>
                <a:latin typeface="Times New Roman" pitchFamily="18" charset="0"/>
                <a:cs typeface="Times New Roman" pitchFamily="18" charset="0"/>
              </a:rPr>
              <a:t>biến</a:t>
            </a:r>
            <a:r>
              <a:rPr lang="en-US" sz="3200" b="0" dirty="0">
                <a:solidFill>
                  <a:srgbClr val="C00000"/>
                </a:solidFill>
                <a:latin typeface="Times New Roman" pitchFamily="18" charset="0"/>
                <a:cs typeface="Times New Roman" pitchFamily="18" charset="0"/>
              </a:rPr>
              <a:t> </a:t>
            </a:r>
            <a:r>
              <a:rPr lang="en-US" sz="3200" b="0" dirty="0" err="1">
                <a:solidFill>
                  <a:srgbClr val="C00000"/>
                </a:solidFill>
                <a:latin typeface="Times New Roman" pitchFamily="18" charset="0"/>
                <a:cs typeface="Times New Roman" pitchFamily="18" charset="0"/>
              </a:rPr>
              <a:t>đổi</a:t>
            </a:r>
            <a:r>
              <a:rPr lang="en-US" sz="3200" b="0" dirty="0">
                <a:solidFill>
                  <a:srgbClr val="C00000"/>
                </a:solidFill>
                <a:latin typeface="Times New Roman" pitchFamily="18" charset="0"/>
                <a:cs typeface="Times New Roman" pitchFamily="18" charset="0"/>
              </a:rPr>
              <a:t> qua </a:t>
            </a:r>
            <a:r>
              <a:rPr lang="en-US" sz="3200" b="0" dirty="0" err="1">
                <a:solidFill>
                  <a:srgbClr val="C00000"/>
                </a:solidFill>
                <a:latin typeface="Times New Roman" pitchFamily="18" charset="0"/>
                <a:cs typeface="Times New Roman" pitchFamily="18" charset="0"/>
              </a:rPr>
              <a:t>lại</a:t>
            </a:r>
            <a:r>
              <a:rPr lang="en-US" sz="3200" b="0" dirty="0">
                <a:solidFill>
                  <a:srgbClr val="C00000"/>
                </a:solidFill>
                <a:latin typeface="Times New Roman" pitchFamily="18" charset="0"/>
                <a:cs typeface="Times New Roman" pitchFamily="18" charset="0"/>
              </a:rPr>
              <a:t> </a:t>
            </a:r>
            <a:r>
              <a:rPr lang="en-US" sz="3200" b="0" dirty="0" err="1">
                <a:solidFill>
                  <a:srgbClr val="C00000"/>
                </a:solidFill>
                <a:latin typeface="Times New Roman" pitchFamily="18" charset="0"/>
                <a:cs typeface="Times New Roman" pitchFamily="18" charset="0"/>
              </a:rPr>
              <a:t>sao</a:t>
            </a:r>
            <a:r>
              <a:rPr lang="en-US" sz="3200" b="0" dirty="0">
                <a:solidFill>
                  <a:srgbClr val="C00000"/>
                </a:solidFill>
                <a:latin typeface="Times New Roman" pitchFamily="18" charset="0"/>
                <a:cs typeface="Times New Roman" pitchFamily="18" charset="0"/>
              </a:rPr>
              <a:t> </a:t>
            </a:r>
            <a:r>
              <a:rPr lang="en-US" sz="3200" b="0" dirty="0" err="1">
                <a:solidFill>
                  <a:srgbClr val="C00000"/>
                </a:solidFill>
                <a:latin typeface="Times New Roman" pitchFamily="18" charset="0"/>
                <a:cs typeface="Times New Roman" pitchFamily="18" charset="0"/>
              </a:rPr>
              <a:t>cho</a:t>
            </a:r>
            <a:r>
              <a:rPr lang="en-US" sz="3200" b="0" dirty="0">
                <a:solidFill>
                  <a:srgbClr val="C00000"/>
                </a:solidFill>
                <a:latin typeface="Times New Roman" pitchFamily="18" charset="0"/>
                <a:cs typeface="Times New Roman" pitchFamily="18" charset="0"/>
              </a:rPr>
              <a:t> </a:t>
            </a:r>
            <a:r>
              <a:rPr lang="en-US" sz="3200" b="0" dirty="0" err="1">
                <a:solidFill>
                  <a:srgbClr val="C00000"/>
                </a:solidFill>
                <a:latin typeface="Times New Roman" pitchFamily="18" charset="0"/>
                <a:cs typeface="Times New Roman" pitchFamily="18" charset="0"/>
              </a:rPr>
              <a:t>tổng</a:t>
            </a:r>
            <a:r>
              <a:rPr lang="en-US" sz="3200" b="0" dirty="0">
                <a:solidFill>
                  <a:srgbClr val="C00000"/>
                </a:solidFill>
                <a:latin typeface="Times New Roman" pitchFamily="18" charset="0"/>
                <a:cs typeface="Times New Roman" pitchFamily="18" charset="0"/>
              </a:rPr>
              <a:t> </a:t>
            </a:r>
            <a:r>
              <a:rPr lang="en-US" sz="3200" b="0" dirty="0" err="1">
                <a:solidFill>
                  <a:srgbClr val="C00000"/>
                </a:solidFill>
                <a:latin typeface="Times New Roman" pitchFamily="18" charset="0"/>
                <a:cs typeface="Times New Roman" pitchFamily="18" charset="0"/>
              </a:rPr>
              <a:t>thế</a:t>
            </a:r>
            <a:r>
              <a:rPr lang="en-US" sz="3200" b="0" dirty="0">
                <a:solidFill>
                  <a:srgbClr val="C00000"/>
                </a:solidFill>
                <a:latin typeface="Times New Roman" pitchFamily="18" charset="0"/>
                <a:cs typeface="Times New Roman" pitchFamily="18" charset="0"/>
              </a:rPr>
              <a:t> </a:t>
            </a:r>
            <a:r>
              <a:rPr lang="en-US" sz="3200" b="0" dirty="0" err="1">
                <a:solidFill>
                  <a:srgbClr val="C00000"/>
                </a:solidFill>
                <a:latin typeface="Times New Roman" pitchFamily="18" charset="0"/>
                <a:cs typeface="Times New Roman" pitchFamily="18" charset="0"/>
              </a:rPr>
              <a:t>năng</a:t>
            </a:r>
            <a:r>
              <a:rPr lang="en-US" sz="3200" b="0" dirty="0">
                <a:solidFill>
                  <a:srgbClr val="C00000"/>
                </a:solidFill>
                <a:latin typeface="Times New Roman" pitchFamily="18" charset="0"/>
                <a:cs typeface="Times New Roman" pitchFamily="18" charset="0"/>
              </a:rPr>
              <a:t> </a:t>
            </a:r>
            <a:r>
              <a:rPr lang="en-US" sz="3200" b="0" dirty="0" err="1">
                <a:solidFill>
                  <a:srgbClr val="C00000"/>
                </a:solidFill>
                <a:latin typeface="Times New Roman" pitchFamily="18" charset="0"/>
                <a:cs typeface="Times New Roman" pitchFamily="18" charset="0"/>
              </a:rPr>
              <a:t>và</a:t>
            </a:r>
            <a:r>
              <a:rPr lang="en-US" sz="3200" b="0" dirty="0">
                <a:solidFill>
                  <a:srgbClr val="C00000"/>
                </a:solidFill>
                <a:latin typeface="Times New Roman" pitchFamily="18" charset="0"/>
                <a:cs typeface="Times New Roman" pitchFamily="18" charset="0"/>
              </a:rPr>
              <a:t> </a:t>
            </a:r>
            <a:r>
              <a:rPr lang="en-US" sz="3200" b="0" dirty="0" err="1">
                <a:solidFill>
                  <a:srgbClr val="C00000"/>
                </a:solidFill>
                <a:latin typeface="Times New Roman" pitchFamily="18" charset="0"/>
                <a:cs typeface="Times New Roman" pitchFamily="18" charset="0"/>
              </a:rPr>
              <a:t>động</a:t>
            </a:r>
            <a:r>
              <a:rPr lang="en-US" sz="3200" b="0" dirty="0">
                <a:solidFill>
                  <a:srgbClr val="C00000"/>
                </a:solidFill>
                <a:latin typeface="Times New Roman" pitchFamily="18" charset="0"/>
                <a:cs typeface="Times New Roman" pitchFamily="18" charset="0"/>
              </a:rPr>
              <a:t> </a:t>
            </a:r>
            <a:r>
              <a:rPr lang="en-US" sz="3200" b="0" dirty="0" err="1">
                <a:solidFill>
                  <a:srgbClr val="C00000"/>
                </a:solidFill>
                <a:latin typeface="Times New Roman" pitchFamily="18" charset="0"/>
                <a:cs typeface="Times New Roman" pitchFamily="18" charset="0"/>
              </a:rPr>
              <a:t>năng</a:t>
            </a:r>
            <a:r>
              <a:rPr lang="en-US" sz="3200" b="0" dirty="0">
                <a:solidFill>
                  <a:srgbClr val="C00000"/>
                </a:solidFill>
                <a:latin typeface="Times New Roman" pitchFamily="18" charset="0"/>
                <a:cs typeface="Times New Roman" pitchFamily="18" charset="0"/>
              </a:rPr>
              <a:t> </a:t>
            </a:r>
            <a:r>
              <a:rPr lang="en-US" sz="3200" b="0" dirty="0" err="1">
                <a:solidFill>
                  <a:srgbClr val="C00000"/>
                </a:solidFill>
                <a:latin typeface="Times New Roman" pitchFamily="18" charset="0"/>
                <a:cs typeface="Times New Roman" pitchFamily="18" charset="0"/>
              </a:rPr>
              <a:t>là</a:t>
            </a:r>
            <a:r>
              <a:rPr lang="en-US" sz="3200" b="0" dirty="0">
                <a:solidFill>
                  <a:srgbClr val="C00000"/>
                </a:solidFill>
                <a:latin typeface="Times New Roman" pitchFamily="18" charset="0"/>
                <a:cs typeface="Times New Roman" pitchFamily="18" charset="0"/>
              </a:rPr>
              <a:t> </a:t>
            </a:r>
            <a:r>
              <a:rPr lang="en-US" sz="3200" b="0" dirty="0" err="1">
                <a:solidFill>
                  <a:srgbClr val="C00000"/>
                </a:solidFill>
                <a:latin typeface="Times New Roman" pitchFamily="18" charset="0"/>
                <a:cs typeface="Times New Roman" pitchFamily="18" charset="0"/>
              </a:rPr>
              <a:t>hằng</a:t>
            </a:r>
            <a:r>
              <a:rPr lang="en-US" sz="3200" b="0" dirty="0">
                <a:solidFill>
                  <a:srgbClr val="C00000"/>
                </a:solidFill>
                <a:latin typeface="Times New Roman" pitchFamily="18" charset="0"/>
                <a:cs typeface="Times New Roman" pitchFamily="18" charset="0"/>
              </a:rPr>
              <a:t>.</a:t>
            </a:r>
          </a:p>
        </p:txBody>
      </p:sp>
      <p:graphicFrame>
        <p:nvGraphicFramePr>
          <p:cNvPr id="3" name="Object 2"/>
          <p:cNvGraphicFramePr>
            <a:graphicFrameLocks noChangeAspect="1"/>
          </p:cNvGraphicFramePr>
          <p:nvPr>
            <p:extLst>
              <p:ext uri="{D42A27DB-BD31-4B8C-83A1-F6EECF244321}">
                <p14:modId xmlns:p14="http://schemas.microsoft.com/office/powerpoint/2010/main" val="3999621924"/>
              </p:ext>
            </p:extLst>
          </p:nvPr>
        </p:nvGraphicFramePr>
        <p:xfrm>
          <a:off x="2671989" y="2329996"/>
          <a:ext cx="3949700" cy="544513"/>
        </p:xfrm>
        <a:graphic>
          <a:graphicData uri="http://schemas.openxmlformats.org/presentationml/2006/ole">
            <mc:AlternateContent xmlns:mc="http://schemas.openxmlformats.org/markup-compatibility/2006">
              <mc:Choice xmlns:v="urn:schemas-microsoft-com:vml" Requires="v">
                <p:oleObj spid="_x0000_s103482" name="Equation" r:id="rId7" imgW="2031840" imgH="279360" progId="Equation.DSMT4">
                  <p:embed/>
                </p:oleObj>
              </mc:Choice>
              <mc:Fallback>
                <p:oleObj name="Equation" r:id="rId7" imgW="2031840" imgH="279360" progId="Equation.DSMT4">
                  <p:embed/>
                  <p:pic>
                    <p:nvPicPr>
                      <p:cNvPr id="0" name="Object 19"/>
                      <p:cNvPicPr>
                        <a:picLocks noChangeAspect="1" noChangeArrowheads="1"/>
                      </p:cNvPicPr>
                      <p:nvPr/>
                    </p:nvPicPr>
                    <p:blipFill>
                      <a:blip r:embed="rId8"/>
                      <a:srcRect/>
                      <a:stretch>
                        <a:fillRect/>
                      </a:stretch>
                    </p:blipFill>
                    <p:spPr bwMode="auto">
                      <a:xfrm>
                        <a:off x="2671989" y="2329996"/>
                        <a:ext cx="39497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12"/>
          <p:cNvSpPr>
            <a:spLocks noChangeArrowheads="1"/>
          </p:cNvSpPr>
          <p:nvPr/>
        </p:nvSpPr>
        <p:spPr bwMode="auto">
          <a:xfrm>
            <a:off x="599616" y="3017470"/>
            <a:ext cx="52533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50000"/>
              </a:lnSpc>
            </a:pPr>
            <a:r>
              <a:rPr lang="en-US" sz="3200" b="0" dirty="0" err="1">
                <a:latin typeface="Times New Roman" pitchFamily="18" charset="0"/>
                <a:cs typeface="Times New Roman" pitchFamily="18" charset="0"/>
              </a:rPr>
              <a:t>Khi</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đó</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cơ</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năng</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được</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bảo</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toàn</a:t>
            </a:r>
            <a:endParaRPr lang="en-US" sz="3200" b="0" dirty="0">
              <a:latin typeface="Times New Roman" pitchFamily="18" charset="0"/>
              <a:cs typeface="Times New Roman" pitchFamily="18" charset="0"/>
            </a:endParaRPr>
          </a:p>
        </p:txBody>
      </p:sp>
    </p:spTree>
    <p:extLst>
      <p:ext uri="{BB962C8B-B14F-4D97-AF65-F5344CB8AC3E}">
        <p14:creationId xmlns:p14="http://schemas.microsoft.com/office/powerpoint/2010/main" val="1144133311"/>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2000" fill="hold"/>
                                        <p:tgtEl>
                                          <p:spTgt spid="16"/>
                                        </p:tgtEl>
                                        <p:attrNameLst>
                                          <p:attrName>ppt_w</p:attrName>
                                        </p:attrNameLst>
                                      </p:cBhvr>
                                      <p:tavLst>
                                        <p:tav tm="0">
                                          <p:val>
                                            <p:strVal val="#ppt_w*0.70"/>
                                          </p:val>
                                        </p:tav>
                                        <p:tav tm="100000">
                                          <p:val>
                                            <p:strVal val="#ppt_w"/>
                                          </p:val>
                                        </p:tav>
                                      </p:tavLst>
                                    </p:anim>
                                    <p:anim calcmode="lin" valueType="num">
                                      <p:cBhvr>
                                        <p:cTn id="8" dur="2000" fill="hold"/>
                                        <p:tgtEl>
                                          <p:spTgt spid="16"/>
                                        </p:tgtEl>
                                        <p:attrNameLst>
                                          <p:attrName>ppt_h</p:attrName>
                                        </p:attrNameLst>
                                      </p:cBhvr>
                                      <p:tavLst>
                                        <p:tav tm="0">
                                          <p:val>
                                            <p:strVal val="#ppt_h"/>
                                          </p:val>
                                        </p:tav>
                                        <p:tav tm="100000">
                                          <p:val>
                                            <p:strVal val="#ppt_h"/>
                                          </p:val>
                                        </p:tav>
                                      </p:tavLst>
                                    </p:anim>
                                    <p:animEffect transition="in" filter="fade">
                                      <p:cBhvr>
                                        <p:cTn id="9" dur="2000"/>
                                        <p:tgtEl>
                                          <p:spTgt spid="16"/>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2000" fill="hold"/>
                                        <p:tgtEl>
                                          <p:spTgt spid="11"/>
                                        </p:tgtEl>
                                        <p:attrNameLst>
                                          <p:attrName>ppt_w</p:attrName>
                                        </p:attrNameLst>
                                      </p:cBhvr>
                                      <p:tavLst>
                                        <p:tav tm="0">
                                          <p:val>
                                            <p:strVal val="#ppt_w*0.70"/>
                                          </p:val>
                                        </p:tav>
                                        <p:tav tm="100000">
                                          <p:val>
                                            <p:strVal val="#ppt_w"/>
                                          </p:val>
                                        </p:tav>
                                      </p:tavLst>
                                    </p:anim>
                                    <p:anim calcmode="lin" valueType="num">
                                      <p:cBhvr>
                                        <p:cTn id="13" dur="2000" fill="hold"/>
                                        <p:tgtEl>
                                          <p:spTgt spid="11"/>
                                        </p:tgtEl>
                                        <p:attrNameLst>
                                          <p:attrName>ppt_h</p:attrName>
                                        </p:attrNameLst>
                                      </p:cBhvr>
                                      <p:tavLst>
                                        <p:tav tm="0">
                                          <p:val>
                                            <p:strVal val="#ppt_h"/>
                                          </p:val>
                                        </p:tav>
                                        <p:tav tm="100000">
                                          <p:val>
                                            <p:strVal val="#ppt_h"/>
                                          </p:val>
                                        </p:tav>
                                      </p:tavLst>
                                    </p:anim>
                                    <p:animEffect transition="in" filter="fade">
                                      <p:cBhvr>
                                        <p:cTn id="14"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3. ĐỊNH LUẬT BẢO TOÀN CƠ NĂNG</a:t>
            </a:r>
          </a:p>
        </p:txBody>
      </p:sp>
      <p:sp>
        <p:nvSpPr>
          <p:cNvPr id="9" name="Rectangle 8"/>
          <p:cNvSpPr/>
          <p:nvPr/>
        </p:nvSpPr>
        <p:spPr>
          <a:xfrm>
            <a:off x="0" y="438603"/>
            <a:ext cx="9144000"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50" dirty="0">
                <a:solidFill>
                  <a:schemeClr val="tx1"/>
                </a:solidFill>
                <a:latin typeface="Times New Roman" pitchFamily="18" charset="0"/>
                <a:cs typeface="Times New Roman" pitchFamily="18" charset="0"/>
              </a:rPr>
              <a:t>3.5. ĐỊNH LUẬT BIẾN THIÊN VÀ BẢO TOÀN CƠ NĂNG</a:t>
            </a:r>
          </a:p>
        </p:txBody>
      </p:sp>
      <p:graphicFrame>
        <p:nvGraphicFramePr>
          <p:cNvPr id="7" name="Object 6"/>
          <p:cNvGraphicFramePr>
            <a:graphicFrameLocks noChangeAspect="1"/>
          </p:cNvGraphicFramePr>
          <p:nvPr>
            <p:extLst>
              <p:ext uri="{D42A27DB-BD31-4B8C-83A1-F6EECF244321}">
                <p14:modId xmlns:p14="http://schemas.microsoft.com/office/powerpoint/2010/main" val="71999134"/>
              </p:ext>
            </p:extLst>
          </p:nvPr>
        </p:nvGraphicFramePr>
        <p:xfrm>
          <a:off x="4471988" y="4749800"/>
          <a:ext cx="271462" cy="422275"/>
        </p:xfrm>
        <a:graphic>
          <a:graphicData uri="http://schemas.openxmlformats.org/presentationml/2006/ole">
            <mc:AlternateContent xmlns:mc="http://schemas.openxmlformats.org/markup-compatibility/2006">
              <mc:Choice xmlns:v="urn:schemas-microsoft-com:vml" Requires="v">
                <p:oleObj spid="_x0000_s104483" name="Equation" r:id="rId3" imgW="139680" imgH="215640" progId="Equation.DSMT4">
                  <p:embed/>
                </p:oleObj>
              </mc:Choice>
              <mc:Fallback>
                <p:oleObj name="Equation" r:id="rId3" imgW="139680" imgH="215640" progId="Equation.DSMT4">
                  <p:embed/>
                  <p:pic>
                    <p:nvPicPr>
                      <p:cNvPr id="0" name=""/>
                      <p:cNvPicPr>
                        <a:picLocks noChangeAspect="1" noChangeArrowheads="1"/>
                      </p:cNvPicPr>
                      <p:nvPr/>
                    </p:nvPicPr>
                    <p:blipFill>
                      <a:blip r:embed="rId4"/>
                      <a:srcRect/>
                      <a:stretch>
                        <a:fillRect/>
                      </a:stretch>
                    </p:blipFill>
                    <p:spPr bwMode="auto">
                      <a:xfrm>
                        <a:off x="4471988" y="4749800"/>
                        <a:ext cx="27146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12"/>
          <p:cNvSpPr>
            <a:spLocks noChangeArrowheads="1"/>
          </p:cNvSpPr>
          <p:nvPr/>
        </p:nvSpPr>
        <p:spPr bwMode="auto">
          <a:xfrm>
            <a:off x="990122" y="3055474"/>
            <a:ext cx="6960560" cy="742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50000"/>
              </a:lnSpc>
            </a:pPr>
            <a:r>
              <a:rPr lang="en-US" sz="3200" b="0" dirty="0">
                <a:latin typeface="Times New Roman" pitchFamily="18" charset="0"/>
                <a:cs typeface="Times New Roman" pitchFamily="18" charset="0"/>
              </a:rPr>
              <a:t>A</a:t>
            </a:r>
            <a:r>
              <a:rPr lang="en-US" sz="3200" b="0" baseline="-25000" dirty="0">
                <a:latin typeface="Times New Roman" pitchFamily="18" charset="0"/>
                <a:cs typeface="Times New Roman" pitchFamily="18" charset="0"/>
              </a:rPr>
              <a:t>E</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là</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công</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của</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ngoại</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lực</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tác</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dụng</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lên</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hệ</a:t>
            </a:r>
            <a:r>
              <a:rPr lang="en-US" sz="3200" b="0" dirty="0">
                <a:latin typeface="Times New Roman" pitchFamily="18" charset="0"/>
                <a:cs typeface="Times New Roman" pitchFamily="18" charset="0"/>
              </a:rPr>
              <a:t>.</a:t>
            </a:r>
          </a:p>
        </p:txBody>
      </p:sp>
      <p:sp>
        <p:nvSpPr>
          <p:cNvPr id="10" name="AutoShape 2"/>
          <p:cNvSpPr>
            <a:spLocks noGrp="1" noChangeArrowheads="1"/>
          </p:cNvSpPr>
          <p:nvPr>
            <p:ph type="title"/>
          </p:nvPr>
        </p:nvSpPr>
        <p:spPr>
          <a:xfrm>
            <a:off x="346075" y="1105353"/>
            <a:ext cx="7924800" cy="891721"/>
          </a:xfrm>
        </p:spPr>
        <p:txBody>
          <a:bodyPr>
            <a:normAutofit/>
          </a:bodyPr>
          <a:lstStyle/>
          <a:p>
            <a:pPr marL="457200" indent="-457200" algn="l" fontAlgn="base">
              <a:lnSpc>
                <a:spcPct val="150000"/>
              </a:lnSpc>
              <a:spcAft>
                <a:spcPct val="0"/>
              </a:spcAft>
              <a:buFont typeface="Wingdings" pitchFamily="2" charset="2"/>
              <a:buChar char="v"/>
            </a:pPr>
            <a:r>
              <a:rPr lang="en-US" sz="3200" dirty="0" err="1">
                <a:latin typeface="Times New Roman" pitchFamily="18" charset="0"/>
                <a:ea typeface="+mn-ea"/>
                <a:cs typeface="Times New Roman" pitchFamily="18" charset="0"/>
              </a:rPr>
              <a:t>Đối</a:t>
            </a:r>
            <a:r>
              <a:rPr lang="en-US" sz="3200" dirty="0">
                <a:latin typeface="Times New Roman" pitchFamily="18" charset="0"/>
                <a:ea typeface="+mn-ea"/>
                <a:cs typeface="Times New Roman" pitchFamily="18" charset="0"/>
              </a:rPr>
              <a:t> </a:t>
            </a:r>
            <a:r>
              <a:rPr lang="en-US" sz="3200" dirty="0" err="1">
                <a:latin typeface="Times New Roman" pitchFamily="18" charset="0"/>
                <a:ea typeface="+mn-ea"/>
                <a:cs typeface="Times New Roman" pitchFamily="18" charset="0"/>
              </a:rPr>
              <a:t>với</a:t>
            </a:r>
            <a:r>
              <a:rPr lang="en-US" sz="3200" dirty="0">
                <a:latin typeface="Times New Roman" pitchFamily="18" charset="0"/>
                <a:ea typeface="+mn-ea"/>
                <a:cs typeface="Times New Roman" pitchFamily="18" charset="0"/>
              </a:rPr>
              <a:t> </a:t>
            </a:r>
            <a:r>
              <a:rPr lang="en-US" sz="3200" dirty="0" err="1">
                <a:latin typeface="Times New Roman" pitchFamily="18" charset="0"/>
                <a:ea typeface="+mn-ea"/>
                <a:cs typeface="Times New Roman" pitchFamily="18" charset="0"/>
              </a:rPr>
              <a:t>hệ</a:t>
            </a:r>
            <a:r>
              <a:rPr lang="en-US" sz="3200" dirty="0">
                <a:latin typeface="Times New Roman" pitchFamily="18" charset="0"/>
                <a:ea typeface="+mn-ea"/>
                <a:cs typeface="Times New Roman" pitchFamily="18" charset="0"/>
              </a:rPr>
              <a:t> </a:t>
            </a:r>
            <a:r>
              <a:rPr lang="en-US" sz="3200" dirty="0" err="1">
                <a:latin typeface="Times New Roman" pitchFamily="18" charset="0"/>
                <a:ea typeface="+mn-ea"/>
                <a:cs typeface="Times New Roman" pitchFamily="18" charset="0"/>
              </a:rPr>
              <a:t>gồm</a:t>
            </a:r>
            <a:r>
              <a:rPr lang="en-US" sz="3200" dirty="0">
                <a:latin typeface="Times New Roman" pitchFamily="18" charset="0"/>
                <a:ea typeface="+mn-ea"/>
                <a:cs typeface="Times New Roman" pitchFamily="18" charset="0"/>
              </a:rPr>
              <a:t> n </a:t>
            </a:r>
            <a:r>
              <a:rPr lang="en-US" sz="3200" dirty="0" err="1">
                <a:latin typeface="Times New Roman" pitchFamily="18" charset="0"/>
                <a:ea typeface="+mn-ea"/>
                <a:cs typeface="Times New Roman" pitchFamily="18" charset="0"/>
              </a:rPr>
              <a:t>chất</a:t>
            </a:r>
            <a:r>
              <a:rPr lang="en-US" sz="3200" dirty="0">
                <a:latin typeface="Times New Roman" pitchFamily="18" charset="0"/>
                <a:ea typeface="+mn-ea"/>
                <a:cs typeface="Times New Roman" pitchFamily="18" charset="0"/>
              </a:rPr>
              <a:t> </a:t>
            </a:r>
            <a:r>
              <a:rPr lang="en-US" sz="3200" dirty="0" err="1">
                <a:latin typeface="Times New Roman" pitchFamily="18" charset="0"/>
                <a:ea typeface="+mn-ea"/>
                <a:cs typeface="Times New Roman" pitchFamily="18" charset="0"/>
              </a:rPr>
              <a:t>điểm</a:t>
            </a:r>
            <a:r>
              <a:rPr lang="en-US" sz="3200" dirty="0">
                <a:latin typeface="Times New Roman" pitchFamily="18" charset="0"/>
                <a:ea typeface="+mn-ea"/>
                <a:cs typeface="Times New Roman" pitchFamily="18" charset="0"/>
              </a:rPr>
              <a:t> </a:t>
            </a:r>
            <a:r>
              <a:rPr lang="en-US" sz="3200" dirty="0" err="1">
                <a:latin typeface="Times New Roman" pitchFamily="18" charset="0"/>
                <a:ea typeface="+mn-ea"/>
                <a:cs typeface="Times New Roman" pitchFamily="18" charset="0"/>
              </a:rPr>
              <a:t>thì</a:t>
            </a:r>
            <a:r>
              <a:rPr lang="en-US" sz="3200" dirty="0">
                <a:latin typeface="Times New Roman" pitchFamily="18" charset="0"/>
                <a:ea typeface="+mn-ea"/>
                <a:cs typeface="Times New Roman" pitchFamily="18" charset="0"/>
              </a:rPr>
              <a:t>:</a:t>
            </a:r>
          </a:p>
        </p:txBody>
      </p:sp>
      <p:graphicFrame>
        <p:nvGraphicFramePr>
          <p:cNvPr id="2" name="Object 1"/>
          <p:cNvGraphicFramePr>
            <a:graphicFrameLocks noChangeAspect="1"/>
          </p:cNvGraphicFramePr>
          <p:nvPr>
            <p:extLst>
              <p:ext uri="{D42A27DB-BD31-4B8C-83A1-F6EECF244321}">
                <p14:modId xmlns:p14="http://schemas.microsoft.com/office/powerpoint/2010/main" val="3473569754"/>
              </p:ext>
            </p:extLst>
          </p:nvPr>
        </p:nvGraphicFramePr>
        <p:xfrm>
          <a:off x="3448843" y="2251297"/>
          <a:ext cx="2246313" cy="544512"/>
        </p:xfrm>
        <a:graphic>
          <a:graphicData uri="http://schemas.openxmlformats.org/presentationml/2006/ole">
            <mc:AlternateContent xmlns:mc="http://schemas.openxmlformats.org/markup-compatibility/2006">
              <mc:Choice xmlns:v="urn:schemas-microsoft-com:vml" Requires="v">
                <p:oleObj spid="_x0000_s104484" name="Equation" r:id="rId5" imgW="1155600" imgH="279360" progId="Equation.DSMT4">
                  <p:embed/>
                </p:oleObj>
              </mc:Choice>
              <mc:Fallback>
                <p:oleObj name="Equation" r:id="rId5" imgW="1155600" imgH="279360" progId="Equation.DSMT4">
                  <p:embed/>
                  <p:pic>
                    <p:nvPicPr>
                      <p:cNvPr id="0" name="Object 19"/>
                      <p:cNvPicPr>
                        <a:picLocks noChangeAspect="1" noChangeArrowheads="1"/>
                      </p:cNvPicPr>
                      <p:nvPr/>
                    </p:nvPicPr>
                    <p:blipFill>
                      <a:blip r:embed="rId6"/>
                      <a:srcRect/>
                      <a:stretch>
                        <a:fillRect/>
                      </a:stretch>
                    </p:blipFill>
                    <p:spPr bwMode="auto">
                      <a:xfrm>
                        <a:off x="3448843" y="2251297"/>
                        <a:ext cx="2246313"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7"/>
          <p:cNvSpPr txBox="1">
            <a:spLocks noChangeArrowheads="1"/>
          </p:cNvSpPr>
          <p:nvPr/>
        </p:nvSpPr>
        <p:spPr bwMode="auto">
          <a:xfrm>
            <a:off x="210457" y="3939948"/>
            <a:ext cx="872308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marL="457200" indent="-457200" algn="just" eaLnBrk="1" hangingPunct="1">
              <a:lnSpc>
                <a:spcPct val="150000"/>
              </a:lnSpc>
              <a:buFont typeface="Wingdings 3" pitchFamily="18" charset="2"/>
              <a:buChar char="["/>
            </a:pPr>
            <a:r>
              <a:rPr lang="pt-BR" sz="3200" b="0" dirty="0">
                <a:solidFill>
                  <a:srgbClr val="C00000"/>
                </a:solidFill>
                <a:latin typeface="Times New Roman" pitchFamily="18" charset="0"/>
                <a:cs typeface="Times New Roman" pitchFamily="18" charset="0"/>
              </a:rPr>
              <a:t>Độ biến thiên cơ năng của hệ bằng công của ngoại lực phi bảo toàn tác dụng lên hệ. Khi hệ cô lập (F</a:t>
            </a:r>
            <a:r>
              <a:rPr lang="pt-BR" sz="3200" b="0" baseline="-25000" dirty="0">
                <a:solidFill>
                  <a:srgbClr val="C00000"/>
                </a:solidFill>
                <a:latin typeface="Times New Roman" pitchFamily="18" charset="0"/>
                <a:cs typeface="Times New Roman" pitchFamily="18" charset="0"/>
              </a:rPr>
              <a:t>E</a:t>
            </a:r>
            <a:r>
              <a:rPr lang="pt-BR" sz="3200" b="0" dirty="0">
                <a:solidFill>
                  <a:srgbClr val="C00000"/>
                </a:solidFill>
                <a:latin typeface="Times New Roman" pitchFamily="18" charset="0"/>
                <a:cs typeface="Times New Roman" pitchFamily="18" charset="0"/>
              </a:rPr>
              <a:t> = 0) thì E= const, cơ năng hệ bảo toàn.</a:t>
            </a:r>
            <a:endParaRPr lang="en-US" sz="3200" b="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950086846"/>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2000" fill="hold"/>
                                        <p:tgtEl>
                                          <p:spTgt spid="11"/>
                                        </p:tgtEl>
                                        <p:attrNameLst>
                                          <p:attrName>ppt_w</p:attrName>
                                        </p:attrNameLst>
                                      </p:cBhvr>
                                      <p:tavLst>
                                        <p:tav tm="0">
                                          <p:val>
                                            <p:strVal val="#ppt_w*0.70"/>
                                          </p:val>
                                        </p:tav>
                                        <p:tav tm="100000">
                                          <p:val>
                                            <p:strVal val="#ppt_w"/>
                                          </p:val>
                                        </p:tav>
                                      </p:tavLst>
                                    </p:anim>
                                    <p:anim calcmode="lin" valueType="num">
                                      <p:cBhvr>
                                        <p:cTn id="8" dur="2000" fill="hold"/>
                                        <p:tgtEl>
                                          <p:spTgt spid="11"/>
                                        </p:tgtEl>
                                        <p:attrNameLst>
                                          <p:attrName>ppt_h</p:attrName>
                                        </p:attrNameLst>
                                      </p:cBhvr>
                                      <p:tavLst>
                                        <p:tav tm="0">
                                          <p:val>
                                            <p:strVal val="#ppt_h"/>
                                          </p:val>
                                        </p:tav>
                                        <p:tav tm="100000">
                                          <p:val>
                                            <p:strVal val="#ppt_h"/>
                                          </p:val>
                                        </p:tav>
                                      </p:tavLst>
                                    </p:anim>
                                    <p:animEffect transition="in" filter="fade">
                                      <p:cBhvr>
                                        <p:cTn id="9" dur="20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2000" fill="hold"/>
                                        <p:tgtEl>
                                          <p:spTgt spid="10"/>
                                        </p:tgtEl>
                                        <p:attrNameLst>
                                          <p:attrName>ppt_w</p:attrName>
                                        </p:attrNameLst>
                                      </p:cBhvr>
                                      <p:tavLst>
                                        <p:tav tm="0">
                                          <p:val>
                                            <p:strVal val="#ppt_w*0.70"/>
                                          </p:val>
                                        </p:tav>
                                        <p:tav tm="100000">
                                          <p:val>
                                            <p:strVal val="#ppt_w"/>
                                          </p:val>
                                        </p:tav>
                                      </p:tavLst>
                                    </p:anim>
                                    <p:anim calcmode="lin" valueType="num">
                                      <p:cBhvr>
                                        <p:cTn id="15" dur="2000" fill="hold"/>
                                        <p:tgtEl>
                                          <p:spTgt spid="10"/>
                                        </p:tgtEl>
                                        <p:attrNameLst>
                                          <p:attrName>ppt_h</p:attrName>
                                        </p:attrNameLst>
                                      </p:cBhvr>
                                      <p:tavLst>
                                        <p:tav tm="0">
                                          <p:val>
                                            <p:strVal val="#ppt_h"/>
                                          </p:val>
                                        </p:tav>
                                        <p:tav tm="100000">
                                          <p:val>
                                            <p:strVal val="#ppt_h"/>
                                          </p:val>
                                        </p:tav>
                                      </p:tavLst>
                                    </p:anim>
                                    <p:animEffect transition="in" filter="fade">
                                      <p:cBhvr>
                                        <p:cTn id="16" dur="20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1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3. ĐỊNH LUẬT BẢO TOÀN CƠ NĂNG</a:t>
            </a:r>
          </a:p>
        </p:txBody>
      </p:sp>
      <p:sp>
        <p:nvSpPr>
          <p:cNvPr id="9" name="Rectangle 8"/>
          <p:cNvSpPr/>
          <p:nvPr/>
        </p:nvSpPr>
        <p:spPr>
          <a:xfrm>
            <a:off x="0" y="438603"/>
            <a:ext cx="9144000"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50" dirty="0">
                <a:solidFill>
                  <a:schemeClr val="tx1"/>
                </a:solidFill>
                <a:latin typeface="Times New Roman" pitchFamily="18" charset="0"/>
                <a:cs typeface="Times New Roman" pitchFamily="18" charset="0"/>
              </a:rPr>
              <a:t>3.5. ĐỊNH LUẬT BIẾN THIÊN VÀ BẢO TOÀN CƠ NĂNG</a:t>
            </a:r>
          </a:p>
        </p:txBody>
      </p:sp>
      <p:graphicFrame>
        <p:nvGraphicFramePr>
          <p:cNvPr id="7" name="Object 6"/>
          <p:cNvGraphicFramePr>
            <a:graphicFrameLocks noChangeAspect="1"/>
          </p:cNvGraphicFramePr>
          <p:nvPr>
            <p:extLst>
              <p:ext uri="{D42A27DB-BD31-4B8C-83A1-F6EECF244321}">
                <p14:modId xmlns:p14="http://schemas.microsoft.com/office/powerpoint/2010/main" val="1566962883"/>
              </p:ext>
            </p:extLst>
          </p:nvPr>
        </p:nvGraphicFramePr>
        <p:xfrm>
          <a:off x="4471988" y="4749800"/>
          <a:ext cx="271462" cy="422275"/>
        </p:xfrm>
        <a:graphic>
          <a:graphicData uri="http://schemas.openxmlformats.org/presentationml/2006/ole">
            <mc:AlternateContent xmlns:mc="http://schemas.openxmlformats.org/markup-compatibility/2006">
              <mc:Choice xmlns:v="urn:schemas-microsoft-com:vml" Requires="v">
                <p:oleObj spid="_x0000_s105541" name="Equation" r:id="rId3" imgW="139680" imgH="215640" progId="Equation.DSMT4">
                  <p:embed/>
                </p:oleObj>
              </mc:Choice>
              <mc:Fallback>
                <p:oleObj name="Equation" r:id="rId3" imgW="139680" imgH="215640" progId="Equation.DSMT4">
                  <p:embed/>
                  <p:pic>
                    <p:nvPicPr>
                      <p:cNvPr id="0" name=""/>
                      <p:cNvPicPr>
                        <a:picLocks noChangeAspect="1" noChangeArrowheads="1"/>
                      </p:cNvPicPr>
                      <p:nvPr/>
                    </p:nvPicPr>
                    <p:blipFill>
                      <a:blip r:embed="rId4"/>
                      <a:srcRect/>
                      <a:stretch>
                        <a:fillRect/>
                      </a:stretch>
                    </p:blipFill>
                    <p:spPr bwMode="auto">
                      <a:xfrm>
                        <a:off x="4471988" y="4749800"/>
                        <a:ext cx="27146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AutoShape 2"/>
          <p:cNvSpPr>
            <a:spLocks noGrp="1" noChangeArrowheads="1"/>
          </p:cNvSpPr>
          <p:nvPr>
            <p:ph type="title"/>
          </p:nvPr>
        </p:nvSpPr>
        <p:spPr>
          <a:xfrm>
            <a:off x="346074" y="1323063"/>
            <a:ext cx="8391525" cy="891721"/>
          </a:xfrm>
        </p:spPr>
        <p:txBody>
          <a:bodyPr>
            <a:normAutofit fontScale="90000"/>
          </a:bodyPr>
          <a:lstStyle/>
          <a:p>
            <a:pPr marL="457200" indent="-457200" algn="l" fontAlgn="base">
              <a:lnSpc>
                <a:spcPct val="150000"/>
              </a:lnSpc>
              <a:spcAft>
                <a:spcPct val="0"/>
              </a:spcAft>
              <a:buFont typeface="Wingdings" pitchFamily="2" charset="2"/>
              <a:buChar char="v"/>
            </a:pPr>
            <a:r>
              <a:rPr lang="en-US" sz="3200" dirty="0" err="1">
                <a:latin typeface="Times New Roman" pitchFamily="18" charset="0"/>
                <a:ea typeface="+mn-ea"/>
                <a:cs typeface="Times New Roman" pitchFamily="18" charset="0"/>
              </a:rPr>
              <a:t>Nếu</a:t>
            </a:r>
            <a:r>
              <a:rPr lang="en-US" sz="3200" dirty="0">
                <a:latin typeface="Times New Roman" pitchFamily="18" charset="0"/>
                <a:ea typeface="+mn-ea"/>
                <a:cs typeface="Times New Roman" pitchFamily="18" charset="0"/>
              </a:rPr>
              <a:t> </a:t>
            </a:r>
            <a:r>
              <a:rPr lang="en-US" sz="3200" dirty="0" err="1">
                <a:latin typeface="Times New Roman" pitchFamily="18" charset="0"/>
                <a:ea typeface="+mn-ea"/>
                <a:cs typeface="Times New Roman" pitchFamily="18" charset="0"/>
              </a:rPr>
              <a:t>ngoại</a:t>
            </a:r>
            <a:r>
              <a:rPr lang="en-US" sz="3200" dirty="0">
                <a:latin typeface="Times New Roman" pitchFamily="18" charset="0"/>
                <a:ea typeface="+mn-ea"/>
                <a:cs typeface="Times New Roman" pitchFamily="18" charset="0"/>
              </a:rPr>
              <a:t> </a:t>
            </a:r>
            <a:r>
              <a:rPr lang="en-US" sz="3200" dirty="0" err="1">
                <a:latin typeface="Times New Roman" pitchFamily="18" charset="0"/>
                <a:ea typeface="+mn-ea"/>
                <a:cs typeface="Times New Roman" pitchFamily="18" charset="0"/>
              </a:rPr>
              <a:t>lực</a:t>
            </a:r>
            <a:r>
              <a:rPr lang="en-US" sz="3200" dirty="0">
                <a:latin typeface="Times New Roman" pitchFamily="18" charset="0"/>
                <a:ea typeface="+mn-ea"/>
                <a:cs typeface="Times New Roman" pitchFamily="18" charset="0"/>
              </a:rPr>
              <a:t> </a:t>
            </a:r>
            <a:r>
              <a:rPr lang="en-US" sz="3200" dirty="0" err="1">
                <a:latin typeface="Times New Roman" pitchFamily="18" charset="0"/>
                <a:ea typeface="+mn-ea"/>
                <a:cs typeface="Times New Roman" pitchFamily="18" charset="0"/>
              </a:rPr>
              <a:t>là</a:t>
            </a:r>
            <a:r>
              <a:rPr lang="en-US" sz="3200" dirty="0">
                <a:latin typeface="Times New Roman" pitchFamily="18" charset="0"/>
                <a:ea typeface="+mn-ea"/>
                <a:cs typeface="Times New Roman" pitchFamily="18" charset="0"/>
              </a:rPr>
              <a:t> </a:t>
            </a:r>
            <a:r>
              <a:rPr lang="en-US" sz="3200" dirty="0" err="1">
                <a:latin typeface="Times New Roman" pitchFamily="18" charset="0"/>
                <a:ea typeface="+mn-ea"/>
                <a:cs typeface="Times New Roman" pitchFamily="18" charset="0"/>
              </a:rPr>
              <a:t>lực</a:t>
            </a:r>
            <a:r>
              <a:rPr lang="en-US" sz="3200" dirty="0">
                <a:latin typeface="Times New Roman" pitchFamily="18" charset="0"/>
                <a:ea typeface="+mn-ea"/>
                <a:cs typeface="Times New Roman" pitchFamily="18" charset="0"/>
              </a:rPr>
              <a:t> </a:t>
            </a:r>
            <a:r>
              <a:rPr lang="en-US" sz="3200" dirty="0" err="1">
                <a:latin typeface="Times New Roman" pitchFamily="18" charset="0"/>
                <a:ea typeface="+mn-ea"/>
                <a:cs typeface="Times New Roman" pitchFamily="18" charset="0"/>
              </a:rPr>
              <a:t>trường</a:t>
            </a:r>
            <a:r>
              <a:rPr lang="en-US" sz="3200" dirty="0">
                <a:latin typeface="Times New Roman" pitchFamily="18" charset="0"/>
                <a:ea typeface="+mn-ea"/>
                <a:cs typeface="Times New Roman" pitchFamily="18" charset="0"/>
              </a:rPr>
              <a:t> </a:t>
            </a:r>
            <a:r>
              <a:rPr lang="en-US" sz="3200" dirty="0" err="1">
                <a:latin typeface="Times New Roman" pitchFamily="18" charset="0"/>
                <a:ea typeface="+mn-ea"/>
                <a:cs typeface="Times New Roman" pitchFamily="18" charset="0"/>
              </a:rPr>
              <a:t>thế</a:t>
            </a:r>
            <a:r>
              <a:rPr lang="en-US" sz="3200" dirty="0">
                <a:latin typeface="Times New Roman" pitchFamily="18" charset="0"/>
                <a:ea typeface="+mn-ea"/>
                <a:cs typeface="Times New Roman" pitchFamily="18" charset="0"/>
              </a:rPr>
              <a:t> (</a:t>
            </a:r>
            <a:r>
              <a:rPr lang="en-US" sz="3200" dirty="0" err="1">
                <a:latin typeface="Times New Roman" pitchFamily="18" charset="0"/>
                <a:ea typeface="+mn-ea"/>
                <a:cs typeface="Times New Roman" pitchFamily="18" charset="0"/>
              </a:rPr>
              <a:t>lực</a:t>
            </a:r>
            <a:r>
              <a:rPr lang="en-US" sz="3200" dirty="0">
                <a:latin typeface="Times New Roman" pitchFamily="18" charset="0"/>
                <a:ea typeface="+mn-ea"/>
                <a:cs typeface="Times New Roman" pitchFamily="18" charset="0"/>
              </a:rPr>
              <a:t> </a:t>
            </a:r>
            <a:r>
              <a:rPr lang="en-US" sz="3200" dirty="0" err="1">
                <a:latin typeface="Times New Roman" pitchFamily="18" charset="0"/>
                <a:ea typeface="+mn-ea"/>
                <a:cs typeface="Times New Roman" pitchFamily="18" charset="0"/>
              </a:rPr>
              <a:t>bảo</a:t>
            </a:r>
            <a:r>
              <a:rPr lang="en-US" sz="3200" dirty="0">
                <a:latin typeface="Times New Roman" pitchFamily="18" charset="0"/>
                <a:ea typeface="+mn-ea"/>
                <a:cs typeface="Times New Roman" pitchFamily="18" charset="0"/>
              </a:rPr>
              <a:t> </a:t>
            </a:r>
            <a:r>
              <a:rPr lang="en-US" sz="3200" dirty="0" err="1">
                <a:latin typeface="Times New Roman" pitchFamily="18" charset="0"/>
                <a:ea typeface="+mn-ea"/>
                <a:cs typeface="Times New Roman" pitchFamily="18" charset="0"/>
              </a:rPr>
              <a:t>toàn</a:t>
            </a:r>
            <a:r>
              <a:rPr lang="en-US" sz="3200" dirty="0">
                <a:latin typeface="Times New Roman" pitchFamily="18" charset="0"/>
                <a:ea typeface="+mn-ea"/>
                <a:cs typeface="Times New Roman" pitchFamily="18" charset="0"/>
              </a:rPr>
              <a:t>), </a:t>
            </a:r>
            <a:r>
              <a:rPr lang="en-US" sz="3200" dirty="0" err="1">
                <a:latin typeface="Times New Roman" pitchFamily="18" charset="0"/>
                <a:ea typeface="+mn-ea"/>
                <a:cs typeface="Times New Roman" pitchFamily="18" charset="0"/>
              </a:rPr>
              <a:t>theo</a:t>
            </a:r>
            <a:r>
              <a:rPr lang="en-US" sz="3200" dirty="0">
                <a:latin typeface="Times New Roman" pitchFamily="18" charset="0"/>
                <a:ea typeface="+mn-ea"/>
                <a:cs typeface="Times New Roman" pitchFamily="18" charset="0"/>
              </a:rPr>
              <a:t> </a:t>
            </a:r>
            <a:r>
              <a:rPr lang="en-US" sz="3200" dirty="0" err="1">
                <a:latin typeface="Times New Roman" pitchFamily="18" charset="0"/>
                <a:ea typeface="+mn-ea"/>
                <a:cs typeface="Times New Roman" pitchFamily="18" charset="0"/>
              </a:rPr>
              <a:t>định</a:t>
            </a:r>
            <a:r>
              <a:rPr lang="en-US" sz="3200" dirty="0">
                <a:latin typeface="Times New Roman" pitchFamily="18" charset="0"/>
                <a:ea typeface="+mn-ea"/>
                <a:cs typeface="Times New Roman" pitchFamily="18" charset="0"/>
              </a:rPr>
              <a:t> </a:t>
            </a:r>
            <a:r>
              <a:rPr lang="en-US" sz="3200" dirty="0" err="1">
                <a:latin typeface="Times New Roman" pitchFamily="18" charset="0"/>
                <a:ea typeface="+mn-ea"/>
                <a:cs typeface="Times New Roman" pitchFamily="18" charset="0"/>
              </a:rPr>
              <a:t>lý</a:t>
            </a:r>
            <a:r>
              <a:rPr lang="en-US" sz="3200" dirty="0">
                <a:latin typeface="Times New Roman" pitchFamily="18" charset="0"/>
                <a:ea typeface="+mn-ea"/>
                <a:cs typeface="Times New Roman" pitchFamily="18" charset="0"/>
              </a:rPr>
              <a:t> </a:t>
            </a:r>
            <a:r>
              <a:rPr lang="en-US" sz="3200" dirty="0" err="1">
                <a:latin typeface="Times New Roman" pitchFamily="18" charset="0"/>
                <a:ea typeface="+mn-ea"/>
                <a:cs typeface="Times New Roman" pitchFamily="18" charset="0"/>
              </a:rPr>
              <a:t>thế</a:t>
            </a:r>
            <a:r>
              <a:rPr lang="en-US" sz="3200" dirty="0">
                <a:latin typeface="Times New Roman" pitchFamily="18" charset="0"/>
                <a:ea typeface="+mn-ea"/>
                <a:cs typeface="Times New Roman" pitchFamily="18" charset="0"/>
              </a:rPr>
              <a:t> </a:t>
            </a:r>
            <a:r>
              <a:rPr lang="en-US" sz="3200" dirty="0" err="1">
                <a:latin typeface="Times New Roman" pitchFamily="18" charset="0"/>
                <a:ea typeface="+mn-ea"/>
                <a:cs typeface="Times New Roman" pitchFamily="18" charset="0"/>
              </a:rPr>
              <a:t>năng</a:t>
            </a:r>
            <a:r>
              <a:rPr lang="en-US" sz="3200" dirty="0">
                <a:latin typeface="Times New Roman" pitchFamily="18" charset="0"/>
                <a:ea typeface="+mn-ea"/>
                <a:cs typeface="Times New Roman" pitchFamily="18" charset="0"/>
              </a:rPr>
              <a:t>:</a:t>
            </a:r>
          </a:p>
        </p:txBody>
      </p:sp>
      <p:graphicFrame>
        <p:nvGraphicFramePr>
          <p:cNvPr id="2" name="Object 1"/>
          <p:cNvGraphicFramePr>
            <a:graphicFrameLocks noChangeAspect="1"/>
          </p:cNvGraphicFramePr>
          <p:nvPr>
            <p:extLst>
              <p:ext uri="{D42A27DB-BD31-4B8C-83A1-F6EECF244321}">
                <p14:modId xmlns:p14="http://schemas.microsoft.com/office/powerpoint/2010/main" val="4182051105"/>
              </p:ext>
            </p:extLst>
          </p:nvPr>
        </p:nvGraphicFramePr>
        <p:xfrm>
          <a:off x="2584450" y="4891540"/>
          <a:ext cx="3975100" cy="546100"/>
        </p:xfrm>
        <a:graphic>
          <a:graphicData uri="http://schemas.openxmlformats.org/presentationml/2006/ole">
            <mc:AlternateContent xmlns:mc="http://schemas.openxmlformats.org/markup-compatibility/2006">
              <mc:Choice xmlns:v="urn:schemas-microsoft-com:vml" Requires="v">
                <p:oleObj spid="_x0000_s105542" name="Equation" r:id="rId5" imgW="2044440" imgH="279360" progId="Equation.DSMT4">
                  <p:embed/>
                </p:oleObj>
              </mc:Choice>
              <mc:Fallback>
                <p:oleObj name="Equation" r:id="rId5" imgW="2044440" imgH="279360" progId="Equation.DSMT4">
                  <p:embed/>
                  <p:pic>
                    <p:nvPicPr>
                      <p:cNvPr id="0" name=""/>
                      <p:cNvPicPr>
                        <a:picLocks noChangeAspect="1" noChangeArrowheads="1"/>
                      </p:cNvPicPr>
                      <p:nvPr/>
                    </p:nvPicPr>
                    <p:blipFill>
                      <a:blip r:embed="rId6"/>
                      <a:srcRect/>
                      <a:stretch>
                        <a:fillRect/>
                      </a:stretch>
                    </p:blipFill>
                    <p:spPr bwMode="auto">
                      <a:xfrm>
                        <a:off x="2584450" y="4891540"/>
                        <a:ext cx="3975100" cy="546100"/>
                      </a:xfrm>
                      <a:prstGeom prst="rect">
                        <a:avLst/>
                      </a:prstGeom>
                      <a:noFill/>
                      <a:ln w="28575">
                        <a:solidFill>
                          <a:srgbClr val="C00000"/>
                        </a:solidFill>
                      </a:ln>
                    </p:spPr>
                  </p:pic>
                </p:oleObj>
              </mc:Fallback>
            </mc:AlternateContent>
          </a:graphicData>
        </a:graphic>
      </p:graphicFrame>
      <p:sp>
        <p:nvSpPr>
          <p:cNvPr id="15" name="Text Box 9"/>
          <p:cNvSpPr txBox="1">
            <a:spLocks noChangeArrowheads="1"/>
          </p:cNvSpPr>
          <p:nvPr/>
        </p:nvSpPr>
        <p:spPr bwMode="auto">
          <a:xfrm>
            <a:off x="348343" y="5749924"/>
            <a:ext cx="8505371" cy="1077218"/>
          </a:xfrm>
          <a:prstGeom prst="rect">
            <a:avLst/>
          </a:prstGeom>
          <a:solidFill>
            <a:srgbClr val="CCECFF"/>
          </a:solidFill>
          <a:ln w="9525">
            <a:solidFill>
              <a:srgbClr val="FF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spcBef>
                <a:spcPct val="50000"/>
              </a:spcBef>
            </a:pPr>
            <a:r>
              <a:rPr lang="en-US" sz="3200" i="1" dirty="0" err="1">
                <a:solidFill>
                  <a:srgbClr val="FF0000"/>
                </a:solidFill>
              </a:rPr>
              <a:t>Cơ</a:t>
            </a:r>
            <a:r>
              <a:rPr lang="en-US" sz="3200" i="1" dirty="0">
                <a:solidFill>
                  <a:srgbClr val="FF0000"/>
                </a:solidFill>
              </a:rPr>
              <a:t> </a:t>
            </a:r>
            <a:r>
              <a:rPr lang="en-US" sz="3200" i="1" dirty="0" err="1">
                <a:solidFill>
                  <a:srgbClr val="FF0000"/>
                </a:solidFill>
              </a:rPr>
              <a:t>năng</a:t>
            </a:r>
            <a:r>
              <a:rPr lang="en-US" sz="3200" i="1" dirty="0">
                <a:solidFill>
                  <a:srgbClr val="FF0000"/>
                </a:solidFill>
              </a:rPr>
              <a:t> </a:t>
            </a:r>
            <a:r>
              <a:rPr lang="en-US" sz="3200" i="1" dirty="0" err="1">
                <a:solidFill>
                  <a:srgbClr val="FF0000"/>
                </a:solidFill>
              </a:rPr>
              <a:t>của</a:t>
            </a:r>
            <a:r>
              <a:rPr lang="en-US" sz="3200" i="1" dirty="0">
                <a:solidFill>
                  <a:srgbClr val="FF0000"/>
                </a:solidFill>
              </a:rPr>
              <a:t> </a:t>
            </a:r>
            <a:r>
              <a:rPr lang="en-US" sz="3200" i="1" dirty="0" err="1">
                <a:solidFill>
                  <a:srgbClr val="FF0000"/>
                </a:solidFill>
              </a:rPr>
              <a:t>hệ</a:t>
            </a:r>
            <a:r>
              <a:rPr lang="en-US" sz="3200" i="1" dirty="0">
                <a:solidFill>
                  <a:srgbClr val="FF0000"/>
                </a:solidFill>
              </a:rPr>
              <a:t> </a:t>
            </a:r>
            <a:r>
              <a:rPr lang="en-US" sz="3200" i="1" dirty="0" err="1">
                <a:solidFill>
                  <a:srgbClr val="FF0000"/>
                </a:solidFill>
              </a:rPr>
              <a:t>bảo</a:t>
            </a:r>
            <a:r>
              <a:rPr lang="en-US" sz="3200" i="1" dirty="0">
                <a:solidFill>
                  <a:srgbClr val="FF0000"/>
                </a:solidFill>
              </a:rPr>
              <a:t> </a:t>
            </a:r>
            <a:r>
              <a:rPr lang="en-US" sz="3200" i="1" dirty="0" err="1">
                <a:solidFill>
                  <a:srgbClr val="FF0000"/>
                </a:solidFill>
              </a:rPr>
              <a:t>toàn</a:t>
            </a:r>
            <a:r>
              <a:rPr lang="en-US" sz="3200" i="1" dirty="0">
                <a:solidFill>
                  <a:srgbClr val="FF0000"/>
                </a:solidFill>
              </a:rPr>
              <a:t> </a:t>
            </a:r>
            <a:r>
              <a:rPr lang="en-US" sz="3200" i="1" dirty="0" err="1">
                <a:solidFill>
                  <a:srgbClr val="FF0000"/>
                </a:solidFill>
              </a:rPr>
              <a:t>khi</a:t>
            </a:r>
            <a:r>
              <a:rPr lang="en-US" sz="3200" i="1" dirty="0">
                <a:solidFill>
                  <a:srgbClr val="FF0000"/>
                </a:solidFill>
              </a:rPr>
              <a:t> </a:t>
            </a:r>
            <a:r>
              <a:rPr lang="en-US" sz="3200" i="1" dirty="0" err="1">
                <a:solidFill>
                  <a:srgbClr val="FF0000"/>
                </a:solidFill>
              </a:rPr>
              <a:t>ngoại</a:t>
            </a:r>
            <a:r>
              <a:rPr lang="en-US" sz="3200" i="1" dirty="0">
                <a:solidFill>
                  <a:srgbClr val="FF0000"/>
                </a:solidFill>
              </a:rPr>
              <a:t> </a:t>
            </a:r>
            <a:r>
              <a:rPr lang="en-US" sz="3200" i="1" dirty="0" err="1">
                <a:solidFill>
                  <a:srgbClr val="FF0000"/>
                </a:solidFill>
              </a:rPr>
              <a:t>lực</a:t>
            </a:r>
            <a:r>
              <a:rPr lang="en-US" sz="3200" i="1" dirty="0">
                <a:solidFill>
                  <a:srgbClr val="FF0000"/>
                </a:solidFill>
              </a:rPr>
              <a:t> </a:t>
            </a:r>
            <a:r>
              <a:rPr lang="en-US" sz="3200" i="1" dirty="0" err="1">
                <a:solidFill>
                  <a:srgbClr val="FF0000"/>
                </a:solidFill>
              </a:rPr>
              <a:t>là</a:t>
            </a:r>
            <a:r>
              <a:rPr lang="en-US" sz="3200" i="1" dirty="0">
                <a:solidFill>
                  <a:srgbClr val="FF0000"/>
                </a:solidFill>
              </a:rPr>
              <a:t> </a:t>
            </a:r>
            <a:r>
              <a:rPr lang="en-US" sz="3200" i="1" dirty="0" err="1">
                <a:solidFill>
                  <a:srgbClr val="FF0000"/>
                </a:solidFill>
              </a:rPr>
              <a:t>lực</a:t>
            </a:r>
            <a:r>
              <a:rPr lang="en-US" sz="3200" i="1" dirty="0">
                <a:solidFill>
                  <a:srgbClr val="FF0000"/>
                </a:solidFill>
              </a:rPr>
              <a:t> </a:t>
            </a:r>
            <a:r>
              <a:rPr lang="en-US" sz="3200" i="1" dirty="0" err="1">
                <a:solidFill>
                  <a:srgbClr val="FF0000"/>
                </a:solidFill>
              </a:rPr>
              <a:t>bảo</a:t>
            </a:r>
            <a:r>
              <a:rPr lang="en-US" sz="3200" i="1" dirty="0">
                <a:solidFill>
                  <a:srgbClr val="FF0000"/>
                </a:solidFill>
              </a:rPr>
              <a:t> </a:t>
            </a:r>
            <a:r>
              <a:rPr lang="en-US" sz="3200" i="1" dirty="0" err="1">
                <a:solidFill>
                  <a:srgbClr val="FF0000"/>
                </a:solidFill>
              </a:rPr>
              <a:t>toàn</a:t>
            </a:r>
            <a:r>
              <a:rPr lang="en-US" sz="3200" dirty="0">
                <a:solidFill>
                  <a:srgbClr val="FF0000"/>
                </a:solidFill>
              </a:rPr>
              <a:t> </a:t>
            </a:r>
          </a:p>
        </p:txBody>
      </p:sp>
      <p:graphicFrame>
        <p:nvGraphicFramePr>
          <p:cNvPr id="16" name="Object 15"/>
          <p:cNvGraphicFramePr>
            <a:graphicFrameLocks noChangeAspect="1"/>
          </p:cNvGraphicFramePr>
          <p:nvPr>
            <p:extLst>
              <p:ext uri="{D42A27DB-BD31-4B8C-83A1-F6EECF244321}">
                <p14:modId xmlns:p14="http://schemas.microsoft.com/office/powerpoint/2010/main" val="3027639726"/>
              </p:ext>
            </p:extLst>
          </p:nvPr>
        </p:nvGraphicFramePr>
        <p:xfrm>
          <a:off x="3403600" y="2526619"/>
          <a:ext cx="2200275" cy="544512"/>
        </p:xfrm>
        <a:graphic>
          <a:graphicData uri="http://schemas.openxmlformats.org/presentationml/2006/ole">
            <mc:AlternateContent xmlns:mc="http://schemas.openxmlformats.org/markup-compatibility/2006">
              <mc:Choice xmlns:v="urn:schemas-microsoft-com:vml" Requires="v">
                <p:oleObj spid="_x0000_s105543" name="Equation" r:id="rId7" imgW="1130040" imgH="279360" progId="Equation.DSMT4">
                  <p:embed/>
                </p:oleObj>
              </mc:Choice>
              <mc:Fallback>
                <p:oleObj name="Equation" r:id="rId7" imgW="1130040" imgH="279360" progId="Equation.DSMT4">
                  <p:embed/>
                  <p:pic>
                    <p:nvPicPr>
                      <p:cNvPr id="0" name=""/>
                      <p:cNvPicPr>
                        <a:picLocks noChangeAspect="1" noChangeArrowheads="1"/>
                      </p:cNvPicPr>
                      <p:nvPr/>
                    </p:nvPicPr>
                    <p:blipFill>
                      <a:blip r:embed="rId8"/>
                      <a:srcRect/>
                      <a:stretch>
                        <a:fillRect/>
                      </a:stretch>
                    </p:blipFill>
                    <p:spPr bwMode="auto">
                      <a:xfrm>
                        <a:off x="3403600" y="2526619"/>
                        <a:ext cx="2200275" cy="544512"/>
                      </a:xfrm>
                      <a:prstGeom prst="rect">
                        <a:avLst/>
                      </a:prstGeom>
                      <a:noFill/>
                      <a:ln w="28575">
                        <a:noFill/>
                      </a:ln>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2679633237"/>
              </p:ext>
            </p:extLst>
          </p:nvPr>
        </p:nvGraphicFramePr>
        <p:xfrm>
          <a:off x="2696821" y="3309713"/>
          <a:ext cx="3808413" cy="1187450"/>
        </p:xfrm>
        <a:graphic>
          <a:graphicData uri="http://schemas.openxmlformats.org/presentationml/2006/ole">
            <mc:AlternateContent xmlns:mc="http://schemas.openxmlformats.org/markup-compatibility/2006">
              <mc:Choice xmlns:v="urn:schemas-microsoft-com:vml" Requires="v">
                <p:oleObj spid="_x0000_s105544" name="Equation" r:id="rId9" imgW="1955520" imgH="609480" progId="Equation.DSMT4">
                  <p:embed/>
                </p:oleObj>
              </mc:Choice>
              <mc:Fallback>
                <p:oleObj name="Equation" r:id="rId9" imgW="1955520" imgH="609480" progId="Equation.DSMT4">
                  <p:embed/>
                  <p:pic>
                    <p:nvPicPr>
                      <p:cNvPr id="0" name=""/>
                      <p:cNvPicPr>
                        <a:picLocks noChangeAspect="1" noChangeArrowheads="1"/>
                      </p:cNvPicPr>
                      <p:nvPr/>
                    </p:nvPicPr>
                    <p:blipFill>
                      <a:blip r:embed="rId10"/>
                      <a:srcRect/>
                      <a:stretch>
                        <a:fillRect/>
                      </a:stretch>
                    </p:blipFill>
                    <p:spPr bwMode="auto">
                      <a:xfrm>
                        <a:off x="2696821" y="3309713"/>
                        <a:ext cx="3808413" cy="1187450"/>
                      </a:xfrm>
                      <a:prstGeom prst="rect">
                        <a:avLst/>
                      </a:prstGeom>
                      <a:noFill/>
                      <a:ln w="28575">
                        <a:noFill/>
                      </a:ln>
                    </p:spPr>
                  </p:pic>
                </p:oleObj>
              </mc:Fallback>
            </mc:AlternateContent>
          </a:graphicData>
        </a:graphic>
      </p:graphicFrame>
    </p:spTree>
    <p:extLst>
      <p:ext uri="{BB962C8B-B14F-4D97-AF65-F5344CB8AC3E}">
        <p14:creationId xmlns:p14="http://schemas.microsoft.com/office/powerpoint/2010/main" val="2195484596"/>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2000" fill="hold"/>
                                        <p:tgtEl>
                                          <p:spTgt spid="10"/>
                                        </p:tgtEl>
                                        <p:attrNameLst>
                                          <p:attrName>ppt_w</p:attrName>
                                        </p:attrNameLst>
                                      </p:cBhvr>
                                      <p:tavLst>
                                        <p:tav tm="0">
                                          <p:val>
                                            <p:strVal val="#ppt_w*0.70"/>
                                          </p:val>
                                        </p:tav>
                                        <p:tav tm="100000">
                                          <p:val>
                                            <p:strVal val="#ppt_w"/>
                                          </p:val>
                                        </p:tav>
                                      </p:tavLst>
                                    </p:anim>
                                    <p:anim calcmode="lin" valueType="num">
                                      <p:cBhvr>
                                        <p:cTn id="8" dur="2000" fill="hold"/>
                                        <p:tgtEl>
                                          <p:spTgt spid="10"/>
                                        </p:tgtEl>
                                        <p:attrNameLst>
                                          <p:attrName>ppt_h</p:attrName>
                                        </p:attrNameLst>
                                      </p:cBhvr>
                                      <p:tavLst>
                                        <p:tav tm="0">
                                          <p:val>
                                            <p:strVal val="#ppt_h"/>
                                          </p:val>
                                        </p:tav>
                                        <p:tav tm="100000">
                                          <p:val>
                                            <p:strVal val="#ppt_h"/>
                                          </p:val>
                                        </p:tav>
                                      </p:tavLst>
                                    </p:anim>
                                    <p:animEffect transition="in" filter="fade">
                                      <p:cBhvr>
                                        <p:cTn id="9" dur="20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2000" fill="hold"/>
                                        <p:tgtEl>
                                          <p:spTgt spid="15"/>
                                        </p:tgtEl>
                                        <p:attrNameLst>
                                          <p:attrName>ppt_w</p:attrName>
                                        </p:attrNameLst>
                                      </p:cBhvr>
                                      <p:tavLst>
                                        <p:tav tm="0">
                                          <p:val>
                                            <p:strVal val="#ppt_w*0.70"/>
                                          </p:val>
                                        </p:tav>
                                        <p:tav tm="100000">
                                          <p:val>
                                            <p:strVal val="#ppt_w"/>
                                          </p:val>
                                        </p:tav>
                                      </p:tavLst>
                                    </p:anim>
                                    <p:anim calcmode="lin" valueType="num">
                                      <p:cBhvr>
                                        <p:cTn id="15" dur="2000" fill="hold"/>
                                        <p:tgtEl>
                                          <p:spTgt spid="15"/>
                                        </p:tgtEl>
                                        <p:attrNameLst>
                                          <p:attrName>ppt_h</p:attrName>
                                        </p:attrNameLst>
                                      </p:cBhvr>
                                      <p:tavLst>
                                        <p:tav tm="0">
                                          <p:val>
                                            <p:strVal val="#ppt_h"/>
                                          </p:val>
                                        </p:tav>
                                        <p:tav tm="100000">
                                          <p:val>
                                            <p:strVal val="#ppt_h"/>
                                          </p:val>
                                        </p:tav>
                                      </p:tavLst>
                                    </p:anim>
                                    <p:animEffect transition="in" filter="fade">
                                      <p:cBhvr>
                                        <p:cTn id="16"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42950"/>
          </a:xfrm>
          <a:prstGeom prst="rect">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Times New Roman" pitchFamily="18" charset="0"/>
                <a:cs typeface="Times New Roman" pitchFamily="18" charset="0"/>
              </a:rPr>
              <a:t>4. TRƯỜNG HẤP DẪN</a:t>
            </a:r>
          </a:p>
        </p:txBody>
      </p:sp>
      <p:sp>
        <p:nvSpPr>
          <p:cNvPr id="4" name="Rectangle 3"/>
          <p:cNvSpPr/>
          <p:nvPr/>
        </p:nvSpPr>
        <p:spPr>
          <a:xfrm>
            <a:off x="391886" y="801006"/>
            <a:ext cx="8490857"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chemeClr val="tx1"/>
                </a:solidFill>
                <a:latin typeface="Times New Roman" pitchFamily="18" charset="0"/>
                <a:cs typeface="Times New Roman" pitchFamily="18" charset="0"/>
              </a:rPr>
              <a:t>4.1. LỰC HẤP DẪN</a:t>
            </a:r>
          </a:p>
        </p:txBody>
      </p:sp>
      <p:graphicFrame>
        <p:nvGraphicFramePr>
          <p:cNvPr id="6" name="Object 5"/>
          <p:cNvGraphicFramePr>
            <a:graphicFrameLocks noChangeAspect="1"/>
          </p:cNvGraphicFramePr>
          <p:nvPr>
            <p:extLst>
              <p:ext uri="{D42A27DB-BD31-4B8C-83A1-F6EECF244321}">
                <p14:modId xmlns:p14="http://schemas.microsoft.com/office/powerpoint/2010/main" val="3242879366"/>
              </p:ext>
            </p:extLst>
          </p:nvPr>
        </p:nvGraphicFramePr>
        <p:xfrm>
          <a:off x="3465284" y="3175904"/>
          <a:ext cx="1901825" cy="917575"/>
        </p:xfrm>
        <a:graphic>
          <a:graphicData uri="http://schemas.openxmlformats.org/presentationml/2006/ole">
            <mc:AlternateContent xmlns:mc="http://schemas.openxmlformats.org/markup-compatibility/2006">
              <mc:Choice xmlns:v="urn:schemas-microsoft-com:vml" Requires="v">
                <p:oleObj spid="_x0000_s106514" name="Equation" r:id="rId3" imgW="977760" imgH="469800" progId="Equation.DSMT4">
                  <p:embed/>
                </p:oleObj>
              </mc:Choice>
              <mc:Fallback>
                <p:oleObj name="Equation" r:id="rId3" imgW="977760" imgH="469800" progId="Equation.DSMT4">
                  <p:embed/>
                  <p:pic>
                    <p:nvPicPr>
                      <p:cNvPr id="0" name=""/>
                      <p:cNvPicPr>
                        <a:picLocks noChangeAspect="1" noChangeArrowheads="1"/>
                      </p:cNvPicPr>
                      <p:nvPr/>
                    </p:nvPicPr>
                    <p:blipFill>
                      <a:blip r:embed="rId4"/>
                      <a:srcRect/>
                      <a:stretch>
                        <a:fillRect/>
                      </a:stretch>
                    </p:blipFill>
                    <p:spPr bwMode="auto">
                      <a:xfrm>
                        <a:off x="3465284" y="3175904"/>
                        <a:ext cx="1901825" cy="91757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p:nvSpPr>
        <p:spPr>
          <a:xfrm>
            <a:off x="537029" y="1341741"/>
            <a:ext cx="8345714" cy="1569660"/>
          </a:xfrm>
          <a:prstGeom prst="rect">
            <a:avLst/>
          </a:prstGeom>
        </p:spPr>
        <p:txBody>
          <a:bodyPr wrap="square">
            <a:spAutoFit/>
          </a:bodyPr>
          <a:lstStyle/>
          <a:p>
            <a:pPr marL="457200" indent="-457200">
              <a:lnSpc>
                <a:spcPct val="150000"/>
              </a:lnSpc>
              <a:buFont typeface="Wingdings" pitchFamily="2" charset="2"/>
              <a:buChar char="v"/>
            </a:pPr>
            <a:r>
              <a:rPr lang="en-US" sz="3200" b="0" dirty="0" err="1">
                <a:latin typeface="Times New Roman" pitchFamily="18" charset="0"/>
                <a:cs typeface="Times New Roman" pitchFamily="18" charset="0"/>
              </a:rPr>
              <a:t>Lực</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hấp</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dẫn</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giữa</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hai</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chất</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điểm</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có</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khối</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lượng</a:t>
            </a:r>
            <a:r>
              <a:rPr lang="en-US" sz="3200" b="0" dirty="0">
                <a:latin typeface="Times New Roman" pitchFamily="18" charset="0"/>
                <a:cs typeface="Times New Roman" pitchFamily="18" charset="0"/>
              </a:rPr>
              <a:t> m</a:t>
            </a:r>
            <a:r>
              <a:rPr lang="en-US" sz="3200" b="0" baseline="-25000" dirty="0">
                <a:latin typeface="Times New Roman" pitchFamily="18" charset="0"/>
                <a:cs typeface="Times New Roman" pitchFamily="18" charset="0"/>
              </a:rPr>
              <a:t>1</a:t>
            </a:r>
            <a:r>
              <a:rPr lang="en-US" sz="3200" b="0" dirty="0">
                <a:latin typeface="Times New Roman" pitchFamily="18" charset="0"/>
                <a:cs typeface="Times New Roman" pitchFamily="18" charset="0"/>
              </a:rPr>
              <a:t>, m</a:t>
            </a:r>
            <a:r>
              <a:rPr lang="en-US" sz="3200" b="0" baseline="-25000" dirty="0">
                <a:latin typeface="Times New Roman" pitchFamily="18" charset="0"/>
                <a:cs typeface="Times New Roman" pitchFamily="18" charset="0"/>
              </a:rPr>
              <a:t>2</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đặt</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cách</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nhau</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một</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khoảng</a:t>
            </a:r>
            <a:r>
              <a:rPr lang="en-US" sz="3200" b="0" dirty="0">
                <a:latin typeface="Times New Roman" pitchFamily="18" charset="0"/>
                <a:cs typeface="Times New Roman" pitchFamily="18" charset="0"/>
              </a:rPr>
              <a:t> r </a:t>
            </a:r>
            <a:r>
              <a:rPr lang="en-US" sz="3200" b="0" dirty="0" err="1">
                <a:latin typeface="Times New Roman" pitchFamily="18" charset="0"/>
                <a:cs typeface="Times New Roman" pitchFamily="18" charset="0"/>
              </a:rPr>
              <a:t>có</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độ</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lớn</a:t>
            </a:r>
            <a:endParaRPr lang="en-US" sz="3200" b="0" dirty="0">
              <a:latin typeface="Times New Roman" pitchFamily="18" charset="0"/>
              <a:cs typeface="Times New Roman" pitchFamily="18" charset="0"/>
            </a:endParaRPr>
          </a:p>
        </p:txBody>
      </p:sp>
      <p:sp>
        <p:nvSpPr>
          <p:cNvPr id="42" name="Rectangle 41"/>
          <p:cNvSpPr/>
          <p:nvPr/>
        </p:nvSpPr>
        <p:spPr>
          <a:xfrm>
            <a:off x="464457" y="4273625"/>
            <a:ext cx="8345714" cy="742511"/>
          </a:xfrm>
          <a:prstGeom prst="rect">
            <a:avLst/>
          </a:prstGeom>
        </p:spPr>
        <p:txBody>
          <a:bodyPr wrap="square">
            <a:spAutoFit/>
          </a:bodyPr>
          <a:lstStyle/>
          <a:p>
            <a:pPr marL="457200" indent="-457200">
              <a:lnSpc>
                <a:spcPct val="150000"/>
              </a:lnSpc>
              <a:buFont typeface="Wingdings" pitchFamily="2" charset="2"/>
              <a:buChar char="v"/>
            </a:pPr>
            <a:r>
              <a:rPr lang="en-US" sz="3200" b="0" dirty="0" err="1">
                <a:latin typeface="Times New Roman" pitchFamily="18" charset="0"/>
                <a:cs typeface="Times New Roman" pitchFamily="18" charset="0"/>
              </a:rPr>
              <a:t>Trong</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đó</a:t>
            </a:r>
            <a:r>
              <a:rPr lang="en-US" sz="3200" b="0" dirty="0">
                <a:latin typeface="Times New Roman" pitchFamily="18" charset="0"/>
                <a:cs typeface="Times New Roman" pitchFamily="18" charset="0"/>
              </a:rPr>
              <a:t>:</a:t>
            </a:r>
          </a:p>
        </p:txBody>
      </p:sp>
      <p:sp>
        <p:nvSpPr>
          <p:cNvPr id="43" name="Text Box 5"/>
          <p:cNvSpPr txBox="1">
            <a:spLocks noChangeArrowheads="1"/>
          </p:cNvSpPr>
          <p:nvPr/>
        </p:nvSpPr>
        <p:spPr bwMode="auto">
          <a:xfrm>
            <a:off x="2132013" y="5128076"/>
            <a:ext cx="538320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lnSpc>
                <a:spcPct val="150000"/>
              </a:lnSpc>
            </a:pPr>
            <a:r>
              <a:rPr lang="en-US" sz="3200" b="0" dirty="0">
                <a:latin typeface="Times New Roman" pitchFamily="18" charset="0"/>
                <a:cs typeface="Times New Roman" pitchFamily="18" charset="0"/>
              </a:rPr>
              <a:t>G: </a:t>
            </a:r>
            <a:r>
              <a:rPr lang="en-US" sz="3200" b="0" dirty="0" err="1">
                <a:latin typeface="Times New Roman" pitchFamily="18" charset="0"/>
                <a:cs typeface="Times New Roman" pitchFamily="18" charset="0"/>
              </a:rPr>
              <a:t>hằng</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số</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hấp</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dẫn</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trong</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hệ</a:t>
            </a:r>
            <a:r>
              <a:rPr lang="en-US" sz="3200" b="0" dirty="0">
                <a:latin typeface="Times New Roman" pitchFamily="18" charset="0"/>
                <a:cs typeface="Times New Roman" pitchFamily="18" charset="0"/>
              </a:rPr>
              <a:t> SI</a:t>
            </a:r>
          </a:p>
          <a:p>
            <a:pPr eaLnBrk="1" hangingPunct="1">
              <a:lnSpc>
                <a:spcPct val="150000"/>
              </a:lnSpc>
            </a:pPr>
            <a:r>
              <a:rPr lang="en-US" sz="3200" b="0" dirty="0">
                <a:latin typeface="Times New Roman" pitchFamily="18" charset="0"/>
                <a:cs typeface="Times New Roman" pitchFamily="18" charset="0"/>
              </a:rPr>
              <a:t>G = 6,673.10</a:t>
            </a:r>
            <a:r>
              <a:rPr lang="en-US" sz="3200" b="0" baseline="30000" dirty="0">
                <a:latin typeface="Times New Roman" pitchFamily="18" charset="0"/>
                <a:cs typeface="Times New Roman" pitchFamily="18" charset="0"/>
                <a:sym typeface="Symbol" pitchFamily="18" charset="2"/>
              </a:rPr>
              <a:t></a:t>
            </a:r>
            <a:r>
              <a:rPr lang="en-US" sz="3200" b="0" baseline="30000" dirty="0">
                <a:latin typeface="Times New Roman" pitchFamily="18" charset="0"/>
                <a:cs typeface="Times New Roman" pitchFamily="18" charset="0"/>
              </a:rPr>
              <a:t>11</a:t>
            </a:r>
            <a:r>
              <a:rPr lang="en-US" sz="3200" b="0" dirty="0">
                <a:latin typeface="Times New Roman" pitchFamily="18" charset="0"/>
                <a:cs typeface="Times New Roman" pitchFamily="18" charset="0"/>
              </a:rPr>
              <a:t> Nm</a:t>
            </a:r>
            <a:r>
              <a:rPr lang="en-US" sz="3200" b="0" baseline="30000" dirty="0">
                <a:latin typeface="Times New Roman" pitchFamily="18" charset="0"/>
                <a:cs typeface="Times New Roman" pitchFamily="18" charset="0"/>
              </a:rPr>
              <a:t>2</a:t>
            </a:r>
            <a:r>
              <a:rPr lang="en-US" sz="3200" b="0" dirty="0">
                <a:latin typeface="Times New Roman" pitchFamily="18" charset="0"/>
                <a:cs typeface="Times New Roman" pitchFamily="18" charset="0"/>
              </a:rPr>
              <a:t>/kg</a:t>
            </a:r>
            <a:r>
              <a:rPr lang="en-US" sz="3200" b="0" baseline="30000" dirty="0">
                <a:latin typeface="Times New Roman" pitchFamily="18" charset="0"/>
                <a:cs typeface="Times New Roman" pitchFamily="18" charset="0"/>
              </a:rPr>
              <a:t>2</a:t>
            </a:r>
            <a:r>
              <a:rPr lang="en-US" sz="3200" b="0" dirty="0">
                <a:latin typeface="Times New Roman" pitchFamily="18" charset="0"/>
                <a:cs typeface="Times New Roman" pitchFamily="18" charset="0"/>
              </a:rPr>
              <a:t> </a:t>
            </a:r>
          </a:p>
        </p:txBody>
      </p:sp>
    </p:spTree>
    <p:extLst>
      <p:ext uri="{BB962C8B-B14F-4D97-AF65-F5344CB8AC3E}">
        <p14:creationId xmlns:p14="http://schemas.microsoft.com/office/powerpoint/2010/main" val="2149569459"/>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886" y="801006"/>
            <a:ext cx="8490857"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chemeClr val="tx1"/>
                </a:solidFill>
                <a:latin typeface="Times New Roman" pitchFamily="18" charset="0"/>
                <a:cs typeface="Times New Roman" pitchFamily="18" charset="0"/>
              </a:rPr>
              <a:t>4.2. TRƯỜNG HẤP DẪN</a:t>
            </a:r>
          </a:p>
        </p:txBody>
      </p:sp>
      <p:graphicFrame>
        <p:nvGraphicFramePr>
          <p:cNvPr id="6" name="Object 5"/>
          <p:cNvGraphicFramePr>
            <a:graphicFrameLocks noChangeAspect="1"/>
          </p:cNvGraphicFramePr>
          <p:nvPr>
            <p:extLst>
              <p:ext uri="{D42A27DB-BD31-4B8C-83A1-F6EECF244321}">
                <p14:modId xmlns:p14="http://schemas.microsoft.com/office/powerpoint/2010/main" val="2860794209"/>
              </p:ext>
            </p:extLst>
          </p:nvPr>
        </p:nvGraphicFramePr>
        <p:xfrm>
          <a:off x="3304146" y="5347654"/>
          <a:ext cx="2173288" cy="917575"/>
        </p:xfrm>
        <a:graphic>
          <a:graphicData uri="http://schemas.openxmlformats.org/presentationml/2006/ole">
            <mc:AlternateContent xmlns:mc="http://schemas.openxmlformats.org/markup-compatibility/2006">
              <mc:Choice xmlns:v="urn:schemas-microsoft-com:vml" Requires="v">
                <p:oleObj spid="_x0000_s108574" name="Equation" r:id="rId3" imgW="1117440" imgH="469800" progId="Equation.DSMT4">
                  <p:embed/>
                </p:oleObj>
              </mc:Choice>
              <mc:Fallback>
                <p:oleObj name="Equation" r:id="rId3" imgW="1117440" imgH="469800" progId="Equation.DSMT4">
                  <p:embed/>
                  <p:pic>
                    <p:nvPicPr>
                      <p:cNvPr id="0" name=""/>
                      <p:cNvPicPr>
                        <a:picLocks noChangeAspect="1" noChangeArrowheads="1"/>
                      </p:cNvPicPr>
                      <p:nvPr/>
                    </p:nvPicPr>
                    <p:blipFill>
                      <a:blip r:embed="rId4"/>
                      <a:srcRect/>
                      <a:stretch>
                        <a:fillRect/>
                      </a:stretch>
                    </p:blipFill>
                    <p:spPr bwMode="auto">
                      <a:xfrm>
                        <a:off x="3304146" y="5347654"/>
                        <a:ext cx="2173288" cy="91757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p:nvSpPr>
        <p:spPr>
          <a:xfrm>
            <a:off x="483264" y="1562002"/>
            <a:ext cx="5830450" cy="3785652"/>
          </a:xfrm>
          <a:prstGeom prst="rect">
            <a:avLst/>
          </a:prstGeom>
        </p:spPr>
        <p:txBody>
          <a:bodyPr wrap="square">
            <a:spAutoFit/>
          </a:bodyPr>
          <a:lstStyle/>
          <a:p>
            <a:pPr marL="457200" indent="-457200" algn="just">
              <a:lnSpc>
                <a:spcPct val="150000"/>
              </a:lnSpc>
              <a:buFont typeface="Wingdings" pitchFamily="2" charset="2"/>
              <a:buChar char="v"/>
            </a:pPr>
            <a:r>
              <a:rPr lang="en-US" sz="3200" b="0" dirty="0" err="1">
                <a:latin typeface="Times New Roman" pitchFamily="18" charset="0"/>
                <a:cs typeface="Times New Roman" pitchFamily="18" charset="0"/>
              </a:rPr>
              <a:t>Trường</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hấp</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dẫn</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tác</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dụng</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lên</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tất</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cả</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các</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chất</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điểm</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trong</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không</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gian</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bao</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chung</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quanh</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Trái</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đất</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là</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hình</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ảnh</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của</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hiện</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tượng</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tương</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tác</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hấp</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dẫn</a:t>
            </a:r>
            <a:endParaRPr lang="en-US" sz="3200" b="0" dirty="0">
              <a:latin typeface="Times New Roman" pitchFamily="18" charset="0"/>
              <a:cs typeface="Times New Roman" pitchFamily="18" charset="0"/>
            </a:endParaRPr>
          </a:p>
        </p:txBody>
      </p:sp>
      <p:grpSp>
        <p:nvGrpSpPr>
          <p:cNvPr id="8" name="Group 5"/>
          <p:cNvGrpSpPr>
            <a:grpSpLocks/>
          </p:cNvGrpSpPr>
          <p:nvPr/>
        </p:nvGrpSpPr>
        <p:grpSpPr bwMode="auto">
          <a:xfrm>
            <a:off x="7370075" y="2269395"/>
            <a:ext cx="279400" cy="603250"/>
            <a:chOff x="5788" y="1943"/>
            <a:chExt cx="439" cy="949"/>
          </a:xfrm>
        </p:grpSpPr>
        <p:sp>
          <p:nvSpPr>
            <p:cNvPr id="9" name="Text Box 6"/>
            <p:cNvSpPr txBox="1">
              <a:spLocks noChangeArrowheads="1"/>
            </p:cNvSpPr>
            <p:nvPr/>
          </p:nvSpPr>
          <p:spPr bwMode="auto">
            <a:xfrm>
              <a:off x="5788" y="2034"/>
              <a:ext cx="439" cy="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sz="2000" b="0">
                  <a:solidFill>
                    <a:srgbClr val="FF0000"/>
                  </a:solidFill>
                </a:rPr>
                <a:t>h</a:t>
              </a:r>
              <a:endParaRPr lang="en-US" b="0"/>
            </a:p>
          </p:txBody>
        </p:sp>
        <p:sp>
          <p:nvSpPr>
            <p:cNvPr id="10" name="Line 7"/>
            <p:cNvSpPr>
              <a:spLocks noChangeShapeType="1"/>
            </p:cNvSpPr>
            <p:nvPr/>
          </p:nvSpPr>
          <p:spPr bwMode="auto">
            <a:xfrm flipV="1">
              <a:off x="6215" y="1943"/>
              <a:ext cx="0" cy="865"/>
            </a:xfrm>
            <a:prstGeom prst="line">
              <a:avLst/>
            </a:prstGeom>
            <a:noFill/>
            <a:ln w="28575">
              <a:solidFill>
                <a:srgbClr val="00FF00"/>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en-US"/>
            </a:p>
          </p:txBody>
        </p:sp>
      </p:grpSp>
      <p:grpSp>
        <p:nvGrpSpPr>
          <p:cNvPr id="11" name="Group 8"/>
          <p:cNvGrpSpPr>
            <a:grpSpLocks/>
          </p:cNvGrpSpPr>
          <p:nvPr/>
        </p:nvGrpSpPr>
        <p:grpSpPr bwMode="auto">
          <a:xfrm>
            <a:off x="6455675" y="2837720"/>
            <a:ext cx="2551113" cy="2206625"/>
            <a:chOff x="4348" y="2838"/>
            <a:chExt cx="4018" cy="3475"/>
          </a:xfrm>
        </p:grpSpPr>
        <p:grpSp>
          <p:nvGrpSpPr>
            <p:cNvPr id="12" name="Group 9"/>
            <p:cNvGrpSpPr>
              <a:grpSpLocks/>
            </p:cNvGrpSpPr>
            <p:nvPr/>
          </p:nvGrpSpPr>
          <p:grpSpPr bwMode="auto">
            <a:xfrm>
              <a:off x="5137" y="2838"/>
              <a:ext cx="2473" cy="2472"/>
              <a:chOff x="5137" y="2838"/>
              <a:chExt cx="2473" cy="2472"/>
            </a:xfrm>
          </p:grpSpPr>
          <p:sp>
            <p:nvSpPr>
              <p:cNvPr id="14" name="Oval 10"/>
              <p:cNvSpPr>
                <a:spLocks noChangeArrowheads="1"/>
              </p:cNvSpPr>
              <p:nvPr/>
            </p:nvSpPr>
            <p:spPr bwMode="auto">
              <a:xfrm>
                <a:off x="5137" y="2838"/>
                <a:ext cx="2473" cy="2472"/>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Text Box 11"/>
              <p:cNvSpPr txBox="1">
                <a:spLocks noChangeArrowheads="1"/>
              </p:cNvSpPr>
              <p:nvPr/>
            </p:nvSpPr>
            <p:spPr bwMode="auto">
              <a:xfrm>
                <a:off x="5668" y="3114"/>
                <a:ext cx="439" cy="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b="0">
                    <a:solidFill>
                      <a:srgbClr val="FF0000"/>
                    </a:solidFill>
                  </a:rPr>
                  <a:t>R</a:t>
                </a:r>
                <a:endParaRPr lang="en-US" b="0"/>
              </a:p>
            </p:txBody>
          </p:sp>
          <p:sp>
            <p:nvSpPr>
              <p:cNvPr id="16" name="Text Box 12"/>
              <p:cNvSpPr txBox="1">
                <a:spLocks noChangeArrowheads="1"/>
              </p:cNvSpPr>
              <p:nvPr/>
            </p:nvSpPr>
            <p:spPr bwMode="auto">
              <a:xfrm>
                <a:off x="6030" y="3942"/>
                <a:ext cx="790" cy="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sz="2400" b="0">
                    <a:solidFill>
                      <a:srgbClr val="FFFF00"/>
                    </a:solidFill>
                  </a:rPr>
                  <a:t>O</a:t>
                </a:r>
                <a:endParaRPr lang="en-US" b="0"/>
              </a:p>
            </p:txBody>
          </p:sp>
        </p:grpSp>
        <p:sp>
          <p:nvSpPr>
            <p:cNvPr id="13" name="Text Box 13"/>
            <p:cNvSpPr txBox="1">
              <a:spLocks noChangeArrowheads="1"/>
            </p:cNvSpPr>
            <p:nvPr/>
          </p:nvSpPr>
          <p:spPr bwMode="auto">
            <a:xfrm>
              <a:off x="4348" y="5454"/>
              <a:ext cx="4018" cy="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sz="2400" i="1" dirty="0">
                  <a:solidFill>
                    <a:srgbClr val="C00000"/>
                  </a:solidFill>
                </a:rPr>
                <a:t>          </a:t>
              </a:r>
              <a:r>
                <a:rPr lang="en-US" sz="2400" i="1" dirty="0" err="1">
                  <a:solidFill>
                    <a:srgbClr val="C00000"/>
                  </a:solidFill>
                </a:rPr>
                <a:t>Hình</a:t>
              </a:r>
              <a:r>
                <a:rPr lang="en-US" sz="2400" i="1" dirty="0">
                  <a:solidFill>
                    <a:srgbClr val="C00000"/>
                  </a:solidFill>
                </a:rPr>
                <a:t> 3.1</a:t>
              </a:r>
              <a:endParaRPr lang="en-US" b="0" dirty="0">
                <a:solidFill>
                  <a:srgbClr val="C00000"/>
                </a:solidFill>
              </a:endParaRPr>
            </a:p>
          </p:txBody>
        </p:sp>
      </p:grpSp>
      <p:grpSp>
        <p:nvGrpSpPr>
          <p:cNvPr id="17" name="Group 14"/>
          <p:cNvGrpSpPr>
            <a:grpSpLocks/>
          </p:cNvGrpSpPr>
          <p:nvPr/>
        </p:nvGrpSpPr>
        <p:grpSpPr bwMode="auto">
          <a:xfrm>
            <a:off x="7522475" y="1870933"/>
            <a:ext cx="546100" cy="1757362"/>
            <a:chOff x="6028" y="1314"/>
            <a:chExt cx="859" cy="2768"/>
          </a:xfrm>
        </p:grpSpPr>
        <p:sp>
          <p:nvSpPr>
            <p:cNvPr id="18" name="Text Box 15"/>
            <p:cNvSpPr txBox="1">
              <a:spLocks noChangeArrowheads="1"/>
            </p:cNvSpPr>
            <p:nvPr/>
          </p:nvSpPr>
          <p:spPr bwMode="auto">
            <a:xfrm>
              <a:off x="6148" y="1314"/>
              <a:ext cx="503" cy="1236"/>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sz="2800" b="0">
                  <a:solidFill>
                    <a:srgbClr val="FF0000"/>
                  </a:solidFill>
                </a:rPr>
                <a:t>.</a:t>
              </a:r>
              <a:endParaRPr lang="en-US" b="0"/>
            </a:p>
          </p:txBody>
        </p:sp>
        <p:grpSp>
          <p:nvGrpSpPr>
            <p:cNvPr id="19" name="Group 16"/>
            <p:cNvGrpSpPr>
              <a:grpSpLocks/>
            </p:cNvGrpSpPr>
            <p:nvPr/>
          </p:nvGrpSpPr>
          <p:grpSpPr bwMode="auto">
            <a:xfrm>
              <a:off x="6028" y="1314"/>
              <a:ext cx="859" cy="2768"/>
              <a:chOff x="6028" y="1314"/>
              <a:chExt cx="859" cy="2768"/>
            </a:xfrm>
          </p:grpSpPr>
          <p:sp>
            <p:nvSpPr>
              <p:cNvPr id="20" name="Line 17"/>
              <p:cNvSpPr>
                <a:spLocks noChangeShapeType="1"/>
              </p:cNvSpPr>
              <p:nvPr/>
            </p:nvSpPr>
            <p:spPr bwMode="auto">
              <a:xfrm flipV="1">
                <a:off x="6373" y="2838"/>
                <a:ext cx="0" cy="1236"/>
              </a:xfrm>
              <a:prstGeom prst="line">
                <a:avLst/>
              </a:prstGeom>
              <a:noFill/>
              <a:ln w="28575">
                <a:solidFill>
                  <a:srgbClr val="33CC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18"/>
              <p:cNvSpPr>
                <a:spLocks noChangeShapeType="1"/>
              </p:cNvSpPr>
              <p:nvPr/>
            </p:nvSpPr>
            <p:spPr bwMode="auto">
              <a:xfrm flipV="1">
                <a:off x="6373" y="1965"/>
                <a:ext cx="0" cy="866"/>
              </a:xfrm>
              <a:prstGeom prst="line">
                <a:avLst/>
              </a:prstGeom>
              <a:noFill/>
              <a:ln w="28575">
                <a:solidFill>
                  <a:srgbClr val="33CCCC"/>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19"/>
              <p:cNvSpPr>
                <a:spLocks noChangeShapeType="1"/>
              </p:cNvSpPr>
              <p:nvPr/>
            </p:nvSpPr>
            <p:spPr bwMode="auto">
              <a:xfrm flipV="1">
                <a:off x="6473" y="1919"/>
                <a:ext cx="0" cy="2163"/>
              </a:xfrm>
              <a:prstGeom prst="line">
                <a:avLst/>
              </a:prstGeom>
              <a:noFill/>
              <a:ln w="28575">
                <a:solidFill>
                  <a:srgbClr val="FFCC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23" name="Text Box 20"/>
              <p:cNvSpPr txBox="1">
                <a:spLocks noChangeArrowheads="1"/>
              </p:cNvSpPr>
              <p:nvPr/>
            </p:nvSpPr>
            <p:spPr bwMode="auto">
              <a:xfrm>
                <a:off x="6028" y="1314"/>
                <a:ext cx="859" cy="882"/>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sz="2200" b="0">
                    <a:solidFill>
                      <a:srgbClr val="FF0000"/>
                    </a:solidFill>
                  </a:rPr>
                  <a:t>m</a:t>
                </a:r>
                <a:endParaRPr lang="en-US" b="0"/>
              </a:p>
            </p:txBody>
          </p:sp>
        </p:grpSp>
      </p:grpSp>
      <p:grpSp>
        <p:nvGrpSpPr>
          <p:cNvPr id="24" name="Group 21"/>
          <p:cNvGrpSpPr>
            <a:grpSpLocks/>
          </p:cNvGrpSpPr>
          <p:nvPr/>
        </p:nvGrpSpPr>
        <p:grpSpPr bwMode="auto">
          <a:xfrm>
            <a:off x="7887600" y="2274158"/>
            <a:ext cx="442913" cy="439737"/>
            <a:chOff x="6602" y="1950"/>
            <a:chExt cx="698" cy="692"/>
          </a:xfrm>
        </p:grpSpPr>
        <p:sp>
          <p:nvSpPr>
            <p:cNvPr id="25" name="Line 22"/>
            <p:cNvSpPr>
              <a:spLocks noChangeAspect="1" noChangeShapeType="1"/>
            </p:cNvSpPr>
            <p:nvPr/>
          </p:nvSpPr>
          <p:spPr bwMode="auto">
            <a:xfrm flipV="1">
              <a:off x="6602" y="1950"/>
              <a:ext cx="1" cy="692"/>
            </a:xfrm>
            <a:prstGeom prst="line">
              <a:avLst/>
            </a:prstGeom>
            <a:noFill/>
            <a:ln w="28575">
              <a:solidFill>
                <a:srgbClr val="00FF00"/>
              </a:solidFill>
              <a:round/>
              <a:headEnd type="triangle" w="sm" len="sm"/>
              <a:tailEnd/>
            </a:ln>
            <a:extLst>
              <a:ext uri="{909E8E84-426E-40DD-AFC4-6F175D3DCCD1}">
                <a14:hiddenFill xmlns:a14="http://schemas.microsoft.com/office/drawing/2010/main">
                  <a:noFill/>
                </a14:hiddenFill>
              </a:ext>
            </a:extLst>
          </p:spPr>
          <p:txBody>
            <a:bodyPr/>
            <a:lstStyle/>
            <a:p>
              <a:endParaRPr lang="en-US"/>
            </a:p>
          </p:txBody>
        </p:sp>
        <p:graphicFrame>
          <p:nvGraphicFramePr>
            <p:cNvPr id="26" name="Object 23"/>
            <p:cNvGraphicFramePr>
              <a:graphicFrameLocks noChangeAspect="1"/>
            </p:cNvGraphicFramePr>
            <p:nvPr/>
          </p:nvGraphicFramePr>
          <p:xfrm>
            <a:off x="6868" y="2034"/>
            <a:ext cx="432" cy="534"/>
          </p:xfrm>
          <a:graphic>
            <a:graphicData uri="http://schemas.openxmlformats.org/presentationml/2006/ole">
              <mc:AlternateContent xmlns:mc="http://schemas.openxmlformats.org/markup-compatibility/2006">
                <mc:Choice xmlns:v="urn:schemas-microsoft-com:vml" Requires="v">
                  <p:oleObj spid="_x0000_s108575" name="Equation" r:id="rId5" imgW="164957" imgH="203024" progId="Equation.DSMT4">
                    <p:embed/>
                  </p:oleObj>
                </mc:Choice>
                <mc:Fallback>
                  <p:oleObj name="Equation" r:id="rId5" imgW="164957" imgH="203024"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68" y="2034"/>
                          <a:ext cx="432"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7" name="Rectangle 26"/>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4. TRƯỜNG HẤP DẪN</a:t>
            </a:r>
          </a:p>
        </p:txBody>
      </p:sp>
    </p:spTree>
    <p:extLst>
      <p:ext uri="{BB962C8B-B14F-4D97-AF65-F5344CB8AC3E}">
        <p14:creationId xmlns:p14="http://schemas.microsoft.com/office/powerpoint/2010/main" val="1281217081"/>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diamond(in)">
                                      <p:cBhvr>
                                        <p:cTn id="13" dur="20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down)">
                                      <p:cBhvr>
                                        <p:cTn id="18" dur="20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up)">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4"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heel(4)">
                                      <p:cBhvr>
                                        <p:cTn id="28"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886" y="554268"/>
            <a:ext cx="8490857"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chemeClr val="tx1"/>
                </a:solidFill>
                <a:latin typeface="Times New Roman" pitchFamily="18" charset="0"/>
                <a:cs typeface="Times New Roman" pitchFamily="18" charset="0"/>
              </a:rPr>
              <a:t>4.3. THẾ NĂNG TRONG TRƯỜNG HẤP DẪN</a:t>
            </a:r>
          </a:p>
        </p:txBody>
      </p:sp>
      <p:graphicFrame>
        <p:nvGraphicFramePr>
          <p:cNvPr id="6" name="Object 5"/>
          <p:cNvGraphicFramePr>
            <a:graphicFrameLocks noChangeAspect="1"/>
          </p:cNvGraphicFramePr>
          <p:nvPr>
            <p:extLst>
              <p:ext uri="{D42A27DB-BD31-4B8C-83A1-F6EECF244321}">
                <p14:modId xmlns:p14="http://schemas.microsoft.com/office/powerpoint/2010/main" val="4102078484"/>
              </p:ext>
            </p:extLst>
          </p:nvPr>
        </p:nvGraphicFramePr>
        <p:xfrm>
          <a:off x="309093" y="5304291"/>
          <a:ext cx="3754437" cy="917575"/>
        </p:xfrm>
        <a:graphic>
          <a:graphicData uri="http://schemas.openxmlformats.org/presentationml/2006/ole">
            <mc:AlternateContent xmlns:mc="http://schemas.openxmlformats.org/markup-compatibility/2006">
              <mc:Choice xmlns:v="urn:schemas-microsoft-com:vml" Requires="v">
                <p:oleObj spid="_x0000_s107616" name="Equation" r:id="rId3" imgW="1930320" imgH="469800" progId="Equation.DSMT4">
                  <p:embed/>
                </p:oleObj>
              </mc:Choice>
              <mc:Fallback>
                <p:oleObj name="Equation" r:id="rId3" imgW="1930320" imgH="469800" progId="Equation.DSMT4">
                  <p:embed/>
                  <p:pic>
                    <p:nvPicPr>
                      <p:cNvPr id="0" name=""/>
                      <p:cNvPicPr>
                        <a:picLocks noChangeAspect="1" noChangeArrowheads="1"/>
                      </p:cNvPicPr>
                      <p:nvPr/>
                    </p:nvPicPr>
                    <p:blipFill>
                      <a:blip r:embed="rId4"/>
                      <a:srcRect/>
                      <a:stretch>
                        <a:fillRect/>
                      </a:stretch>
                    </p:blipFill>
                    <p:spPr bwMode="auto">
                      <a:xfrm>
                        <a:off x="309093" y="5304291"/>
                        <a:ext cx="3754437" cy="917575"/>
                      </a:xfrm>
                      <a:prstGeom prst="rect">
                        <a:avLst/>
                      </a:prstGeom>
                      <a:noFill/>
                      <a:ln w="19050">
                        <a:solidFill>
                          <a:srgbClr val="C00000"/>
                        </a:solidFill>
                        <a:miter lim="800000"/>
                        <a:headEnd/>
                        <a:tailEnd/>
                      </a:ln>
                    </p:spPr>
                  </p:pic>
                </p:oleObj>
              </mc:Fallback>
            </mc:AlternateContent>
          </a:graphicData>
        </a:graphic>
      </p:graphicFrame>
      <p:sp>
        <p:nvSpPr>
          <p:cNvPr id="5" name="Rectangle 4"/>
          <p:cNvSpPr/>
          <p:nvPr/>
        </p:nvSpPr>
        <p:spPr>
          <a:xfrm>
            <a:off x="367149" y="1242152"/>
            <a:ext cx="4882730" cy="3785652"/>
          </a:xfrm>
          <a:prstGeom prst="rect">
            <a:avLst/>
          </a:prstGeom>
        </p:spPr>
        <p:txBody>
          <a:bodyPr wrap="square">
            <a:spAutoFit/>
          </a:bodyPr>
          <a:lstStyle/>
          <a:p>
            <a:pPr marL="457200" indent="-457200">
              <a:lnSpc>
                <a:spcPct val="150000"/>
              </a:lnSpc>
              <a:buFont typeface="Wingdings" pitchFamily="2" charset="2"/>
              <a:buChar char="v"/>
            </a:pPr>
            <a:r>
              <a:rPr lang="en-US" sz="3200" b="0" dirty="0" err="1">
                <a:latin typeface="Times New Roman" pitchFamily="18" charset="0"/>
                <a:cs typeface="Times New Roman" pitchFamily="18" charset="0"/>
              </a:rPr>
              <a:t>Giả</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sử</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lực</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hấp</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dẫn</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tác</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dụng</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lên</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chất</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điểm</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làm</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cho</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nó</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chuyển</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dời</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từ</a:t>
            </a:r>
            <a:r>
              <a:rPr lang="en-US" sz="3200" b="0" dirty="0">
                <a:latin typeface="Times New Roman" pitchFamily="18" charset="0"/>
                <a:cs typeface="Times New Roman" pitchFamily="18" charset="0"/>
              </a:rPr>
              <a:t>  M </a:t>
            </a:r>
            <a:r>
              <a:rPr lang="en-US" sz="3200" b="0" dirty="0" err="1">
                <a:latin typeface="Times New Roman" pitchFamily="18" charset="0"/>
                <a:cs typeface="Times New Roman" pitchFamily="18" charset="0"/>
              </a:rPr>
              <a:t>đến</a:t>
            </a:r>
            <a:r>
              <a:rPr lang="en-US" sz="3200" b="0" dirty="0">
                <a:latin typeface="Times New Roman" pitchFamily="18" charset="0"/>
                <a:cs typeface="Times New Roman" pitchFamily="18" charset="0"/>
              </a:rPr>
              <a:t> N, </a:t>
            </a:r>
            <a:r>
              <a:rPr lang="en-US" sz="3200" b="0" dirty="0" err="1">
                <a:latin typeface="Times New Roman" pitchFamily="18" charset="0"/>
                <a:cs typeface="Times New Roman" pitchFamily="18" charset="0"/>
              </a:rPr>
              <a:t>công</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chuyển</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dời</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được</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tính</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theo</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biểu</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thức</a:t>
            </a:r>
            <a:r>
              <a:rPr lang="en-US" sz="3200" b="0" dirty="0">
                <a:latin typeface="Times New Roman" pitchFamily="18" charset="0"/>
                <a:cs typeface="Times New Roman" pitchFamily="18" charset="0"/>
              </a:rPr>
              <a:t>:</a:t>
            </a:r>
          </a:p>
        </p:txBody>
      </p:sp>
      <p:sp>
        <p:nvSpPr>
          <p:cNvPr id="27" name="Rectangle 26"/>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4. TRƯỜNG HẤP DẪN</a:t>
            </a:r>
          </a:p>
        </p:txBody>
      </p:sp>
      <p:grpSp>
        <p:nvGrpSpPr>
          <p:cNvPr id="28" name="Group 9"/>
          <p:cNvGrpSpPr>
            <a:grpSpLocks/>
          </p:cNvGrpSpPr>
          <p:nvPr/>
        </p:nvGrpSpPr>
        <p:grpSpPr bwMode="auto">
          <a:xfrm>
            <a:off x="5148488" y="1786813"/>
            <a:ext cx="3806825" cy="2713037"/>
            <a:chOff x="3474" y="2934"/>
            <a:chExt cx="5996" cy="4274"/>
          </a:xfrm>
        </p:grpSpPr>
        <p:sp>
          <p:nvSpPr>
            <p:cNvPr id="29" name="Freeform 10"/>
            <p:cNvSpPr>
              <a:spLocks/>
            </p:cNvSpPr>
            <p:nvPr/>
          </p:nvSpPr>
          <p:spPr bwMode="auto">
            <a:xfrm rot="-1193444">
              <a:off x="4811" y="3180"/>
              <a:ext cx="4007" cy="1941"/>
            </a:xfrm>
            <a:custGeom>
              <a:avLst/>
              <a:gdLst>
                <a:gd name="T0" fmla="*/ 0 w 1980"/>
                <a:gd name="T1" fmla="*/ 208 h 840"/>
                <a:gd name="T2" fmla="*/ 1821 w 1980"/>
                <a:gd name="T3" fmla="*/ 208 h 840"/>
                <a:gd name="T4" fmla="*/ 2914 w 1980"/>
                <a:gd name="T5" fmla="*/ 1456 h 840"/>
                <a:gd name="T6" fmla="*/ 3643 w 1980"/>
                <a:gd name="T7" fmla="*/ 1872 h 840"/>
                <a:gd name="T8" fmla="*/ 4007 w 1980"/>
                <a:gd name="T9" fmla="*/ 1872 h 8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80" h="840">
                  <a:moveTo>
                    <a:pt x="0" y="90"/>
                  </a:moveTo>
                  <a:cubicBezTo>
                    <a:pt x="330" y="45"/>
                    <a:pt x="660" y="0"/>
                    <a:pt x="900" y="90"/>
                  </a:cubicBezTo>
                  <a:cubicBezTo>
                    <a:pt x="1140" y="180"/>
                    <a:pt x="1290" y="510"/>
                    <a:pt x="1440" y="630"/>
                  </a:cubicBezTo>
                  <a:cubicBezTo>
                    <a:pt x="1590" y="750"/>
                    <a:pt x="1710" y="780"/>
                    <a:pt x="1800" y="810"/>
                  </a:cubicBezTo>
                  <a:cubicBezTo>
                    <a:pt x="1890" y="840"/>
                    <a:pt x="1935" y="825"/>
                    <a:pt x="1980" y="810"/>
                  </a:cubicBezTo>
                </a:path>
              </a:pathLst>
            </a:custGeom>
            <a:noFill/>
            <a:ln w="38100" cmpd="sng">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Line 11"/>
            <p:cNvSpPr>
              <a:spLocks noChangeAspect="1" noChangeShapeType="1"/>
            </p:cNvSpPr>
            <p:nvPr/>
          </p:nvSpPr>
          <p:spPr bwMode="auto">
            <a:xfrm flipH="1">
              <a:off x="4180" y="4150"/>
              <a:ext cx="494" cy="1862"/>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12"/>
            <p:cNvSpPr>
              <a:spLocks noChangeAspect="1" noChangeShapeType="1"/>
            </p:cNvSpPr>
            <p:nvPr/>
          </p:nvSpPr>
          <p:spPr bwMode="auto">
            <a:xfrm flipV="1">
              <a:off x="4155" y="3478"/>
              <a:ext cx="1955" cy="2606"/>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13"/>
            <p:cNvSpPr>
              <a:spLocks noChangeAspect="1" noChangeShapeType="1"/>
            </p:cNvSpPr>
            <p:nvPr/>
          </p:nvSpPr>
          <p:spPr bwMode="auto">
            <a:xfrm flipV="1">
              <a:off x="4199" y="3557"/>
              <a:ext cx="2587" cy="2494"/>
            </a:xfrm>
            <a:prstGeom prst="line">
              <a:avLst/>
            </a:prstGeom>
            <a:noFill/>
            <a:ln w="28575">
              <a:solidFill>
                <a:srgbClr val="FF00FF"/>
              </a:solidFill>
              <a:round/>
              <a:headEnd/>
              <a:tailEnd type="arrow" w="sm" len="med"/>
            </a:ln>
            <a:extLst>
              <a:ext uri="{909E8E84-426E-40DD-AFC4-6F175D3DCCD1}">
                <a14:hiddenFill xmlns:a14="http://schemas.microsoft.com/office/drawing/2010/main">
                  <a:noFill/>
                </a14:hiddenFill>
              </a:ext>
            </a:extLst>
          </p:spPr>
          <p:txBody>
            <a:bodyPr/>
            <a:lstStyle/>
            <a:p>
              <a:endParaRPr lang="en-US"/>
            </a:p>
          </p:txBody>
        </p:sp>
        <p:sp>
          <p:nvSpPr>
            <p:cNvPr id="33" name="Line 14"/>
            <p:cNvSpPr>
              <a:spLocks noChangeAspect="1" noChangeShapeType="1"/>
            </p:cNvSpPr>
            <p:nvPr/>
          </p:nvSpPr>
          <p:spPr bwMode="auto">
            <a:xfrm flipV="1">
              <a:off x="4178" y="3856"/>
              <a:ext cx="2953" cy="2216"/>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15"/>
            <p:cNvSpPr>
              <a:spLocks noChangeAspect="1" noChangeShapeType="1"/>
            </p:cNvSpPr>
            <p:nvPr/>
          </p:nvSpPr>
          <p:spPr bwMode="auto">
            <a:xfrm flipV="1">
              <a:off x="4244" y="4169"/>
              <a:ext cx="3383" cy="1879"/>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16"/>
            <p:cNvSpPr>
              <a:spLocks noChangeAspect="1" noChangeShapeType="1"/>
            </p:cNvSpPr>
            <p:nvPr/>
          </p:nvSpPr>
          <p:spPr bwMode="auto">
            <a:xfrm flipV="1">
              <a:off x="4146" y="3752"/>
              <a:ext cx="1170" cy="2341"/>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17"/>
            <p:cNvSpPr>
              <a:spLocks noChangeAspect="1" noChangeShapeType="1"/>
            </p:cNvSpPr>
            <p:nvPr/>
          </p:nvSpPr>
          <p:spPr bwMode="auto">
            <a:xfrm rot="180000" flipV="1">
              <a:off x="4224" y="4246"/>
              <a:ext cx="4723" cy="1953"/>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Text Box 18"/>
            <p:cNvSpPr txBox="1">
              <a:spLocks noChangeArrowheads="1"/>
            </p:cNvSpPr>
            <p:nvPr/>
          </p:nvSpPr>
          <p:spPr bwMode="auto">
            <a:xfrm>
              <a:off x="4099" y="3373"/>
              <a:ext cx="681" cy="1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b="0">
                  <a:solidFill>
                    <a:srgbClr val="FF0000"/>
                  </a:solidFill>
                </a:rPr>
                <a:t>M</a:t>
              </a:r>
              <a:endParaRPr lang="en-US" b="0"/>
            </a:p>
          </p:txBody>
        </p:sp>
        <p:sp>
          <p:nvSpPr>
            <p:cNvPr id="38" name="Text Box 19"/>
            <p:cNvSpPr txBox="1">
              <a:spLocks noChangeArrowheads="1"/>
            </p:cNvSpPr>
            <p:nvPr/>
          </p:nvSpPr>
          <p:spPr bwMode="auto">
            <a:xfrm>
              <a:off x="8788" y="4374"/>
              <a:ext cx="682" cy="1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b="0">
                  <a:solidFill>
                    <a:srgbClr val="FF0000"/>
                  </a:solidFill>
                </a:rPr>
                <a:t>N</a:t>
              </a:r>
              <a:endParaRPr lang="en-US" b="0"/>
            </a:p>
          </p:txBody>
        </p:sp>
        <p:sp>
          <p:nvSpPr>
            <p:cNvPr id="39" name="Text Box 20"/>
            <p:cNvSpPr txBox="1">
              <a:spLocks noChangeArrowheads="1"/>
            </p:cNvSpPr>
            <p:nvPr/>
          </p:nvSpPr>
          <p:spPr bwMode="auto">
            <a:xfrm>
              <a:off x="3474" y="5845"/>
              <a:ext cx="681" cy="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sz="2000" b="0" dirty="0">
                  <a:solidFill>
                    <a:schemeClr val="tx2">
                      <a:lumMod val="50000"/>
                    </a:schemeClr>
                  </a:solidFill>
                </a:rPr>
                <a:t>O</a:t>
              </a:r>
              <a:endParaRPr lang="en-US" b="0" dirty="0">
                <a:solidFill>
                  <a:schemeClr val="tx2">
                    <a:lumMod val="50000"/>
                  </a:schemeClr>
                </a:solidFill>
              </a:endParaRPr>
            </a:p>
          </p:txBody>
        </p:sp>
        <p:sp>
          <p:nvSpPr>
            <p:cNvPr id="40" name="Line 21"/>
            <p:cNvSpPr>
              <a:spLocks noChangeShapeType="1"/>
            </p:cNvSpPr>
            <p:nvPr/>
          </p:nvSpPr>
          <p:spPr bwMode="auto">
            <a:xfrm flipV="1">
              <a:off x="5896" y="3745"/>
              <a:ext cx="708" cy="655"/>
            </a:xfrm>
            <a:prstGeom prst="line">
              <a:avLst/>
            </a:prstGeom>
            <a:noFill/>
            <a:ln w="28575">
              <a:solidFill>
                <a:srgbClr val="00FF00"/>
              </a:solidFill>
              <a:round/>
              <a:headEnd type="triangle" w="sm" len="med"/>
              <a:tailEnd/>
            </a:ln>
            <a:extLst>
              <a:ext uri="{909E8E84-426E-40DD-AFC4-6F175D3DCCD1}">
                <a14:hiddenFill xmlns:a14="http://schemas.microsoft.com/office/drawing/2010/main">
                  <a:noFill/>
                </a14:hiddenFill>
              </a:ext>
            </a:extLst>
          </p:spPr>
          <p:txBody>
            <a:bodyPr/>
            <a:lstStyle/>
            <a:p>
              <a:endParaRPr lang="en-US"/>
            </a:p>
          </p:txBody>
        </p:sp>
        <p:sp>
          <p:nvSpPr>
            <p:cNvPr id="41" name="Text Box 22"/>
            <p:cNvSpPr txBox="1">
              <a:spLocks noChangeArrowheads="1"/>
            </p:cNvSpPr>
            <p:nvPr/>
          </p:nvSpPr>
          <p:spPr bwMode="auto">
            <a:xfrm>
              <a:off x="4108" y="6354"/>
              <a:ext cx="360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sz="1000" i="1" dirty="0">
                  <a:solidFill>
                    <a:srgbClr val="C00000"/>
                  </a:solidFill>
                </a:rPr>
                <a:t>                  </a:t>
              </a:r>
              <a:r>
                <a:rPr lang="en-US" sz="2400" i="1" dirty="0" err="1">
                  <a:solidFill>
                    <a:srgbClr val="C00000"/>
                  </a:solidFill>
                </a:rPr>
                <a:t>Hình</a:t>
              </a:r>
              <a:r>
                <a:rPr lang="en-US" sz="2400" i="1" dirty="0">
                  <a:solidFill>
                    <a:srgbClr val="C00000"/>
                  </a:solidFill>
                </a:rPr>
                <a:t> 3.2</a:t>
              </a:r>
              <a:endParaRPr lang="en-US" b="0" dirty="0">
                <a:solidFill>
                  <a:srgbClr val="C00000"/>
                </a:solidFill>
              </a:endParaRPr>
            </a:p>
          </p:txBody>
        </p:sp>
        <p:sp>
          <p:nvSpPr>
            <p:cNvPr id="42" name="Text Box 23"/>
            <p:cNvSpPr txBox="1">
              <a:spLocks noChangeArrowheads="1"/>
            </p:cNvSpPr>
            <p:nvPr/>
          </p:nvSpPr>
          <p:spPr bwMode="auto">
            <a:xfrm>
              <a:off x="3748" y="4374"/>
              <a:ext cx="1212" cy="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b="0">
                  <a:solidFill>
                    <a:srgbClr val="FF0000"/>
                  </a:solidFill>
                </a:rPr>
                <a:t>r</a:t>
              </a:r>
              <a:r>
                <a:rPr lang="en-US" b="0" baseline="-25000">
                  <a:solidFill>
                    <a:srgbClr val="FF0000"/>
                  </a:solidFill>
                </a:rPr>
                <a:t>M</a:t>
              </a:r>
              <a:endParaRPr lang="en-US" b="0"/>
            </a:p>
          </p:txBody>
        </p:sp>
        <p:sp>
          <p:nvSpPr>
            <p:cNvPr id="43" name="Text Box 24"/>
            <p:cNvSpPr txBox="1">
              <a:spLocks noChangeArrowheads="1"/>
            </p:cNvSpPr>
            <p:nvPr/>
          </p:nvSpPr>
          <p:spPr bwMode="auto">
            <a:xfrm>
              <a:off x="6868" y="4914"/>
              <a:ext cx="1591" cy="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sz="2000" b="0">
                  <a:solidFill>
                    <a:srgbClr val="FF0000"/>
                  </a:solidFill>
                </a:rPr>
                <a:t>r</a:t>
              </a:r>
              <a:r>
                <a:rPr lang="en-US" sz="2000" b="0" baseline="-25000">
                  <a:solidFill>
                    <a:srgbClr val="FF0000"/>
                  </a:solidFill>
                </a:rPr>
                <a:t>N</a:t>
              </a:r>
              <a:endParaRPr lang="en-US" b="0"/>
            </a:p>
          </p:txBody>
        </p:sp>
        <p:sp>
          <p:nvSpPr>
            <p:cNvPr id="44" name="Line 25"/>
            <p:cNvSpPr>
              <a:spLocks noChangeShapeType="1"/>
            </p:cNvSpPr>
            <p:nvPr/>
          </p:nvSpPr>
          <p:spPr bwMode="auto">
            <a:xfrm flipV="1">
              <a:off x="6760" y="2934"/>
              <a:ext cx="708" cy="655"/>
            </a:xfrm>
            <a:prstGeom prst="line">
              <a:avLst/>
            </a:prstGeom>
            <a:noFill/>
            <a:ln w="28575">
              <a:solidFill>
                <a:srgbClr val="FF00FF"/>
              </a:solidFill>
              <a:prstDash val="sysDot"/>
              <a:round/>
              <a:headEnd type="none" w="sm" len="med"/>
              <a:tailEnd/>
            </a:ln>
            <a:extLst>
              <a:ext uri="{909E8E84-426E-40DD-AFC4-6F175D3DCCD1}">
                <a14:hiddenFill xmlns:a14="http://schemas.microsoft.com/office/drawing/2010/main">
                  <a:noFill/>
                </a14:hiddenFill>
              </a:ext>
            </a:extLst>
          </p:spPr>
          <p:txBody>
            <a:bodyPr/>
            <a:lstStyle/>
            <a:p>
              <a:endParaRPr lang="en-US"/>
            </a:p>
          </p:txBody>
        </p:sp>
        <p:sp>
          <p:nvSpPr>
            <p:cNvPr id="45" name="Line 26"/>
            <p:cNvSpPr>
              <a:spLocks noChangeShapeType="1"/>
            </p:cNvSpPr>
            <p:nvPr/>
          </p:nvSpPr>
          <p:spPr bwMode="auto">
            <a:xfrm rot="-420000">
              <a:off x="6723" y="3555"/>
              <a:ext cx="455" cy="341"/>
            </a:xfrm>
            <a:prstGeom prst="line">
              <a:avLst/>
            </a:prstGeom>
            <a:noFill/>
            <a:ln w="38100">
              <a:solidFill>
                <a:srgbClr val="993366"/>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46" name="Text Box 27"/>
            <p:cNvSpPr txBox="1">
              <a:spLocks noChangeArrowheads="1"/>
            </p:cNvSpPr>
            <p:nvPr/>
          </p:nvSpPr>
          <p:spPr bwMode="auto">
            <a:xfrm>
              <a:off x="6749" y="3294"/>
              <a:ext cx="959" cy="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sz="1600" b="0">
                  <a:solidFill>
                    <a:srgbClr val="FF0000"/>
                  </a:solidFill>
                </a:rPr>
                <a:t>) </a:t>
              </a:r>
              <a:r>
                <a:rPr lang="en-US" sz="1600" b="0">
                  <a:solidFill>
                    <a:srgbClr val="FF0000"/>
                  </a:solidFill>
                  <a:sym typeface="Symbol" pitchFamily="18" charset="2"/>
                </a:rPr>
                <a:t></a:t>
              </a:r>
              <a:r>
                <a:rPr lang="en-US" sz="1600" b="0">
                  <a:solidFill>
                    <a:srgbClr val="FF0000"/>
                  </a:solidFill>
                </a:rPr>
                <a:t> </a:t>
              </a:r>
              <a:endParaRPr lang="en-US" b="0"/>
            </a:p>
          </p:txBody>
        </p:sp>
        <p:graphicFrame>
          <p:nvGraphicFramePr>
            <p:cNvPr id="47" name="Object 28"/>
            <p:cNvGraphicFramePr>
              <a:graphicFrameLocks noChangeAspect="1"/>
            </p:cNvGraphicFramePr>
            <p:nvPr/>
          </p:nvGraphicFramePr>
          <p:xfrm>
            <a:off x="7228" y="3474"/>
            <a:ext cx="600" cy="600"/>
          </p:xfrm>
          <a:graphic>
            <a:graphicData uri="http://schemas.openxmlformats.org/presentationml/2006/ole">
              <mc:AlternateContent xmlns:mc="http://schemas.openxmlformats.org/markup-compatibility/2006">
                <mc:Choice xmlns:v="urn:schemas-microsoft-com:vml" Requires="v">
                  <p:oleObj spid="_x0000_s107617" name="Equation" r:id="rId5" imgW="215619" imgH="215619" progId="Equation.DSMT4">
                    <p:embed/>
                  </p:oleObj>
                </mc:Choice>
                <mc:Fallback>
                  <p:oleObj name="Equation" r:id="rId5" imgW="215619" imgH="21561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28" y="3474"/>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 name="Object 29"/>
            <p:cNvGraphicFramePr>
              <a:graphicFrameLocks noChangeAspect="1"/>
            </p:cNvGraphicFramePr>
            <p:nvPr/>
          </p:nvGraphicFramePr>
          <p:xfrm>
            <a:off x="5668" y="3834"/>
            <a:ext cx="446" cy="540"/>
          </p:xfrm>
          <a:graphic>
            <a:graphicData uri="http://schemas.openxmlformats.org/presentationml/2006/ole">
              <mc:AlternateContent xmlns:mc="http://schemas.openxmlformats.org/markup-compatibility/2006">
                <mc:Choice xmlns:v="urn:schemas-microsoft-com:vml" Requires="v">
                  <p:oleObj spid="_x0000_s107618" name="Equation" r:id="rId7" imgW="164957" imgH="203024" progId="Equation.DSMT4">
                    <p:embed/>
                  </p:oleObj>
                </mc:Choice>
                <mc:Fallback>
                  <p:oleObj name="Equation" r:id="rId7" imgW="164957" imgH="203024"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8" y="3834"/>
                          <a:ext cx="446"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 name="Object 30"/>
            <p:cNvGraphicFramePr>
              <a:graphicFrameLocks noChangeAspect="1"/>
            </p:cNvGraphicFramePr>
            <p:nvPr/>
          </p:nvGraphicFramePr>
          <p:xfrm>
            <a:off x="6028" y="3294"/>
            <a:ext cx="467" cy="818"/>
          </p:xfrm>
          <a:graphic>
            <a:graphicData uri="http://schemas.openxmlformats.org/presentationml/2006/ole">
              <mc:AlternateContent xmlns:mc="http://schemas.openxmlformats.org/markup-compatibility/2006">
                <mc:Choice xmlns:v="urn:schemas-microsoft-com:vml" Requires="v">
                  <p:oleObj spid="_x0000_s107619" name="Equation" r:id="rId9" imgW="114201" imgH="203024" progId="Equation.DSMT4">
                    <p:embed/>
                  </p:oleObj>
                </mc:Choice>
                <mc:Fallback>
                  <p:oleObj name="Equation" r:id="rId9" imgW="114201" imgH="203024"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28" y="3294"/>
                          <a:ext cx="467" cy="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 name="Object 1"/>
          <p:cNvGraphicFramePr>
            <a:graphicFrameLocks noChangeAspect="1"/>
          </p:cNvGraphicFramePr>
          <p:nvPr>
            <p:extLst>
              <p:ext uri="{D42A27DB-BD31-4B8C-83A1-F6EECF244321}">
                <p14:modId xmlns:p14="http://schemas.microsoft.com/office/powerpoint/2010/main" val="2496735534"/>
              </p:ext>
            </p:extLst>
          </p:nvPr>
        </p:nvGraphicFramePr>
        <p:xfrm>
          <a:off x="6663592" y="5285011"/>
          <a:ext cx="2025650" cy="1041400"/>
        </p:xfrm>
        <a:graphic>
          <a:graphicData uri="http://schemas.openxmlformats.org/presentationml/2006/ole">
            <mc:AlternateContent xmlns:mc="http://schemas.openxmlformats.org/markup-compatibility/2006">
              <mc:Choice xmlns:v="urn:schemas-microsoft-com:vml" Requires="v">
                <p:oleObj spid="_x0000_s107620" name="Equation" r:id="rId11" imgW="1041120" imgH="533160" progId="Equation.DSMT4">
                  <p:embed/>
                </p:oleObj>
              </mc:Choice>
              <mc:Fallback>
                <p:oleObj name="Equation" r:id="rId11" imgW="1041120" imgH="533160" progId="Equation.DSMT4">
                  <p:embed/>
                  <p:pic>
                    <p:nvPicPr>
                      <p:cNvPr id="0" name="Object 5"/>
                      <p:cNvPicPr>
                        <a:picLocks noChangeAspect="1" noChangeArrowheads="1"/>
                      </p:cNvPicPr>
                      <p:nvPr/>
                    </p:nvPicPr>
                    <p:blipFill>
                      <a:blip r:embed="rId12"/>
                      <a:srcRect/>
                      <a:stretch>
                        <a:fillRect/>
                      </a:stretch>
                    </p:blipFill>
                    <p:spPr bwMode="auto">
                      <a:xfrm>
                        <a:off x="6663592" y="5285011"/>
                        <a:ext cx="2025650" cy="1041400"/>
                      </a:xfrm>
                      <a:prstGeom prst="rect">
                        <a:avLst/>
                      </a:prstGeom>
                      <a:noFill/>
                      <a:ln>
                        <a:solidFill>
                          <a:srgbClr val="C00000"/>
                        </a:solidFill>
                      </a:ln>
                    </p:spPr>
                  </p:pic>
                </p:oleObj>
              </mc:Fallback>
            </mc:AlternateContent>
          </a:graphicData>
        </a:graphic>
      </p:graphicFrame>
      <p:sp>
        <p:nvSpPr>
          <p:cNvPr id="7" name="Right Arrow 6"/>
          <p:cNvSpPr/>
          <p:nvPr/>
        </p:nvSpPr>
        <p:spPr>
          <a:xfrm>
            <a:off x="4151086" y="5646057"/>
            <a:ext cx="2381787" cy="232229"/>
          </a:xfrm>
          <a:prstGeom prst="rightArrow">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1" name="Object 50"/>
          <p:cNvGraphicFramePr>
            <a:graphicFrameLocks noChangeAspect="1"/>
          </p:cNvGraphicFramePr>
          <p:nvPr>
            <p:extLst>
              <p:ext uri="{D42A27DB-BD31-4B8C-83A1-F6EECF244321}">
                <p14:modId xmlns:p14="http://schemas.microsoft.com/office/powerpoint/2010/main" val="150219191"/>
              </p:ext>
            </p:extLst>
          </p:nvPr>
        </p:nvGraphicFramePr>
        <p:xfrm>
          <a:off x="4173892" y="5257797"/>
          <a:ext cx="2297113" cy="1066800"/>
        </p:xfrm>
        <a:graphic>
          <a:graphicData uri="http://schemas.openxmlformats.org/presentationml/2006/ole">
            <mc:AlternateContent xmlns:mc="http://schemas.openxmlformats.org/markup-compatibility/2006">
              <mc:Choice xmlns:v="urn:schemas-microsoft-com:vml" Requires="v">
                <p:oleObj spid="_x0000_s107621" name="Equation" r:id="rId13" imgW="1180800" imgH="545760" progId="Equation.DSMT4">
                  <p:embed/>
                </p:oleObj>
              </mc:Choice>
              <mc:Fallback>
                <p:oleObj name="Equation" r:id="rId13" imgW="1180800" imgH="545760" progId="Equation.DSMT4">
                  <p:embed/>
                  <p:pic>
                    <p:nvPicPr>
                      <p:cNvPr id="0" name="Object 5"/>
                      <p:cNvPicPr>
                        <a:picLocks noChangeAspect="1" noChangeArrowheads="1"/>
                      </p:cNvPicPr>
                      <p:nvPr/>
                    </p:nvPicPr>
                    <p:blipFill>
                      <a:blip r:embed="rId14"/>
                      <a:srcRect/>
                      <a:stretch>
                        <a:fillRect/>
                      </a:stretch>
                    </p:blipFill>
                    <p:spPr bwMode="auto">
                      <a:xfrm>
                        <a:off x="4173892" y="5257797"/>
                        <a:ext cx="229711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36768551"/>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idx="1"/>
          </p:nvPr>
        </p:nvSpPr>
        <p:spPr>
          <a:xfrm>
            <a:off x="94342" y="577630"/>
            <a:ext cx="8892000" cy="3079969"/>
          </a:xfrm>
        </p:spPr>
        <p:txBody>
          <a:bodyPr>
            <a:noAutofit/>
          </a:bodyPr>
          <a:lstStyle/>
          <a:p>
            <a:pPr algn="just">
              <a:spcBef>
                <a:spcPts val="600"/>
              </a:spcBef>
              <a:buFont typeface="Wingdings" pitchFamily="2" charset="2"/>
              <a:buChar char="v"/>
              <a:defRPr/>
            </a:pPr>
            <a:r>
              <a:rPr lang="en-US" dirty="0" err="1">
                <a:latin typeface="Times New Roman" pitchFamily="18" charset="0"/>
                <a:ea typeface="+mj-ea"/>
                <a:cs typeface="Times New Roman" pitchFamily="18" charset="0"/>
              </a:rPr>
              <a:t>Nếu</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ngoại</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lực</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tác</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động</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lên</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chất</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điểm</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trong</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khoảng</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thời</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gian</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từ</a:t>
            </a:r>
            <a:r>
              <a:rPr lang="en-US" dirty="0">
                <a:latin typeface="Times New Roman" pitchFamily="18" charset="0"/>
                <a:ea typeface="+mj-ea"/>
                <a:cs typeface="Times New Roman" pitchFamily="18" charset="0"/>
              </a:rPr>
              <a:t> t</a:t>
            </a:r>
            <a:r>
              <a:rPr lang="en-US" baseline="-25000" dirty="0">
                <a:latin typeface="Times New Roman" pitchFamily="18" charset="0"/>
                <a:ea typeface="+mj-ea"/>
                <a:cs typeface="Times New Roman" pitchFamily="18" charset="0"/>
              </a:rPr>
              <a:t>1</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đến</a:t>
            </a:r>
            <a:r>
              <a:rPr lang="en-US" dirty="0">
                <a:latin typeface="Times New Roman" pitchFamily="18" charset="0"/>
                <a:ea typeface="+mj-ea"/>
                <a:cs typeface="Times New Roman" pitchFamily="18" charset="0"/>
              </a:rPr>
              <a:t> t</a:t>
            </a:r>
            <a:r>
              <a:rPr lang="en-US" baseline="-25000" dirty="0">
                <a:latin typeface="Times New Roman" pitchFamily="18" charset="0"/>
                <a:ea typeface="+mj-ea"/>
                <a:cs typeface="Times New Roman" pitchFamily="18" charset="0"/>
              </a:rPr>
              <a:t>2</a:t>
            </a:r>
            <a:r>
              <a:rPr lang="en-US" dirty="0">
                <a:latin typeface="Times New Roman" pitchFamily="18" charset="0"/>
                <a:ea typeface="+mj-ea"/>
                <a:cs typeface="Times New Roman" pitchFamily="18" charset="0"/>
              </a:rPr>
              <a:t>, ta chia </a:t>
            </a:r>
            <a:r>
              <a:rPr lang="en-US" dirty="0" err="1">
                <a:latin typeface="Times New Roman" pitchFamily="18" charset="0"/>
                <a:ea typeface="+mj-ea"/>
                <a:cs typeface="Times New Roman" pitchFamily="18" charset="0"/>
              </a:rPr>
              <a:t>khoảng</a:t>
            </a:r>
            <a:r>
              <a:rPr lang="en-US" dirty="0">
                <a:latin typeface="Times New Roman" pitchFamily="18" charset="0"/>
                <a:ea typeface="+mj-ea"/>
                <a:cs typeface="Times New Roman" pitchFamily="18" charset="0"/>
              </a:rPr>
              <a:t> (t</a:t>
            </a:r>
            <a:r>
              <a:rPr lang="en-US" baseline="-25000" dirty="0">
                <a:latin typeface="Times New Roman" pitchFamily="18" charset="0"/>
                <a:ea typeface="+mj-ea"/>
                <a:cs typeface="Times New Roman" pitchFamily="18" charset="0"/>
              </a:rPr>
              <a:t>2</a:t>
            </a:r>
            <a:r>
              <a:rPr lang="en-US" dirty="0">
                <a:latin typeface="Times New Roman" pitchFamily="18" charset="0"/>
                <a:ea typeface="+mj-ea"/>
                <a:cs typeface="Times New Roman" pitchFamily="18" charset="0"/>
              </a:rPr>
              <a:t> - t</a:t>
            </a:r>
            <a:r>
              <a:rPr lang="en-US" baseline="-25000" dirty="0">
                <a:latin typeface="Times New Roman" pitchFamily="18" charset="0"/>
                <a:ea typeface="+mj-ea"/>
                <a:cs typeface="Times New Roman" pitchFamily="18" charset="0"/>
              </a:rPr>
              <a:t>1</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thành</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những</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khoảng</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rất</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nhỏ</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dt</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rồi</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cộng</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các</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xung</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lực</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trong</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những</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khoảng</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dt</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với</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nhau</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để</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tìm</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sự</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biến</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thiên</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của</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động</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lượng</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của</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chất</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điểm</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nghĩa</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là</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lấy</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tích</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phân</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biểu</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thức</a:t>
            </a:r>
            <a:r>
              <a:rPr lang="en-US" dirty="0">
                <a:latin typeface="Times New Roman" pitchFamily="18" charset="0"/>
                <a:ea typeface="+mj-ea"/>
                <a:cs typeface="Times New Roman" pitchFamily="18" charset="0"/>
              </a:rPr>
              <a:t> (2).</a:t>
            </a:r>
          </a:p>
        </p:txBody>
      </p:sp>
      <p:sp>
        <p:nvSpPr>
          <p:cNvPr id="5" name="Rectangle 4"/>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1. ĐỊNH LUẬT BIẾN THIÊN VÀ BẢO TOÀN ĐỘNG LƯỢNG</a:t>
            </a:r>
          </a:p>
        </p:txBody>
      </p:sp>
      <p:graphicFrame>
        <p:nvGraphicFramePr>
          <p:cNvPr id="8" name="Object 7"/>
          <p:cNvGraphicFramePr>
            <a:graphicFrameLocks noChangeAspect="1"/>
          </p:cNvGraphicFramePr>
          <p:nvPr>
            <p:extLst>
              <p:ext uri="{D42A27DB-BD31-4B8C-83A1-F6EECF244321}">
                <p14:modId xmlns:p14="http://schemas.microsoft.com/office/powerpoint/2010/main" val="2212363363"/>
              </p:ext>
            </p:extLst>
          </p:nvPr>
        </p:nvGraphicFramePr>
        <p:xfrm>
          <a:off x="3166154" y="3790724"/>
          <a:ext cx="3101975" cy="2752725"/>
        </p:xfrm>
        <a:graphic>
          <a:graphicData uri="http://schemas.openxmlformats.org/presentationml/2006/ole">
            <mc:AlternateContent xmlns:mc="http://schemas.openxmlformats.org/markup-compatibility/2006">
              <mc:Choice xmlns:v="urn:schemas-microsoft-com:vml" Requires="v">
                <p:oleObj spid="_x0000_s65607" name="Equation" r:id="rId3" imgW="1447560" imgH="1650960" progId="Equation.DSMT4">
                  <p:embed/>
                </p:oleObj>
              </mc:Choice>
              <mc:Fallback>
                <p:oleObj name="Equation" r:id="rId3" imgW="1447560" imgH="1650960" progId="Equation.DSMT4">
                  <p:embed/>
                  <p:pic>
                    <p:nvPicPr>
                      <p:cNvPr id="0" name="Object 9"/>
                      <p:cNvPicPr>
                        <a:picLocks noChangeAspect="1" noChangeArrowheads="1"/>
                      </p:cNvPicPr>
                      <p:nvPr/>
                    </p:nvPicPr>
                    <p:blipFill>
                      <a:blip r:embed="rId4"/>
                      <a:srcRect/>
                      <a:stretch>
                        <a:fillRect/>
                      </a:stretch>
                    </p:blipFill>
                    <p:spPr bwMode="auto">
                      <a:xfrm>
                        <a:off x="3166154" y="3790724"/>
                        <a:ext cx="3101975" cy="2752725"/>
                      </a:xfrm>
                      <a:prstGeom prst="rect">
                        <a:avLst/>
                      </a:prstGeom>
                      <a:noFill/>
                      <a:ln>
                        <a:solidFill>
                          <a:srgbClr val="FF0000"/>
                        </a:solidFill>
                      </a:ln>
                    </p:spPr>
                  </p:pic>
                </p:oleObj>
              </mc:Fallback>
            </mc:AlternateContent>
          </a:graphicData>
        </a:graphic>
      </p:graphicFrame>
    </p:spTree>
    <p:extLst>
      <p:ext uri="{BB962C8B-B14F-4D97-AF65-F5344CB8AC3E}">
        <p14:creationId xmlns:p14="http://schemas.microsoft.com/office/powerpoint/2010/main" val="1695090719"/>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 calcmode="lin" valueType="num">
                                      <p:cBhvr>
                                        <p:cTn id="7" dur="2000" fill="hold"/>
                                        <p:tgtEl>
                                          <p:spTgt spid="92163">
                                            <p:txEl>
                                              <p:pRg st="0" end="0"/>
                                            </p:txEl>
                                          </p:spTgt>
                                        </p:tgtEl>
                                        <p:attrNameLst>
                                          <p:attrName>ppt_w</p:attrName>
                                        </p:attrNameLst>
                                      </p:cBhvr>
                                      <p:tavLst>
                                        <p:tav tm="0">
                                          <p:val>
                                            <p:strVal val="#ppt_w*0.70"/>
                                          </p:val>
                                        </p:tav>
                                        <p:tav tm="100000">
                                          <p:val>
                                            <p:strVal val="#ppt_w"/>
                                          </p:val>
                                        </p:tav>
                                      </p:tavLst>
                                    </p:anim>
                                    <p:anim calcmode="lin" valueType="num">
                                      <p:cBhvr>
                                        <p:cTn id="8" dur="2000" fill="hold"/>
                                        <p:tgtEl>
                                          <p:spTgt spid="92163">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92163">
                                            <p:txEl>
                                              <p:pRg st="0" end="0"/>
                                            </p:txEl>
                                          </p:spTgt>
                                        </p:tgtEl>
                                      </p:cBhvr>
                                    </p:animEffect>
                                  </p:childTnLst>
                                </p:cTn>
                              </p:par>
                              <p:par>
                                <p:cTn id="10" presetID="9"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886" y="554268"/>
            <a:ext cx="8490857"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chemeClr val="tx1"/>
                </a:solidFill>
                <a:latin typeface="Times New Roman" pitchFamily="18" charset="0"/>
                <a:cs typeface="Times New Roman" pitchFamily="18" charset="0"/>
              </a:rPr>
              <a:t>4.3. THẾ NĂNG TRONG TRƯỜNG HẤP DẪN</a:t>
            </a:r>
          </a:p>
        </p:txBody>
      </p:sp>
      <p:graphicFrame>
        <p:nvGraphicFramePr>
          <p:cNvPr id="6" name="Object 5"/>
          <p:cNvGraphicFramePr>
            <a:graphicFrameLocks noChangeAspect="1"/>
          </p:cNvGraphicFramePr>
          <p:nvPr>
            <p:extLst>
              <p:ext uri="{D42A27DB-BD31-4B8C-83A1-F6EECF244321}">
                <p14:modId xmlns:p14="http://schemas.microsoft.com/office/powerpoint/2010/main" val="2259174894"/>
              </p:ext>
            </p:extLst>
          </p:nvPr>
        </p:nvGraphicFramePr>
        <p:xfrm>
          <a:off x="3197225" y="5562374"/>
          <a:ext cx="3086100" cy="917575"/>
        </p:xfrm>
        <a:graphic>
          <a:graphicData uri="http://schemas.openxmlformats.org/presentationml/2006/ole">
            <mc:AlternateContent xmlns:mc="http://schemas.openxmlformats.org/markup-compatibility/2006">
              <mc:Choice xmlns:v="urn:schemas-microsoft-com:vml" Requires="v">
                <p:oleObj spid="_x0000_s110622" name="Equation" r:id="rId3" imgW="1587240" imgH="469800" progId="Equation.DSMT4">
                  <p:embed/>
                </p:oleObj>
              </mc:Choice>
              <mc:Fallback>
                <p:oleObj name="Equation" r:id="rId3" imgW="1587240" imgH="469800" progId="Equation.DSMT4">
                  <p:embed/>
                  <p:pic>
                    <p:nvPicPr>
                      <p:cNvPr id="0" name=""/>
                      <p:cNvPicPr>
                        <a:picLocks noChangeAspect="1" noChangeArrowheads="1"/>
                      </p:cNvPicPr>
                      <p:nvPr/>
                    </p:nvPicPr>
                    <p:blipFill>
                      <a:blip r:embed="rId4"/>
                      <a:srcRect/>
                      <a:stretch>
                        <a:fillRect/>
                      </a:stretch>
                    </p:blipFill>
                    <p:spPr bwMode="auto">
                      <a:xfrm>
                        <a:off x="3197225" y="5562374"/>
                        <a:ext cx="3086100" cy="917575"/>
                      </a:xfrm>
                      <a:prstGeom prst="rect">
                        <a:avLst/>
                      </a:prstGeom>
                      <a:noFill/>
                      <a:ln w="19050">
                        <a:solidFill>
                          <a:srgbClr val="C00000"/>
                        </a:solidFill>
                        <a:miter lim="800000"/>
                        <a:headEnd/>
                        <a:tailEnd/>
                      </a:ln>
                    </p:spPr>
                  </p:pic>
                </p:oleObj>
              </mc:Fallback>
            </mc:AlternateContent>
          </a:graphicData>
        </a:graphic>
      </p:graphicFrame>
      <p:sp>
        <p:nvSpPr>
          <p:cNvPr id="27" name="Rectangle 26"/>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4. TRƯỜNG HẤP DẪN</a:t>
            </a:r>
          </a:p>
        </p:txBody>
      </p:sp>
      <p:graphicFrame>
        <p:nvGraphicFramePr>
          <p:cNvPr id="2" name="Object 1"/>
          <p:cNvGraphicFramePr>
            <a:graphicFrameLocks noChangeAspect="1"/>
          </p:cNvGraphicFramePr>
          <p:nvPr>
            <p:extLst>
              <p:ext uri="{D42A27DB-BD31-4B8C-83A1-F6EECF244321}">
                <p14:modId xmlns:p14="http://schemas.microsoft.com/office/powerpoint/2010/main" val="1395337311"/>
              </p:ext>
            </p:extLst>
          </p:nvPr>
        </p:nvGraphicFramePr>
        <p:xfrm>
          <a:off x="2327501" y="3552145"/>
          <a:ext cx="4619625" cy="917575"/>
        </p:xfrm>
        <a:graphic>
          <a:graphicData uri="http://schemas.openxmlformats.org/presentationml/2006/ole">
            <mc:AlternateContent xmlns:mc="http://schemas.openxmlformats.org/markup-compatibility/2006">
              <mc:Choice xmlns:v="urn:schemas-microsoft-com:vml" Requires="v">
                <p:oleObj spid="_x0000_s110623" name="Equation" r:id="rId5" imgW="2374560" imgH="469800" progId="Equation.DSMT4">
                  <p:embed/>
                </p:oleObj>
              </mc:Choice>
              <mc:Fallback>
                <p:oleObj name="Equation" r:id="rId5" imgW="2374560" imgH="469800" progId="Equation.DSMT4">
                  <p:embed/>
                  <p:pic>
                    <p:nvPicPr>
                      <p:cNvPr id="0" name=""/>
                      <p:cNvPicPr>
                        <a:picLocks noChangeAspect="1" noChangeArrowheads="1"/>
                      </p:cNvPicPr>
                      <p:nvPr/>
                    </p:nvPicPr>
                    <p:blipFill>
                      <a:blip r:embed="rId6"/>
                      <a:srcRect/>
                      <a:stretch>
                        <a:fillRect/>
                      </a:stretch>
                    </p:blipFill>
                    <p:spPr bwMode="auto">
                      <a:xfrm>
                        <a:off x="2327501" y="3552145"/>
                        <a:ext cx="4619625" cy="917575"/>
                      </a:xfrm>
                      <a:prstGeom prst="rect">
                        <a:avLst/>
                      </a:prstGeom>
                      <a:noFill/>
                      <a:ln>
                        <a:noFill/>
                      </a:ln>
                    </p:spPr>
                  </p:pic>
                </p:oleObj>
              </mc:Fallback>
            </mc:AlternateContent>
          </a:graphicData>
        </a:graphic>
      </p:graphicFrame>
      <p:sp>
        <p:nvSpPr>
          <p:cNvPr id="3" name="Rectangle 2"/>
          <p:cNvSpPr/>
          <p:nvPr/>
        </p:nvSpPr>
        <p:spPr>
          <a:xfrm>
            <a:off x="362861" y="1124614"/>
            <a:ext cx="8490856" cy="2308324"/>
          </a:xfrm>
          <a:prstGeom prst="rect">
            <a:avLst/>
          </a:prstGeom>
        </p:spPr>
        <p:txBody>
          <a:bodyPr wrap="square">
            <a:spAutoFit/>
          </a:bodyPr>
          <a:lstStyle/>
          <a:p>
            <a:pPr marL="457200" indent="-457200" algn="just">
              <a:lnSpc>
                <a:spcPct val="150000"/>
              </a:lnSpc>
              <a:buFont typeface="Wingdings" pitchFamily="2" charset="2"/>
              <a:buChar char="v"/>
            </a:pPr>
            <a:r>
              <a:rPr lang="en-US" sz="3200" b="0" dirty="0" err="1">
                <a:latin typeface="Times New Roman" pitchFamily="18" charset="0"/>
                <a:cs typeface="Times New Roman" pitchFamily="18" charset="0"/>
              </a:rPr>
              <a:t>Công</a:t>
            </a:r>
            <a:r>
              <a:rPr lang="en-US" sz="3200" b="0" dirty="0">
                <a:latin typeface="Times New Roman" pitchFamily="18" charset="0"/>
                <a:cs typeface="Times New Roman" pitchFamily="18" charset="0"/>
              </a:rPr>
              <a:t> do </a:t>
            </a:r>
            <a:r>
              <a:rPr lang="en-US" sz="3200" b="0" dirty="0" err="1">
                <a:latin typeface="Times New Roman" pitchFamily="18" charset="0"/>
                <a:cs typeface="Times New Roman" pitchFamily="18" charset="0"/>
              </a:rPr>
              <a:t>lực</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hấp</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dẫn</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thực</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hiện</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chỉ</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phụ</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thuộc</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vào</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vị</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trí</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đầu</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và</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vị</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trí</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cuối</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Vì</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lực</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hấp</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dẫn</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là</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lực</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thế</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nên</a:t>
            </a:r>
            <a:r>
              <a:rPr lang="en-US" sz="3200" b="0" dirty="0">
                <a:latin typeface="Times New Roman" pitchFamily="18" charset="0"/>
                <a:cs typeface="Times New Roman" pitchFamily="18" charset="0"/>
              </a:rPr>
              <a:t> ta </a:t>
            </a:r>
            <a:r>
              <a:rPr lang="en-US" sz="3200" b="0" dirty="0" err="1">
                <a:latin typeface="Times New Roman" pitchFamily="18" charset="0"/>
                <a:cs typeface="Times New Roman" pitchFamily="18" charset="0"/>
              </a:rPr>
              <a:t>có</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độ</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biến</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thiên</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thế</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năng</a:t>
            </a:r>
            <a:r>
              <a:rPr lang="en-US" sz="3200" b="0" dirty="0">
                <a:latin typeface="Times New Roman" pitchFamily="18" charset="0"/>
                <a:cs typeface="Times New Roman" pitchFamily="18" charset="0"/>
              </a:rPr>
              <a:t>:</a:t>
            </a:r>
          </a:p>
        </p:txBody>
      </p:sp>
      <p:sp>
        <p:nvSpPr>
          <p:cNvPr id="8" name="Rectangle 7"/>
          <p:cNvSpPr/>
          <p:nvPr/>
        </p:nvSpPr>
        <p:spPr>
          <a:xfrm>
            <a:off x="391886" y="4550620"/>
            <a:ext cx="7544053" cy="742511"/>
          </a:xfrm>
          <a:prstGeom prst="rect">
            <a:avLst/>
          </a:prstGeom>
        </p:spPr>
        <p:txBody>
          <a:bodyPr wrap="none">
            <a:spAutoFit/>
          </a:bodyPr>
          <a:lstStyle/>
          <a:p>
            <a:pPr marL="457200" indent="-457200">
              <a:lnSpc>
                <a:spcPct val="150000"/>
              </a:lnSpc>
              <a:buFont typeface="Wingdings" pitchFamily="2" charset="2"/>
              <a:buChar char="v"/>
            </a:pPr>
            <a:r>
              <a:rPr lang="en-US" sz="3200" b="0" dirty="0" err="1">
                <a:latin typeface="Times New Roman" pitchFamily="18" charset="0"/>
                <a:cs typeface="Times New Roman" pitchFamily="18" charset="0"/>
              </a:rPr>
              <a:t>Tính</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tích</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phân</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thế</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năng</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của</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chất</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điểm</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là</a:t>
            </a:r>
            <a:r>
              <a:rPr lang="en-US" sz="3200" b="0" dirty="0">
                <a:latin typeface="Times New Roman" pitchFamily="18" charset="0"/>
                <a:cs typeface="Times New Roman" pitchFamily="18" charset="0"/>
              </a:rPr>
              <a:t>:</a:t>
            </a:r>
          </a:p>
        </p:txBody>
      </p:sp>
    </p:spTree>
    <p:extLst>
      <p:ext uri="{BB962C8B-B14F-4D97-AF65-F5344CB8AC3E}">
        <p14:creationId xmlns:p14="http://schemas.microsoft.com/office/powerpoint/2010/main" val="423752897"/>
      </p:ext>
    </p:extLst>
  </p:cSld>
  <p:clrMapOvr>
    <a:masterClrMapping/>
  </p:clrMapOvr>
  <p:transition spd="slow">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886" y="554268"/>
            <a:ext cx="8490857"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chemeClr val="tx1"/>
                </a:solidFill>
                <a:latin typeface="Times New Roman" pitchFamily="18" charset="0"/>
                <a:cs typeface="Times New Roman" pitchFamily="18" charset="0"/>
              </a:rPr>
              <a:t>4.3. THẾ NĂNG TRONG TRƯỜNG HẤP DẪN</a:t>
            </a:r>
          </a:p>
        </p:txBody>
      </p:sp>
      <p:sp>
        <p:nvSpPr>
          <p:cNvPr id="27" name="Rectangle 26"/>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4. TRƯỜNG HẤP DẪN</a:t>
            </a:r>
          </a:p>
        </p:txBody>
      </p:sp>
      <p:sp>
        <p:nvSpPr>
          <p:cNvPr id="3" name="Rectangle 2"/>
          <p:cNvSpPr/>
          <p:nvPr/>
        </p:nvSpPr>
        <p:spPr>
          <a:xfrm>
            <a:off x="362861" y="1182670"/>
            <a:ext cx="8490856" cy="1569660"/>
          </a:xfrm>
          <a:prstGeom prst="rect">
            <a:avLst/>
          </a:prstGeom>
        </p:spPr>
        <p:txBody>
          <a:bodyPr wrap="square">
            <a:spAutoFit/>
          </a:bodyPr>
          <a:lstStyle/>
          <a:p>
            <a:pPr marL="457200" indent="-457200" algn="just">
              <a:lnSpc>
                <a:spcPct val="150000"/>
              </a:lnSpc>
              <a:buFont typeface="Wingdings" pitchFamily="2" charset="2"/>
              <a:buChar char="v"/>
            </a:pPr>
            <a:r>
              <a:rPr lang="en-US" sz="3200" b="0" dirty="0" err="1">
                <a:latin typeface="Times New Roman" pitchFamily="18" charset="0"/>
                <a:cs typeface="Times New Roman" pitchFamily="18" charset="0"/>
              </a:rPr>
              <a:t>Nếu</a:t>
            </a:r>
            <a:r>
              <a:rPr lang="en-US" sz="3200" b="0" dirty="0">
                <a:latin typeface="Times New Roman" pitchFamily="18" charset="0"/>
                <a:cs typeface="Times New Roman" pitchFamily="18" charset="0"/>
              </a:rPr>
              <a:t> ta qui </a:t>
            </a:r>
            <a:r>
              <a:rPr lang="en-US" sz="3200" b="0" dirty="0" err="1">
                <a:latin typeface="Times New Roman" pitchFamily="18" charset="0"/>
                <a:cs typeface="Times New Roman" pitchFamily="18" charset="0"/>
              </a:rPr>
              <a:t>ước</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thế</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năng</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của</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chất</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điểm</a:t>
            </a:r>
            <a:r>
              <a:rPr lang="en-US" sz="3200" b="0" dirty="0">
                <a:latin typeface="Times New Roman" pitchFamily="18" charset="0"/>
                <a:cs typeface="Times New Roman" pitchFamily="18" charset="0"/>
              </a:rPr>
              <a:t> ở </a:t>
            </a:r>
            <a:r>
              <a:rPr lang="en-US" sz="3200" b="0" dirty="0" err="1">
                <a:latin typeface="Times New Roman" pitchFamily="18" charset="0"/>
                <a:cs typeface="Times New Roman" pitchFamily="18" charset="0"/>
              </a:rPr>
              <a:t>vô</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cùng</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bằng</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không</a:t>
            </a:r>
            <a:r>
              <a:rPr lang="en-US" sz="3200" b="0" dirty="0">
                <a:latin typeface="Times New Roman" pitchFamily="18" charset="0"/>
                <a:cs typeface="Times New Roman" pitchFamily="18" charset="0"/>
              </a:rPr>
              <a:t> (U(∞) = 0) </a:t>
            </a:r>
            <a:r>
              <a:rPr lang="en-US" sz="3200" b="0" dirty="0" err="1">
                <a:latin typeface="Times New Roman" pitchFamily="18" charset="0"/>
                <a:cs typeface="Times New Roman" pitchFamily="18" charset="0"/>
              </a:rPr>
              <a:t>thì</a:t>
            </a:r>
            <a:r>
              <a:rPr lang="en-US" sz="3200" b="0" dirty="0">
                <a:latin typeface="Times New Roman" pitchFamily="18" charset="0"/>
                <a:cs typeface="Times New Roman" pitchFamily="18" charset="0"/>
              </a:rPr>
              <a:t>: </a:t>
            </a:r>
          </a:p>
        </p:txBody>
      </p:sp>
      <p:sp>
        <p:nvSpPr>
          <p:cNvPr id="8" name="Rectangle 7"/>
          <p:cNvSpPr/>
          <p:nvPr/>
        </p:nvSpPr>
        <p:spPr>
          <a:xfrm>
            <a:off x="391885" y="3817364"/>
            <a:ext cx="8461831" cy="1478418"/>
          </a:xfrm>
          <a:prstGeom prst="rect">
            <a:avLst/>
          </a:prstGeom>
        </p:spPr>
        <p:txBody>
          <a:bodyPr wrap="square">
            <a:spAutoFit/>
          </a:bodyPr>
          <a:lstStyle/>
          <a:p>
            <a:pPr marL="457200" indent="-457200">
              <a:lnSpc>
                <a:spcPct val="150000"/>
              </a:lnSpc>
              <a:buFont typeface="Wingdings" pitchFamily="2" charset="2"/>
              <a:buChar char="v"/>
            </a:pPr>
            <a:r>
              <a:rPr lang="en-US" sz="3200" b="0" dirty="0" err="1">
                <a:latin typeface="Times New Roman" pitchFamily="18" charset="0"/>
                <a:cs typeface="Times New Roman" pitchFamily="18" charset="0"/>
              </a:rPr>
              <a:t>Nếu</a:t>
            </a:r>
            <a:r>
              <a:rPr lang="en-US" sz="3200" b="0" dirty="0">
                <a:latin typeface="Times New Roman" pitchFamily="18" charset="0"/>
                <a:cs typeface="Times New Roman" pitchFamily="18" charset="0"/>
              </a:rPr>
              <a:t> qui </a:t>
            </a:r>
            <a:r>
              <a:rPr lang="en-US" sz="3200" b="0" dirty="0" err="1">
                <a:latin typeface="Times New Roman" pitchFamily="18" charset="0"/>
                <a:cs typeface="Times New Roman" pitchFamily="18" charset="0"/>
              </a:rPr>
              <a:t>ước</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thế</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năng</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trên</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mặt</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đất</a:t>
            </a:r>
            <a:r>
              <a:rPr lang="en-US" sz="3200" b="0" dirty="0">
                <a:latin typeface="Times New Roman" pitchFamily="18" charset="0"/>
                <a:cs typeface="Times New Roman" pitchFamily="18" charset="0"/>
              </a:rPr>
              <a:t> (r = R) </a:t>
            </a:r>
            <a:r>
              <a:rPr lang="en-US" sz="3200" b="0" dirty="0" err="1">
                <a:latin typeface="Times New Roman" pitchFamily="18" charset="0"/>
                <a:cs typeface="Times New Roman" pitchFamily="18" charset="0"/>
              </a:rPr>
              <a:t>bằng</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không</a:t>
            </a:r>
            <a:r>
              <a:rPr lang="en-US" sz="3200" b="0" dirty="0">
                <a:latin typeface="Times New Roman" pitchFamily="18" charset="0"/>
                <a:cs typeface="Times New Roman" pitchFamily="18" charset="0"/>
              </a:rPr>
              <a:t> (U(R) = 0) </a:t>
            </a:r>
            <a:r>
              <a:rPr lang="en-US" sz="3200" b="0" dirty="0" err="1">
                <a:latin typeface="Times New Roman" pitchFamily="18" charset="0"/>
                <a:cs typeface="Times New Roman" pitchFamily="18" charset="0"/>
              </a:rPr>
              <a:t>thì</a:t>
            </a:r>
            <a:r>
              <a:rPr lang="en-US" sz="3200" b="0" dirty="0">
                <a:latin typeface="Times New Roman" pitchFamily="18" charset="0"/>
                <a:cs typeface="Times New Roman" pitchFamily="18" charset="0"/>
              </a:rPr>
              <a:t>:</a:t>
            </a:r>
          </a:p>
        </p:txBody>
      </p:sp>
      <p:graphicFrame>
        <p:nvGraphicFramePr>
          <p:cNvPr id="5" name="Object 4"/>
          <p:cNvGraphicFramePr>
            <a:graphicFrameLocks noChangeAspect="1"/>
          </p:cNvGraphicFramePr>
          <p:nvPr>
            <p:extLst>
              <p:ext uri="{D42A27DB-BD31-4B8C-83A1-F6EECF244321}">
                <p14:modId xmlns:p14="http://schemas.microsoft.com/office/powerpoint/2010/main" val="2521741648"/>
              </p:ext>
            </p:extLst>
          </p:nvPr>
        </p:nvGraphicFramePr>
        <p:xfrm>
          <a:off x="1942306" y="2893312"/>
          <a:ext cx="5259388" cy="917575"/>
        </p:xfrm>
        <a:graphic>
          <a:graphicData uri="http://schemas.openxmlformats.org/presentationml/2006/ole">
            <mc:AlternateContent xmlns:mc="http://schemas.openxmlformats.org/markup-compatibility/2006">
              <mc:Choice xmlns:v="urn:schemas-microsoft-com:vml" Requires="v">
                <p:oleObj spid="_x0000_s109603" name="Equation" r:id="rId3" imgW="2705040" imgH="469800" progId="Equation.DSMT4">
                  <p:embed/>
                </p:oleObj>
              </mc:Choice>
              <mc:Fallback>
                <p:oleObj name="Equation" r:id="rId3" imgW="2705040" imgH="469800" progId="Equation.DSMT4">
                  <p:embed/>
                  <p:pic>
                    <p:nvPicPr>
                      <p:cNvPr id="0" name="Object 5"/>
                      <p:cNvPicPr>
                        <a:picLocks noChangeAspect="1" noChangeArrowheads="1"/>
                      </p:cNvPicPr>
                      <p:nvPr/>
                    </p:nvPicPr>
                    <p:blipFill>
                      <a:blip r:embed="rId4"/>
                      <a:srcRect/>
                      <a:stretch>
                        <a:fillRect/>
                      </a:stretch>
                    </p:blipFill>
                    <p:spPr bwMode="auto">
                      <a:xfrm>
                        <a:off x="1942306" y="2893312"/>
                        <a:ext cx="5259388" cy="917575"/>
                      </a:xfrm>
                      <a:prstGeom prst="rect">
                        <a:avLst/>
                      </a:prstGeom>
                      <a:noFill/>
                      <a:ln w="19050">
                        <a:no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882279538"/>
              </p:ext>
            </p:extLst>
          </p:nvPr>
        </p:nvGraphicFramePr>
        <p:xfrm>
          <a:off x="1839685" y="5550581"/>
          <a:ext cx="5975350" cy="917575"/>
        </p:xfrm>
        <a:graphic>
          <a:graphicData uri="http://schemas.openxmlformats.org/presentationml/2006/ole">
            <mc:AlternateContent xmlns:mc="http://schemas.openxmlformats.org/markup-compatibility/2006">
              <mc:Choice xmlns:v="urn:schemas-microsoft-com:vml" Requires="v">
                <p:oleObj spid="_x0000_s109604" name="Equation" r:id="rId5" imgW="3073320" imgH="469800" progId="Equation.DSMT4">
                  <p:embed/>
                </p:oleObj>
              </mc:Choice>
              <mc:Fallback>
                <p:oleObj name="Equation" r:id="rId5" imgW="3073320" imgH="4698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9685" y="5550581"/>
                        <a:ext cx="597535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77835613"/>
      </p:ext>
    </p:extLst>
  </p:cSld>
  <p:clrMapOvr>
    <a:masterClrMapping/>
  </p:clrMapOvr>
  <p:transition spd="slow">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886" y="554268"/>
            <a:ext cx="8490857"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chemeClr val="tx1"/>
                </a:solidFill>
                <a:latin typeface="Times New Roman" pitchFamily="18" charset="0"/>
                <a:cs typeface="Times New Roman" pitchFamily="18" charset="0"/>
              </a:rPr>
              <a:t>4.3. THẾ NĂNG TRONG TRƯỜNG HẤP DẪN</a:t>
            </a:r>
          </a:p>
        </p:txBody>
      </p:sp>
      <p:sp>
        <p:nvSpPr>
          <p:cNvPr id="27" name="Rectangle 26"/>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4. TRƯỜNG HẤP DẪN</a:t>
            </a:r>
          </a:p>
        </p:txBody>
      </p:sp>
      <p:sp>
        <p:nvSpPr>
          <p:cNvPr id="2" name="Rectangle 1"/>
          <p:cNvSpPr/>
          <p:nvPr/>
        </p:nvSpPr>
        <p:spPr>
          <a:xfrm>
            <a:off x="377529" y="1168798"/>
            <a:ext cx="4826962" cy="830997"/>
          </a:xfrm>
          <a:prstGeom prst="rect">
            <a:avLst/>
          </a:prstGeom>
        </p:spPr>
        <p:txBody>
          <a:bodyPr wrap="none">
            <a:spAutoFit/>
          </a:bodyPr>
          <a:lstStyle/>
          <a:p>
            <a:pPr marL="457200" indent="-457200">
              <a:lnSpc>
                <a:spcPct val="150000"/>
              </a:lnSpc>
              <a:buFont typeface="Wingdings" pitchFamily="2" charset="2"/>
              <a:buChar char="v"/>
            </a:pPr>
            <a:r>
              <a:rPr lang="en-US" sz="3200" b="0" dirty="0" err="1">
                <a:latin typeface="Times New Roman" pitchFamily="18" charset="0"/>
                <a:cs typeface="Times New Roman" pitchFamily="18" charset="0"/>
              </a:rPr>
              <a:t>Công</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thức</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thế</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năng</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sẽ</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là</a:t>
            </a:r>
            <a:r>
              <a:rPr lang="en-US" sz="3200" b="0" dirty="0">
                <a:latin typeface="Times New Roman" pitchFamily="18" charset="0"/>
                <a:cs typeface="Times New Roman" pitchFamily="18" charset="0"/>
              </a:rPr>
              <a:t>:</a:t>
            </a:r>
          </a:p>
        </p:txBody>
      </p:sp>
      <p:graphicFrame>
        <p:nvGraphicFramePr>
          <p:cNvPr id="6" name="Object 5"/>
          <p:cNvGraphicFramePr>
            <a:graphicFrameLocks noChangeAspect="1"/>
          </p:cNvGraphicFramePr>
          <p:nvPr>
            <p:extLst>
              <p:ext uri="{D42A27DB-BD31-4B8C-83A1-F6EECF244321}">
                <p14:modId xmlns:p14="http://schemas.microsoft.com/office/powerpoint/2010/main" val="4226802775"/>
              </p:ext>
            </p:extLst>
          </p:nvPr>
        </p:nvGraphicFramePr>
        <p:xfrm>
          <a:off x="709613" y="2167846"/>
          <a:ext cx="7505700" cy="990600"/>
        </p:xfrm>
        <a:graphic>
          <a:graphicData uri="http://schemas.openxmlformats.org/presentationml/2006/ole">
            <mc:AlternateContent xmlns:mc="http://schemas.openxmlformats.org/markup-compatibility/2006">
              <mc:Choice xmlns:v="urn:schemas-microsoft-com:vml" Requires="v">
                <p:oleObj spid="_x0000_s111664" name="Equation" r:id="rId3" imgW="3860640" imgH="507960" progId="Equation.DSMT4">
                  <p:embed/>
                </p:oleObj>
              </mc:Choice>
              <mc:Fallback>
                <p:oleObj name="Equation" r:id="rId3" imgW="3860640" imgH="507960" progId="Equation.DSMT4">
                  <p:embed/>
                  <p:pic>
                    <p:nvPicPr>
                      <p:cNvPr id="0" name="Object 8"/>
                      <p:cNvPicPr>
                        <a:picLocks noChangeAspect="1" noChangeArrowheads="1"/>
                      </p:cNvPicPr>
                      <p:nvPr/>
                    </p:nvPicPr>
                    <p:blipFill>
                      <a:blip r:embed="rId4"/>
                      <a:srcRect/>
                      <a:stretch>
                        <a:fillRect/>
                      </a:stretch>
                    </p:blipFill>
                    <p:spPr bwMode="auto">
                      <a:xfrm>
                        <a:off x="709613" y="2167846"/>
                        <a:ext cx="75057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sp>
        <p:nvSpPr>
          <p:cNvPr id="11" name="Rectangle 8"/>
          <p:cNvSpPr>
            <a:spLocks noChangeArrowheads="1"/>
          </p:cNvSpPr>
          <p:nvPr/>
        </p:nvSpPr>
        <p:spPr bwMode="auto">
          <a:xfrm>
            <a:off x="495300" y="3674709"/>
            <a:ext cx="552587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50000"/>
              </a:lnSpc>
            </a:pPr>
            <a:r>
              <a:rPr lang="pt-BR" sz="3200" b="0" dirty="0">
                <a:latin typeface="Times New Roman" pitchFamily="18" charset="0"/>
                <a:cs typeface="Times New Roman" pitchFamily="18" charset="0"/>
              </a:rPr>
              <a:t>Nếu h &lt;&lt; R thì  U(r) = U(h) thì: </a:t>
            </a:r>
          </a:p>
        </p:txBody>
      </p:sp>
      <p:sp>
        <p:nvSpPr>
          <p:cNvPr id="17" name="Text Box 14"/>
          <p:cNvSpPr txBox="1">
            <a:spLocks noChangeArrowheads="1"/>
          </p:cNvSpPr>
          <p:nvPr/>
        </p:nvSpPr>
        <p:spPr bwMode="auto">
          <a:xfrm>
            <a:off x="495300" y="4617583"/>
            <a:ext cx="794226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lnSpc>
                <a:spcPct val="150000"/>
              </a:lnSpc>
            </a:pPr>
            <a:r>
              <a:rPr lang="pt-BR" sz="3200" b="0" dirty="0">
                <a:latin typeface="Times New Roman" pitchFamily="18" charset="0"/>
                <a:cs typeface="Times New Roman" pitchFamily="18" charset="0"/>
              </a:rPr>
              <a:t>Nên thế năng của vật thể ở gần mặt đất là: </a:t>
            </a:r>
            <a:endParaRPr lang="en-US" sz="3200" b="0" dirty="0">
              <a:latin typeface="Times New Roman" pitchFamily="18" charset="0"/>
              <a:cs typeface="Times New Roman"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3310447882"/>
              </p:ext>
            </p:extLst>
          </p:nvPr>
        </p:nvGraphicFramePr>
        <p:xfrm>
          <a:off x="6171521" y="3674709"/>
          <a:ext cx="1408112" cy="915988"/>
        </p:xfrm>
        <a:graphic>
          <a:graphicData uri="http://schemas.openxmlformats.org/presentationml/2006/ole">
            <mc:AlternateContent xmlns:mc="http://schemas.openxmlformats.org/markup-compatibility/2006">
              <mc:Choice xmlns:v="urn:schemas-microsoft-com:vml" Requires="v">
                <p:oleObj spid="_x0000_s111665" name="Equation" r:id="rId5" imgW="723600" imgH="469800" progId="Equation.DSMT4">
                  <p:embed/>
                </p:oleObj>
              </mc:Choice>
              <mc:Fallback>
                <p:oleObj name="Equation" r:id="rId5" imgW="723600" imgH="469800" progId="Equation.DSMT4">
                  <p:embed/>
                  <p:pic>
                    <p:nvPicPr>
                      <p:cNvPr id="0" name="Object 5"/>
                      <p:cNvPicPr>
                        <a:picLocks noChangeAspect="1" noChangeArrowheads="1"/>
                      </p:cNvPicPr>
                      <p:nvPr/>
                    </p:nvPicPr>
                    <p:blipFill>
                      <a:blip r:embed="rId6"/>
                      <a:srcRect/>
                      <a:stretch>
                        <a:fillRect/>
                      </a:stretch>
                    </p:blipFill>
                    <p:spPr bwMode="auto">
                      <a:xfrm>
                        <a:off x="6171521" y="3674709"/>
                        <a:ext cx="1408112"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132259867"/>
              </p:ext>
            </p:extLst>
          </p:nvPr>
        </p:nvGraphicFramePr>
        <p:xfrm>
          <a:off x="3571760" y="5753374"/>
          <a:ext cx="1876425" cy="469900"/>
        </p:xfrm>
        <a:graphic>
          <a:graphicData uri="http://schemas.openxmlformats.org/presentationml/2006/ole">
            <mc:AlternateContent xmlns:mc="http://schemas.openxmlformats.org/markup-compatibility/2006">
              <mc:Choice xmlns:v="urn:schemas-microsoft-com:vml" Requires="v">
                <p:oleObj spid="_x0000_s111666" name="Equation" r:id="rId7" imgW="965160" imgH="241200" progId="Equation.DSMT4">
                  <p:embed/>
                </p:oleObj>
              </mc:Choice>
              <mc:Fallback>
                <p:oleObj name="Equation" r:id="rId7" imgW="965160" imgH="241200" progId="Equation.DSMT4">
                  <p:embed/>
                  <p:pic>
                    <p:nvPicPr>
                      <p:cNvPr id="0" name="Object 5"/>
                      <p:cNvPicPr>
                        <a:picLocks noChangeAspect="1" noChangeArrowheads="1"/>
                      </p:cNvPicPr>
                      <p:nvPr/>
                    </p:nvPicPr>
                    <p:blipFill>
                      <a:blip r:embed="rId8"/>
                      <a:srcRect/>
                      <a:stretch>
                        <a:fillRect/>
                      </a:stretch>
                    </p:blipFill>
                    <p:spPr bwMode="auto">
                      <a:xfrm>
                        <a:off x="3571760" y="5753374"/>
                        <a:ext cx="1876425" cy="469900"/>
                      </a:xfrm>
                      <a:prstGeom prst="rect">
                        <a:avLst/>
                      </a:prstGeom>
                      <a:noFill/>
                      <a:ln>
                        <a:solidFill>
                          <a:srgbClr val="C00000"/>
                        </a:solidFill>
                      </a:ln>
                    </p:spPr>
                  </p:pic>
                </p:oleObj>
              </mc:Fallback>
            </mc:AlternateContent>
          </a:graphicData>
        </a:graphic>
      </p:graphicFrame>
    </p:spTree>
    <p:extLst>
      <p:ext uri="{BB962C8B-B14F-4D97-AF65-F5344CB8AC3E}">
        <p14:creationId xmlns:p14="http://schemas.microsoft.com/office/powerpoint/2010/main" val="2018518430"/>
      </p:ext>
    </p:extLst>
  </p:cSld>
  <p:clrMapOvr>
    <a:masterClrMapping/>
  </p:clrMapOvr>
  <p:transition spd="slow">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42950"/>
          </a:xfrm>
          <a:prstGeom prst="rect">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Times New Roman" pitchFamily="18" charset="0"/>
                <a:cs typeface="Times New Roman" pitchFamily="18" charset="0"/>
              </a:rPr>
              <a:t>5. BÀI TOÁN VA CHẠM</a:t>
            </a:r>
          </a:p>
        </p:txBody>
      </p:sp>
      <p:sp>
        <p:nvSpPr>
          <p:cNvPr id="4" name="Rectangle 3"/>
          <p:cNvSpPr/>
          <p:nvPr/>
        </p:nvSpPr>
        <p:spPr>
          <a:xfrm>
            <a:off x="391886" y="801006"/>
            <a:ext cx="8490857"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chemeClr val="tx1"/>
                </a:solidFill>
                <a:latin typeface="Times New Roman" pitchFamily="18" charset="0"/>
                <a:cs typeface="Times New Roman" pitchFamily="18" charset="0"/>
              </a:rPr>
              <a:t>5.1. ĐỊNH NGHĨA</a:t>
            </a:r>
          </a:p>
        </p:txBody>
      </p:sp>
      <p:sp>
        <p:nvSpPr>
          <p:cNvPr id="5" name="Rectangle 4"/>
          <p:cNvSpPr/>
          <p:nvPr/>
        </p:nvSpPr>
        <p:spPr>
          <a:xfrm>
            <a:off x="537029" y="1341741"/>
            <a:ext cx="8345714" cy="5262979"/>
          </a:xfrm>
          <a:prstGeom prst="rect">
            <a:avLst/>
          </a:prstGeom>
        </p:spPr>
        <p:txBody>
          <a:bodyPr wrap="square">
            <a:spAutoFit/>
          </a:bodyPr>
          <a:lstStyle/>
          <a:p>
            <a:pPr marL="457200" indent="-457200" algn="just">
              <a:lnSpc>
                <a:spcPct val="150000"/>
              </a:lnSpc>
              <a:buFont typeface="Wingdings" pitchFamily="2" charset="2"/>
              <a:buChar char="v"/>
            </a:pPr>
            <a:r>
              <a:rPr lang="pt-BR" sz="3200" b="0" dirty="0">
                <a:latin typeface="Times New Roman" pitchFamily="18" charset="0"/>
                <a:cs typeface="Times New Roman" pitchFamily="18" charset="0"/>
              </a:rPr>
              <a:t>Là hiện tượng hai vật tiếp xúc với nhau trong một thời gian cực ngắn rồi tách rời nhau. Sự va chạm làm các vật thay đổi vận tốc trong một thời gian ngắn</a:t>
            </a:r>
          </a:p>
          <a:p>
            <a:pPr marL="457200" indent="-457200" algn="just">
              <a:lnSpc>
                <a:spcPct val="150000"/>
              </a:lnSpc>
              <a:buFont typeface="Wingdings" pitchFamily="2" charset="2"/>
              <a:buChar char="v"/>
            </a:pPr>
            <a:r>
              <a:rPr lang="pt-BR" sz="3200" b="0" dirty="0">
                <a:latin typeface="Times New Roman" pitchFamily="18" charset="0"/>
                <a:cs typeface="Times New Roman" pitchFamily="18" charset="0"/>
              </a:rPr>
              <a:t>Phân loại:</a:t>
            </a:r>
          </a:p>
          <a:p>
            <a:pPr marL="914400" lvl="1" indent="-457200" algn="just">
              <a:lnSpc>
                <a:spcPct val="150000"/>
              </a:lnSpc>
              <a:buFont typeface="Courier New" pitchFamily="49" charset="0"/>
              <a:buChar char="o"/>
            </a:pPr>
            <a:r>
              <a:rPr lang="pt-BR" sz="3200" b="0" dirty="0">
                <a:latin typeface="Times New Roman" pitchFamily="18" charset="0"/>
                <a:cs typeface="Times New Roman" pitchFamily="18" charset="0"/>
              </a:rPr>
              <a:t>Va chạm đàn hồi</a:t>
            </a:r>
          </a:p>
          <a:p>
            <a:pPr marL="914400" lvl="1" indent="-457200" algn="just">
              <a:lnSpc>
                <a:spcPct val="150000"/>
              </a:lnSpc>
              <a:buFont typeface="Courier New" pitchFamily="49" charset="0"/>
              <a:buChar char="o"/>
            </a:pPr>
            <a:r>
              <a:rPr lang="pt-BR" sz="3200" b="0" dirty="0">
                <a:latin typeface="Times New Roman" pitchFamily="18" charset="0"/>
                <a:cs typeface="Times New Roman" pitchFamily="18" charset="0"/>
              </a:rPr>
              <a:t>Va chạm không đàn hồi</a:t>
            </a:r>
            <a:endParaRPr lang="en-US" sz="3200" b="0" dirty="0">
              <a:latin typeface="Times New Roman" pitchFamily="18" charset="0"/>
              <a:cs typeface="Times New Roman" pitchFamily="18" charset="0"/>
            </a:endParaRPr>
          </a:p>
        </p:txBody>
      </p:sp>
    </p:spTree>
    <p:extLst>
      <p:ext uri="{BB962C8B-B14F-4D97-AF65-F5344CB8AC3E}">
        <p14:creationId xmlns:p14="http://schemas.microsoft.com/office/powerpoint/2010/main" val="3497026186"/>
      </p:ext>
    </p:extLst>
  </p:cSld>
  <p:clrMapOvr>
    <a:masterClrMapping/>
  </p:clrMapOvr>
  <p:transition spd="slow">
    <p:zo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886" y="705756"/>
            <a:ext cx="8490857"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chemeClr val="tx1"/>
                </a:solidFill>
                <a:latin typeface="Times New Roman" pitchFamily="18" charset="0"/>
                <a:cs typeface="Times New Roman" pitchFamily="18" charset="0"/>
              </a:rPr>
              <a:t>5.2. VA CHẠM KHÔNG ĐÀN HỒI</a:t>
            </a:r>
          </a:p>
        </p:txBody>
      </p:sp>
      <p:sp>
        <p:nvSpPr>
          <p:cNvPr id="5" name="Rectangle 4"/>
          <p:cNvSpPr/>
          <p:nvPr/>
        </p:nvSpPr>
        <p:spPr>
          <a:xfrm>
            <a:off x="230875" y="3532491"/>
            <a:ext cx="8767981" cy="2995435"/>
          </a:xfrm>
          <a:prstGeom prst="rect">
            <a:avLst/>
          </a:prstGeom>
        </p:spPr>
        <p:txBody>
          <a:bodyPr wrap="square">
            <a:spAutoFit/>
          </a:bodyPr>
          <a:lstStyle/>
          <a:p>
            <a:pPr marL="457200" indent="-457200">
              <a:lnSpc>
                <a:spcPct val="120000"/>
              </a:lnSpc>
              <a:buFont typeface="Wingdings" pitchFamily="2" charset="2"/>
              <a:buChar char="v"/>
            </a:pPr>
            <a:r>
              <a:rPr lang="en-US" sz="3200" b="0" dirty="0" err="1">
                <a:latin typeface="Times New Roman" pitchFamily="18" charset="0"/>
                <a:cs typeface="Times New Roman" pitchFamily="18" charset="0"/>
              </a:rPr>
              <a:t>Trong</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va</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chạm</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này</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một</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phần</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cơ</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năng</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biến</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thành</a:t>
            </a:r>
            <a:r>
              <a:rPr lang="en-US" sz="3200" b="0" dirty="0">
                <a:latin typeface="Times New Roman" pitchFamily="18" charset="0"/>
                <a:cs typeface="Times New Roman" pitchFamily="18" charset="0"/>
              </a:rPr>
              <a:t> </a:t>
            </a:r>
            <a:r>
              <a:rPr lang="en-US" sz="3200" dirty="0" err="1">
                <a:latin typeface="Times New Roman" pitchFamily="18" charset="0"/>
                <a:cs typeface="Times New Roman" pitchFamily="18" charset="0"/>
              </a:rPr>
              <a:t>nhiệt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năng</a:t>
            </a:r>
            <a:r>
              <a:rPr lang="en-US" sz="3200" b="0" dirty="0">
                <a:latin typeface="Times New Roman" pitchFamily="18" charset="0"/>
                <a:cs typeface="Times New Roman" pitchFamily="18" charset="0"/>
              </a:rPr>
              <a:t> hay </a:t>
            </a:r>
            <a:r>
              <a:rPr lang="en-US" sz="3200" b="0" dirty="0" err="1">
                <a:latin typeface="Times New Roman" pitchFamily="18" charset="0"/>
                <a:cs typeface="Times New Roman" pitchFamily="18" charset="0"/>
              </a:rPr>
              <a:t>biến</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thành</a:t>
            </a:r>
            <a:r>
              <a:rPr lang="en-US" sz="3200" b="0" dirty="0">
                <a:latin typeface="Times New Roman" pitchFamily="18" charset="0"/>
                <a:cs typeface="Times New Roman" pitchFamily="18" charset="0"/>
              </a:rPr>
              <a:t> </a:t>
            </a:r>
            <a:r>
              <a:rPr lang="en-US" sz="3200" dirty="0" err="1">
                <a:latin typeface="Times New Roman" pitchFamily="18" charset="0"/>
                <a:cs typeface="Times New Roman" pitchFamily="18" charset="0"/>
              </a:rPr>
              <a:t>công</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làm</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vật</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bị</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biến</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dạng</a:t>
            </a:r>
            <a:r>
              <a:rPr lang="en-US" sz="3200" b="0" dirty="0">
                <a:latin typeface="Times New Roman" pitchFamily="18" charset="0"/>
                <a:cs typeface="Times New Roman" pitchFamily="18" charset="0"/>
              </a:rPr>
              <a:t> </a:t>
            </a:r>
            <a:r>
              <a:rPr lang="en-US" sz="3200" b="0" dirty="0">
                <a:latin typeface="Times New Roman" pitchFamily="18" charset="0"/>
                <a:cs typeface="Times New Roman" pitchFamily="18" charset="0"/>
                <a:sym typeface="Wingdings 3"/>
              </a:rPr>
              <a:t> </a:t>
            </a:r>
            <a:r>
              <a:rPr lang="en-US" sz="3200" dirty="0" err="1">
                <a:latin typeface="Times New Roman" pitchFamily="18" charset="0"/>
                <a:cs typeface="Times New Roman" pitchFamily="18" charset="0"/>
              </a:rPr>
              <a:t>cơ</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năng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không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bảo</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toàn</a:t>
            </a:r>
            <a:r>
              <a:rPr lang="en-US" sz="3200" dirty="0">
                <a:latin typeface="Times New Roman" pitchFamily="18" charset="0"/>
                <a:cs typeface="Times New Roman" pitchFamily="18" charset="0"/>
              </a:rPr>
              <a:t> </a:t>
            </a:r>
            <a:r>
              <a:rPr lang="en-US" sz="3200" b="0" dirty="0">
                <a:latin typeface="Times New Roman" pitchFamily="18" charset="0"/>
                <a:cs typeface="Times New Roman" pitchFamily="18" charset="0"/>
              </a:rPr>
              <a:t>(</a:t>
            </a:r>
            <a:r>
              <a:rPr lang="en-US" sz="3200" b="0" dirty="0" err="1">
                <a:latin typeface="Times New Roman" pitchFamily="18" charset="0"/>
                <a:cs typeface="Times New Roman" pitchFamily="18" charset="0"/>
              </a:rPr>
              <a:t>chỉ</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bảo</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toàn</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động</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lượng</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toàn</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phần</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và</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bảo</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toàn</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năng</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lượng</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toàn</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phần</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bao</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gồm</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cơ</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năng</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và</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nội</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năng</a:t>
            </a:r>
            <a:r>
              <a:rPr lang="en-US" sz="3200" b="0" dirty="0">
                <a:latin typeface="Times New Roman" pitchFamily="18" charset="0"/>
                <a:cs typeface="Times New Roman" pitchFamily="18" charset="0"/>
              </a:rPr>
              <a:t>)</a:t>
            </a:r>
          </a:p>
        </p:txBody>
      </p:sp>
      <p:sp>
        <p:nvSpPr>
          <p:cNvPr id="6" name="Text Box 4"/>
          <p:cNvSpPr txBox="1">
            <a:spLocks noChangeArrowheads="1"/>
          </p:cNvSpPr>
          <p:nvPr/>
        </p:nvSpPr>
        <p:spPr bwMode="auto">
          <a:xfrm>
            <a:off x="2062163" y="2857274"/>
            <a:ext cx="4579937"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sz="2400" i="1" dirty="0" err="1">
                <a:solidFill>
                  <a:srgbClr val="000066"/>
                </a:solidFill>
                <a:latin typeface="VNI-Times" pitchFamily="2" charset="0"/>
              </a:rPr>
              <a:t>Hình</a:t>
            </a:r>
            <a:r>
              <a:rPr lang="en-US" sz="2400" i="1" dirty="0">
                <a:solidFill>
                  <a:srgbClr val="000066"/>
                </a:solidFill>
                <a:latin typeface="VNI-Times" pitchFamily="2" charset="0"/>
              </a:rPr>
              <a:t> 5.1: </a:t>
            </a:r>
            <a:r>
              <a:rPr lang="en-US" sz="2400" i="1" dirty="0" err="1">
                <a:solidFill>
                  <a:srgbClr val="000066"/>
                </a:solidFill>
                <a:latin typeface="VNI-Times" pitchFamily="2" charset="0"/>
              </a:rPr>
              <a:t>Va</a:t>
            </a:r>
            <a:r>
              <a:rPr lang="en-US" sz="2400" i="1" dirty="0">
                <a:solidFill>
                  <a:srgbClr val="000066"/>
                </a:solidFill>
                <a:latin typeface="VNI-Times" pitchFamily="2" charset="0"/>
              </a:rPr>
              <a:t> </a:t>
            </a:r>
            <a:r>
              <a:rPr lang="en-US" sz="2400" i="1" dirty="0" err="1">
                <a:solidFill>
                  <a:srgbClr val="000066"/>
                </a:solidFill>
                <a:latin typeface="VNI-Times" pitchFamily="2" charset="0"/>
              </a:rPr>
              <a:t>chaïm</a:t>
            </a:r>
            <a:r>
              <a:rPr lang="en-US" sz="2400" i="1" dirty="0">
                <a:solidFill>
                  <a:srgbClr val="000066"/>
                </a:solidFill>
                <a:latin typeface="VNI-Times" pitchFamily="2" charset="0"/>
              </a:rPr>
              <a:t> </a:t>
            </a:r>
            <a:r>
              <a:rPr lang="en-US" sz="2400" i="1" dirty="0" err="1">
                <a:solidFill>
                  <a:srgbClr val="000066"/>
                </a:solidFill>
                <a:latin typeface="VNI-Times" pitchFamily="2" charset="0"/>
              </a:rPr>
              <a:t>meàm</a:t>
            </a:r>
            <a:endParaRPr lang="en-US" sz="2400" i="1" dirty="0">
              <a:solidFill>
                <a:srgbClr val="000066"/>
              </a:solidFill>
              <a:latin typeface="VNI-Times" pitchFamily="2" charset="0"/>
            </a:endParaRPr>
          </a:p>
        </p:txBody>
      </p:sp>
      <p:grpSp>
        <p:nvGrpSpPr>
          <p:cNvPr id="7" name="Group 5"/>
          <p:cNvGrpSpPr>
            <a:grpSpLocks/>
          </p:cNvGrpSpPr>
          <p:nvPr/>
        </p:nvGrpSpPr>
        <p:grpSpPr bwMode="auto">
          <a:xfrm>
            <a:off x="1757363" y="1704749"/>
            <a:ext cx="5137150" cy="746125"/>
            <a:chOff x="1348" y="2034"/>
            <a:chExt cx="8089" cy="1175"/>
          </a:xfrm>
        </p:grpSpPr>
        <p:sp>
          <p:nvSpPr>
            <p:cNvPr id="8" name="Line 6"/>
            <p:cNvSpPr>
              <a:spLocks noChangeShapeType="1"/>
            </p:cNvSpPr>
            <p:nvPr/>
          </p:nvSpPr>
          <p:spPr bwMode="auto">
            <a:xfrm>
              <a:off x="1719" y="3209"/>
              <a:ext cx="4022"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Oval 7"/>
            <p:cNvSpPr>
              <a:spLocks noChangeArrowheads="1"/>
            </p:cNvSpPr>
            <p:nvPr/>
          </p:nvSpPr>
          <p:spPr bwMode="auto">
            <a:xfrm>
              <a:off x="1984" y="2573"/>
              <a:ext cx="637" cy="636"/>
            </a:xfrm>
            <a:prstGeom prst="ellipse">
              <a:avLst/>
            </a:pr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Oval 8"/>
            <p:cNvSpPr>
              <a:spLocks noChangeArrowheads="1"/>
            </p:cNvSpPr>
            <p:nvPr/>
          </p:nvSpPr>
          <p:spPr bwMode="auto">
            <a:xfrm>
              <a:off x="4849" y="2573"/>
              <a:ext cx="636" cy="63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Line 9"/>
            <p:cNvSpPr>
              <a:spLocks noChangeShapeType="1"/>
            </p:cNvSpPr>
            <p:nvPr/>
          </p:nvSpPr>
          <p:spPr bwMode="auto">
            <a:xfrm>
              <a:off x="5618" y="3209"/>
              <a:ext cx="3819"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Text Box 10"/>
            <p:cNvSpPr txBox="1">
              <a:spLocks noChangeArrowheads="1"/>
            </p:cNvSpPr>
            <p:nvPr/>
          </p:nvSpPr>
          <p:spPr bwMode="auto">
            <a:xfrm>
              <a:off x="5068" y="2034"/>
              <a:ext cx="120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sz="2000" b="0">
                  <a:solidFill>
                    <a:srgbClr val="FF00FF"/>
                  </a:solidFill>
                  <a:latin typeface="Tahoma" pitchFamily="34" charset="0"/>
                </a:rPr>
                <a:t>m</a:t>
              </a:r>
              <a:r>
                <a:rPr lang="en-US" sz="2000" b="0" baseline="-25000">
                  <a:solidFill>
                    <a:srgbClr val="FF00FF"/>
                  </a:solidFill>
                  <a:latin typeface="Tahoma" pitchFamily="34" charset="0"/>
                </a:rPr>
                <a:t>2</a:t>
              </a:r>
              <a:endParaRPr lang="en-US" b="0">
                <a:latin typeface="Tahoma" pitchFamily="34" charset="0"/>
              </a:endParaRPr>
            </a:p>
          </p:txBody>
        </p:sp>
        <p:sp>
          <p:nvSpPr>
            <p:cNvPr id="13" name="Text Box 11"/>
            <p:cNvSpPr txBox="1">
              <a:spLocks noChangeArrowheads="1"/>
            </p:cNvSpPr>
            <p:nvPr/>
          </p:nvSpPr>
          <p:spPr bwMode="auto">
            <a:xfrm>
              <a:off x="1348" y="2214"/>
              <a:ext cx="120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sz="2000" b="0">
                  <a:solidFill>
                    <a:srgbClr val="003366"/>
                  </a:solidFill>
                  <a:latin typeface="Tahoma" pitchFamily="34" charset="0"/>
                </a:rPr>
                <a:t>m</a:t>
              </a:r>
              <a:r>
                <a:rPr lang="en-US" sz="2000" b="0" baseline="-25000">
                  <a:solidFill>
                    <a:srgbClr val="003366"/>
                  </a:solidFill>
                  <a:latin typeface="Tahoma" pitchFamily="34" charset="0"/>
                </a:rPr>
                <a:t>1</a:t>
              </a:r>
              <a:endParaRPr lang="en-US" b="0">
                <a:latin typeface="Tahoma" pitchFamily="34" charset="0"/>
              </a:endParaRPr>
            </a:p>
          </p:txBody>
        </p:sp>
      </p:grpSp>
      <p:grpSp>
        <p:nvGrpSpPr>
          <p:cNvPr id="14" name="Group 12"/>
          <p:cNvGrpSpPr>
            <a:grpSpLocks/>
          </p:cNvGrpSpPr>
          <p:nvPr/>
        </p:nvGrpSpPr>
        <p:grpSpPr bwMode="auto">
          <a:xfrm>
            <a:off x="3727450" y="1815874"/>
            <a:ext cx="455613" cy="460375"/>
            <a:chOff x="4451" y="2214"/>
            <a:chExt cx="716" cy="725"/>
          </a:xfrm>
        </p:grpSpPr>
        <p:sp>
          <p:nvSpPr>
            <p:cNvPr id="15" name="Line 13"/>
            <p:cNvSpPr>
              <a:spLocks noChangeShapeType="1"/>
            </p:cNvSpPr>
            <p:nvPr/>
          </p:nvSpPr>
          <p:spPr bwMode="auto">
            <a:xfrm flipH="1">
              <a:off x="4530" y="2891"/>
              <a:ext cx="637" cy="0"/>
            </a:xfrm>
            <a:prstGeom prst="line">
              <a:avLst/>
            </a:prstGeom>
            <a:noFill/>
            <a:ln w="38100">
              <a:solidFill>
                <a:srgbClr val="FF00FF"/>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graphicFrame>
          <p:nvGraphicFramePr>
            <p:cNvPr id="16" name="Object 14"/>
            <p:cNvGraphicFramePr>
              <a:graphicFrameLocks noChangeAspect="1"/>
            </p:cNvGraphicFramePr>
            <p:nvPr/>
          </p:nvGraphicFramePr>
          <p:xfrm>
            <a:off x="4451" y="2214"/>
            <a:ext cx="534" cy="725"/>
          </p:xfrm>
          <a:graphic>
            <a:graphicData uri="http://schemas.openxmlformats.org/presentationml/2006/ole">
              <mc:AlternateContent xmlns:mc="http://schemas.openxmlformats.org/markup-compatibility/2006">
                <mc:Choice xmlns:v="urn:schemas-microsoft-com:vml" Requires="v">
                  <p:oleObj spid="_x0000_s112681" name="Equation" r:id="rId3" imgW="190417" imgH="253890" progId="Equation.DSMT4">
                    <p:embed/>
                  </p:oleObj>
                </mc:Choice>
                <mc:Fallback>
                  <p:oleObj name="Equation" r:id="rId3" imgW="190417" imgH="25389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1" y="2214"/>
                          <a:ext cx="53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7" name="Group 15"/>
          <p:cNvGrpSpPr>
            <a:grpSpLocks/>
          </p:cNvGrpSpPr>
          <p:nvPr/>
        </p:nvGrpSpPr>
        <p:grpSpPr bwMode="auto">
          <a:xfrm>
            <a:off x="5338763" y="1590449"/>
            <a:ext cx="1536700" cy="893763"/>
            <a:chOff x="6988" y="1854"/>
            <a:chExt cx="2420" cy="1409"/>
          </a:xfrm>
        </p:grpSpPr>
        <p:sp>
          <p:nvSpPr>
            <p:cNvPr id="18" name="Line 16"/>
            <p:cNvSpPr>
              <a:spLocks noChangeShapeType="1"/>
            </p:cNvSpPr>
            <p:nvPr/>
          </p:nvSpPr>
          <p:spPr bwMode="auto">
            <a:xfrm>
              <a:off x="7872" y="2867"/>
              <a:ext cx="954" cy="0"/>
            </a:xfrm>
            <a:prstGeom prst="line">
              <a:avLst/>
            </a:prstGeom>
            <a:noFill/>
            <a:ln w="38100">
              <a:solidFill>
                <a:srgbClr val="800080"/>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9" name="Text Box 17"/>
            <p:cNvSpPr txBox="1">
              <a:spLocks noChangeArrowheads="1"/>
            </p:cNvSpPr>
            <p:nvPr/>
          </p:nvSpPr>
          <p:spPr bwMode="auto">
            <a:xfrm>
              <a:off x="8508" y="2230"/>
              <a:ext cx="900" cy="1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en-US" b="0">
                <a:latin typeface="Tahoma" pitchFamily="34" charset="0"/>
              </a:endParaRPr>
            </a:p>
          </p:txBody>
        </p:sp>
        <p:grpSp>
          <p:nvGrpSpPr>
            <p:cNvPr id="20" name="Group 18"/>
            <p:cNvGrpSpPr>
              <a:grpSpLocks/>
            </p:cNvGrpSpPr>
            <p:nvPr/>
          </p:nvGrpSpPr>
          <p:grpSpPr bwMode="auto">
            <a:xfrm>
              <a:off x="6988" y="1854"/>
              <a:ext cx="2040" cy="1331"/>
              <a:chOff x="6988" y="1854"/>
              <a:chExt cx="2040" cy="1331"/>
            </a:xfrm>
          </p:grpSpPr>
          <p:sp>
            <p:nvSpPr>
              <p:cNvPr id="22" name="Oval 19"/>
              <p:cNvSpPr>
                <a:spLocks noChangeArrowheads="1"/>
              </p:cNvSpPr>
              <p:nvPr/>
            </p:nvSpPr>
            <p:spPr bwMode="auto">
              <a:xfrm>
                <a:off x="7235" y="2548"/>
                <a:ext cx="637" cy="637"/>
              </a:xfrm>
              <a:prstGeom prst="ellipse">
                <a:avLst/>
              </a:prstGeom>
              <a:solidFill>
                <a:srgbClr val="00FFFF"/>
              </a:solidFill>
              <a:ln w="9525">
                <a:solidFill>
                  <a:srgbClr val="00FFFF"/>
                </a:solidFill>
                <a:round/>
                <a:headEnd/>
                <a:tailEnd/>
              </a:ln>
            </p:spPr>
            <p:txBody>
              <a:bodyPr/>
              <a:lstStyle/>
              <a:p>
                <a:endParaRPr lang="en-US"/>
              </a:p>
            </p:txBody>
          </p:sp>
          <p:sp>
            <p:nvSpPr>
              <p:cNvPr id="23" name="Oval 20"/>
              <p:cNvSpPr>
                <a:spLocks noChangeArrowheads="1"/>
              </p:cNvSpPr>
              <p:nvPr/>
            </p:nvSpPr>
            <p:spPr bwMode="auto">
              <a:xfrm>
                <a:off x="7739" y="2548"/>
                <a:ext cx="637" cy="637"/>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 name="Text Box 21"/>
              <p:cNvSpPr txBox="1">
                <a:spLocks noChangeArrowheads="1"/>
              </p:cNvSpPr>
              <p:nvPr/>
            </p:nvSpPr>
            <p:spPr bwMode="auto">
              <a:xfrm>
                <a:off x="6988" y="1854"/>
                <a:ext cx="204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sz="2200" b="0" dirty="0">
                    <a:solidFill>
                      <a:srgbClr val="003366"/>
                    </a:solidFill>
                    <a:latin typeface="Tahoma" pitchFamily="34" charset="0"/>
                  </a:rPr>
                  <a:t>m</a:t>
                </a:r>
                <a:r>
                  <a:rPr lang="en-US" sz="2200" b="0" baseline="-25000" dirty="0">
                    <a:solidFill>
                      <a:srgbClr val="003366"/>
                    </a:solidFill>
                    <a:latin typeface="Tahoma" pitchFamily="34" charset="0"/>
                  </a:rPr>
                  <a:t>1</a:t>
                </a:r>
                <a:r>
                  <a:rPr lang="en-US" sz="2200" b="0" dirty="0">
                    <a:solidFill>
                      <a:srgbClr val="FF0000"/>
                    </a:solidFill>
                    <a:latin typeface="Tahoma" pitchFamily="34" charset="0"/>
                  </a:rPr>
                  <a:t>+</a:t>
                </a:r>
                <a:r>
                  <a:rPr lang="en-US" sz="2200" b="0" dirty="0">
                    <a:solidFill>
                      <a:srgbClr val="FF00FF"/>
                    </a:solidFill>
                    <a:latin typeface="Tahoma" pitchFamily="34" charset="0"/>
                  </a:rPr>
                  <a:t>m</a:t>
                </a:r>
                <a:r>
                  <a:rPr lang="en-US" sz="2200" b="0" baseline="-25000" dirty="0">
                    <a:solidFill>
                      <a:srgbClr val="FF00FF"/>
                    </a:solidFill>
                    <a:latin typeface="Tahoma" pitchFamily="34" charset="0"/>
                  </a:rPr>
                  <a:t>2</a:t>
                </a:r>
                <a:endParaRPr lang="en-US" b="0" dirty="0">
                  <a:latin typeface="Tahoma" pitchFamily="34" charset="0"/>
                </a:endParaRPr>
              </a:p>
            </p:txBody>
          </p:sp>
        </p:grpSp>
        <p:graphicFrame>
          <p:nvGraphicFramePr>
            <p:cNvPr id="21" name="Object 22"/>
            <p:cNvGraphicFramePr>
              <a:graphicFrameLocks noChangeAspect="1"/>
            </p:cNvGraphicFramePr>
            <p:nvPr/>
          </p:nvGraphicFramePr>
          <p:xfrm>
            <a:off x="8771" y="2395"/>
            <a:ext cx="467" cy="615"/>
          </p:xfrm>
          <a:graphic>
            <a:graphicData uri="http://schemas.openxmlformats.org/presentationml/2006/ole">
              <mc:AlternateContent xmlns:mc="http://schemas.openxmlformats.org/markup-compatibility/2006">
                <mc:Choice xmlns:v="urn:schemas-microsoft-com:vml" Requires="v">
                  <p:oleObj spid="_x0000_s112682" name="Equation" r:id="rId5" imgW="164885" imgH="215619" progId="Equation.DSMT4">
                    <p:embed/>
                  </p:oleObj>
                </mc:Choice>
                <mc:Fallback>
                  <p:oleObj name="Equation" r:id="rId5" imgW="164885" imgH="21561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71" y="2395"/>
                          <a:ext cx="467" cy="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5" name="Group 23"/>
          <p:cNvGrpSpPr>
            <a:grpSpLocks/>
          </p:cNvGrpSpPr>
          <p:nvPr/>
        </p:nvGrpSpPr>
        <p:grpSpPr bwMode="auto">
          <a:xfrm>
            <a:off x="2363788" y="1819049"/>
            <a:ext cx="808037" cy="460375"/>
            <a:chOff x="2303" y="2214"/>
            <a:chExt cx="1273" cy="725"/>
          </a:xfrm>
        </p:grpSpPr>
        <p:sp>
          <p:nvSpPr>
            <p:cNvPr id="26" name="Line 24"/>
            <p:cNvSpPr>
              <a:spLocks noChangeShapeType="1"/>
            </p:cNvSpPr>
            <p:nvPr/>
          </p:nvSpPr>
          <p:spPr bwMode="auto">
            <a:xfrm>
              <a:off x="2303" y="2891"/>
              <a:ext cx="1273" cy="0"/>
            </a:xfrm>
            <a:prstGeom prst="line">
              <a:avLst/>
            </a:prstGeom>
            <a:noFill/>
            <a:ln w="38100">
              <a:solidFill>
                <a:srgbClr val="0000FF"/>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graphicFrame>
          <p:nvGraphicFramePr>
            <p:cNvPr id="27" name="Object 25"/>
            <p:cNvGraphicFramePr>
              <a:graphicFrameLocks noChangeAspect="1"/>
            </p:cNvGraphicFramePr>
            <p:nvPr/>
          </p:nvGraphicFramePr>
          <p:xfrm>
            <a:off x="2873" y="2214"/>
            <a:ext cx="500" cy="725"/>
          </p:xfrm>
          <a:graphic>
            <a:graphicData uri="http://schemas.openxmlformats.org/presentationml/2006/ole">
              <mc:AlternateContent xmlns:mc="http://schemas.openxmlformats.org/markup-compatibility/2006">
                <mc:Choice xmlns:v="urn:schemas-microsoft-com:vml" Requires="v">
                  <p:oleObj spid="_x0000_s112683" name="Equation" r:id="rId7" imgW="177569" imgH="253670" progId="Equation.DSMT4">
                    <p:embed/>
                  </p:oleObj>
                </mc:Choice>
                <mc:Fallback>
                  <p:oleObj name="Equation" r:id="rId7" imgW="177569" imgH="25367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3" y="2214"/>
                          <a:ext cx="500"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8" name="Rectangle 27"/>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5. BÀI TOÁN VA CHẠM</a:t>
            </a:r>
          </a:p>
        </p:txBody>
      </p:sp>
    </p:spTree>
    <p:extLst>
      <p:ext uri="{BB962C8B-B14F-4D97-AF65-F5344CB8AC3E}">
        <p14:creationId xmlns:p14="http://schemas.microsoft.com/office/powerpoint/2010/main" val="2152590901"/>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20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right)">
                                      <p:cBhvr>
                                        <p:cTn id="17" dur="2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20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amond(in)">
                                      <p:cBhvr>
                                        <p:cTn id="2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886" y="629556"/>
            <a:ext cx="8490857"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chemeClr val="tx1"/>
                </a:solidFill>
                <a:latin typeface="Times New Roman" pitchFamily="18" charset="0"/>
                <a:cs typeface="Times New Roman" pitchFamily="18" charset="0"/>
              </a:rPr>
              <a:t>5.2. VA CHẠM KHÔNG ĐÀN HỒI</a:t>
            </a:r>
          </a:p>
        </p:txBody>
      </p:sp>
      <p:grpSp>
        <p:nvGrpSpPr>
          <p:cNvPr id="7" name="Group 5"/>
          <p:cNvGrpSpPr>
            <a:grpSpLocks/>
          </p:cNvGrpSpPr>
          <p:nvPr/>
        </p:nvGrpSpPr>
        <p:grpSpPr bwMode="auto">
          <a:xfrm>
            <a:off x="1815419" y="1570493"/>
            <a:ext cx="5137150" cy="746125"/>
            <a:chOff x="1348" y="2034"/>
            <a:chExt cx="8089" cy="1175"/>
          </a:xfrm>
        </p:grpSpPr>
        <p:sp>
          <p:nvSpPr>
            <p:cNvPr id="8" name="Line 6"/>
            <p:cNvSpPr>
              <a:spLocks noChangeShapeType="1"/>
            </p:cNvSpPr>
            <p:nvPr/>
          </p:nvSpPr>
          <p:spPr bwMode="auto">
            <a:xfrm>
              <a:off x="1719" y="3209"/>
              <a:ext cx="4022"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Oval 7"/>
            <p:cNvSpPr>
              <a:spLocks noChangeArrowheads="1"/>
            </p:cNvSpPr>
            <p:nvPr/>
          </p:nvSpPr>
          <p:spPr bwMode="auto">
            <a:xfrm>
              <a:off x="1984" y="2573"/>
              <a:ext cx="637" cy="636"/>
            </a:xfrm>
            <a:prstGeom prst="ellipse">
              <a:avLst/>
            </a:pr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Oval 8"/>
            <p:cNvSpPr>
              <a:spLocks noChangeArrowheads="1"/>
            </p:cNvSpPr>
            <p:nvPr/>
          </p:nvSpPr>
          <p:spPr bwMode="auto">
            <a:xfrm>
              <a:off x="4849" y="2573"/>
              <a:ext cx="636" cy="63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Line 9"/>
            <p:cNvSpPr>
              <a:spLocks noChangeShapeType="1"/>
            </p:cNvSpPr>
            <p:nvPr/>
          </p:nvSpPr>
          <p:spPr bwMode="auto">
            <a:xfrm>
              <a:off x="5618" y="3209"/>
              <a:ext cx="3819"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Text Box 10"/>
            <p:cNvSpPr txBox="1">
              <a:spLocks noChangeArrowheads="1"/>
            </p:cNvSpPr>
            <p:nvPr/>
          </p:nvSpPr>
          <p:spPr bwMode="auto">
            <a:xfrm>
              <a:off x="5068" y="2034"/>
              <a:ext cx="120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sz="2000" b="0">
                  <a:solidFill>
                    <a:srgbClr val="FF00FF"/>
                  </a:solidFill>
                  <a:latin typeface="Tahoma" pitchFamily="34" charset="0"/>
                </a:rPr>
                <a:t>m</a:t>
              </a:r>
              <a:r>
                <a:rPr lang="en-US" sz="2000" b="0" baseline="-25000">
                  <a:solidFill>
                    <a:srgbClr val="FF00FF"/>
                  </a:solidFill>
                  <a:latin typeface="Tahoma" pitchFamily="34" charset="0"/>
                </a:rPr>
                <a:t>2</a:t>
              </a:r>
              <a:endParaRPr lang="en-US" b="0">
                <a:latin typeface="Tahoma" pitchFamily="34" charset="0"/>
              </a:endParaRPr>
            </a:p>
          </p:txBody>
        </p:sp>
        <p:sp>
          <p:nvSpPr>
            <p:cNvPr id="13" name="Text Box 11"/>
            <p:cNvSpPr txBox="1">
              <a:spLocks noChangeArrowheads="1"/>
            </p:cNvSpPr>
            <p:nvPr/>
          </p:nvSpPr>
          <p:spPr bwMode="auto">
            <a:xfrm>
              <a:off x="1348" y="2214"/>
              <a:ext cx="120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sz="2000" b="0">
                  <a:solidFill>
                    <a:srgbClr val="003366"/>
                  </a:solidFill>
                  <a:latin typeface="Tahoma" pitchFamily="34" charset="0"/>
                </a:rPr>
                <a:t>m</a:t>
              </a:r>
              <a:r>
                <a:rPr lang="en-US" sz="2000" b="0" baseline="-25000">
                  <a:solidFill>
                    <a:srgbClr val="003366"/>
                  </a:solidFill>
                  <a:latin typeface="Tahoma" pitchFamily="34" charset="0"/>
                </a:rPr>
                <a:t>1</a:t>
              </a:r>
              <a:endParaRPr lang="en-US" b="0">
                <a:latin typeface="Tahoma" pitchFamily="34" charset="0"/>
              </a:endParaRPr>
            </a:p>
          </p:txBody>
        </p:sp>
      </p:grpSp>
      <p:grpSp>
        <p:nvGrpSpPr>
          <p:cNvPr id="14" name="Group 12"/>
          <p:cNvGrpSpPr>
            <a:grpSpLocks/>
          </p:cNvGrpSpPr>
          <p:nvPr/>
        </p:nvGrpSpPr>
        <p:grpSpPr bwMode="auto">
          <a:xfrm>
            <a:off x="3785506" y="1681618"/>
            <a:ext cx="455613" cy="460375"/>
            <a:chOff x="4451" y="2214"/>
            <a:chExt cx="716" cy="725"/>
          </a:xfrm>
        </p:grpSpPr>
        <p:sp>
          <p:nvSpPr>
            <p:cNvPr id="15" name="Line 13"/>
            <p:cNvSpPr>
              <a:spLocks noChangeShapeType="1"/>
            </p:cNvSpPr>
            <p:nvPr/>
          </p:nvSpPr>
          <p:spPr bwMode="auto">
            <a:xfrm flipH="1">
              <a:off x="4530" y="2891"/>
              <a:ext cx="637" cy="0"/>
            </a:xfrm>
            <a:prstGeom prst="line">
              <a:avLst/>
            </a:prstGeom>
            <a:noFill/>
            <a:ln w="38100">
              <a:solidFill>
                <a:srgbClr val="FF00FF"/>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graphicFrame>
          <p:nvGraphicFramePr>
            <p:cNvPr id="16" name="Object 14"/>
            <p:cNvGraphicFramePr>
              <a:graphicFrameLocks noChangeAspect="1"/>
            </p:cNvGraphicFramePr>
            <p:nvPr/>
          </p:nvGraphicFramePr>
          <p:xfrm>
            <a:off x="4451" y="2214"/>
            <a:ext cx="534" cy="725"/>
          </p:xfrm>
          <a:graphic>
            <a:graphicData uri="http://schemas.openxmlformats.org/presentationml/2006/ole">
              <mc:AlternateContent xmlns:mc="http://schemas.openxmlformats.org/markup-compatibility/2006">
                <mc:Choice xmlns:v="urn:schemas-microsoft-com:vml" Requires="v">
                  <p:oleObj spid="_x0000_s113714" name="Equation" r:id="rId3" imgW="190417" imgH="253890" progId="Equation.DSMT4">
                    <p:embed/>
                  </p:oleObj>
                </mc:Choice>
                <mc:Fallback>
                  <p:oleObj name="Equation" r:id="rId3" imgW="190417" imgH="25389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1" y="2214"/>
                          <a:ext cx="53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7" name="Group 15"/>
          <p:cNvGrpSpPr>
            <a:grpSpLocks/>
          </p:cNvGrpSpPr>
          <p:nvPr/>
        </p:nvGrpSpPr>
        <p:grpSpPr bwMode="auto">
          <a:xfrm>
            <a:off x="5396819" y="1456193"/>
            <a:ext cx="1536700" cy="893763"/>
            <a:chOff x="6988" y="1854"/>
            <a:chExt cx="2420" cy="1409"/>
          </a:xfrm>
        </p:grpSpPr>
        <p:sp>
          <p:nvSpPr>
            <p:cNvPr id="18" name="Line 16"/>
            <p:cNvSpPr>
              <a:spLocks noChangeShapeType="1"/>
            </p:cNvSpPr>
            <p:nvPr/>
          </p:nvSpPr>
          <p:spPr bwMode="auto">
            <a:xfrm>
              <a:off x="7872" y="2867"/>
              <a:ext cx="954" cy="0"/>
            </a:xfrm>
            <a:prstGeom prst="line">
              <a:avLst/>
            </a:prstGeom>
            <a:noFill/>
            <a:ln w="38100">
              <a:solidFill>
                <a:srgbClr val="800080"/>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9" name="Text Box 17"/>
            <p:cNvSpPr txBox="1">
              <a:spLocks noChangeArrowheads="1"/>
            </p:cNvSpPr>
            <p:nvPr/>
          </p:nvSpPr>
          <p:spPr bwMode="auto">
            <a:xfrm>
              <a:off x="8508" y="2230"/>
              <a:ext cx="900" cy="1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en-US" b="0">
                <a:latin typeface="Tahoma" pitchFamily="34" charset="0"/>
              </a:endParaRPr>
            </a:p>
          </p:txBody>
        </p:sp>
        <p:grpSp>
          <p:nvGrpSpPr>
            <p:cNvPr id="20" name="Group 18"/>
            <p:cNvGrpSpPr>
              <a:grpSpLocks/>
            </p:cNvGrpSpPr>
            <p:nvPr/>
          </p:nvGrpSpPr>
          <p:grpSpPr bwMode="auto">
            <a:xfrm>
              <a:off x="6988" y="1854"/>
              <a:ext cx="2040" cy="1331"/>
              <a:chOff x="6988" y="1854"/>
              <a:chExt cx="2040" cy="1331"/>
            </a:xfrm>
          </p:grpSpPr>
          <p:sp>
            <p:nvSpPr>
              <p:cNvPr id="22" name="Oval 19"/>
              <p:cNvSpPr>
                <a:spLocks noChangeArrowheads="1"/>
              </p:cNvSpPr>
              <p:nvPr/>
            </p:nvSpPr>
            <p:spPr bwMode="auto">
              <a:xfrm>
                <a:off x="7235" y="2548"/>
                <a:ext cx="637" cy="637"/>
              </a:xfrm>
              <a:prstGeom prst="ellipse">
                <a:avLst/>
              </a:prstGeom>
              <a:solidFill>
                <a:srgbClr val="00FFFF"/>
              </a:solidFill>
              <a:ln w="9525">
                <a:solidFill>
                  <a:srgbClr val="00FFFF"/>
                </a:solidFill>
                <a:round/>
                <a:headEnd/>
                <a:tailEnd/>
              </a:ln>
            </p:spPr>
            <p:txBody>
              <a:bodyPr/>
              <a:lstStyle/>
              <a:p>
                <a:endParaRPr lang="en-US"/>
              </a:p>
            </p:txBody>
          </p:sp>
          <p:sp>
            <p:nvSpPr>
              <p:cNvPr id="23" name="Oval 20"/>
              <p:cNvSpPr>
                <a:spLocks noChangeArrowheads="1"/>
              </p:cNvSpPr>
              <p:nvPr/>
            </p:nvSpPr>
            <p:spPr bwMode="auto">
              <a:xfrm>
                <a:off x="7739" y="2548"/>
                <a:ext cx="637" cy="637"/>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 name="Text Box 21"/>
              <p:cNvSpPr txBox="1">
                <a:spLocks noChangeArrowheads="1"/>
              </p:cNvSpPr>
              <p:nvPr/>
            </p:nvSpPr>
            <p:spPr bwMode="auto">
              <a:xfrm>
                <a:off x="6988" y="1854"/>
                <a:ext cx="204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sz="2200" b="0" dirty="0">
                    <a:solidFill>
                      <a:srgbClr val="003366"/>
                    </a:solidFill>
                    <a:latin typeface="Tahoma" pitchFamily="34" charset="0"/>
                  </a:rPr>
                  <a:t>m</a:t>
                </a:r>
                <a:r>
                  <a:rPr lang="en-US" sz="2200" b="0" baseline="-25000" dirty="0">
                    <a:solidFill>
                      <a:srgbClr val="003366"/>
                    </a:solidFill>
                    <a:latin typeface="Tahoma" pitchFamily="34" charset="0"/>
                  </a:rPr>
                  <a:t>1</a:t>
                </a:r>
                <a:r>
                  <a:rPr lang="en-US" sz="2200" b="0" dirty="0">
                    <a:solidFill>
                      <a:srgbClr val="FF0000"/>
                    </a:solidFill>
                    <a:latin typeface="Tahoma" pitchFamily="34" charset="0"/>
                  </a:rPr>
                  <a:t>+</a:t>
                </a:r>
                <a:r>
                  <a:rPr lang="en-US" sz="2200" b="0" dirty="0">
                    <a:solidFill>
                      <a:srgbClr val="FF00FF"/>
                    </a:solidFill>
                    <a:latin typeface="Tahoma" pitchFamily="34" charset="0"/>
                  </a:rPr>
                  <a:t>m</a:t>
                </a:r>
                <a:r>
                  <a:rPr lang="en-US" sz="2200" b="0" baseline="-25000" dirty="0">
                    <a:solidFill>
                      <a:srgbClr val="FF00FF"/>
                    </a:solidFill>
                    <a:latin typeface="Tahoma" pitchFamily="34" charset="0"/>
                  </a:rPr>
                  <a:t>2</a:t>
                </a:r>
                <a:endParaRPr lang="en-US" b="0" dirty="0">
                  <a:latin typeface="Tahoma" pitchFamily="34" charset="0"/>
                </a:endParaRPr>
              </a:p>
            </p:txBody>
          </p:sp>
        </p:grpSp>
        <p:graphicFrame>
          <p:nvGraphicFramePr>
            <p:cNvPr id="21" name="Object 22"/>
            <p:cNvGraphicFramePr>
              <a:graphicFrameLocks noChangeAspect="1"/>
            </p:cNvGraphicFramePr>
            <p:nvPr/>
          </p:nvGraphicFramePr>
          <p:xfrm>
            <a:off x="8771" y="2395"/>
            <a:ext cx="467" cy="615"/>
          </p:xfrm>
          <a:graphic>
            <a:graphicData uri="http://schemas.openxmlformats.org/presentationml/2006/ole">
              <mc:AlternateContent xmlns:mc="http://schemas.openxmlformats.org/markup-compatibility/2006">
                <mc:Choice xmlns:v="urn:schemas-microsoft-com:vml" Requires="v">
                  <p:oleObj spid="_x0000_s113715" name="Equation" r:id="rId5" imgW="164885" imgH="215619" progId="Equation.DSMT4">
                    <p:embed/>
                  </p:oleObj>
                </mc:Choice>
                <mc:Fallback>
                  <p:oleObj name="Equation" r:id="rId5" imgW="164885" imgH="21561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71" y="2395"/>
                          <a:ext cx="467" cy="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5" name="Group 23"/>
          <p:cNvGrpSpPr>
            <a:grpSpLocks/>
          </p:cNvGrpSpPr>
          <p:nvPr/>
        </p:nvGrpSpPr>
        <p:grpSpPr bwMode="auto">
          <a:xfrm>
            <a:off x="2421844" y="1684793"/>
            <a:ext cx="808037" cy="460375"/>
            <a:chOff x="2303" y="2214"/>
            <a:chExt cx="1273" cy="725"/>
          </a:xfrm>
        </p:grpSpPr>
        <p:sp>
          <p:nvSpPr>
            <p:cNvPr id="26" name="Line 24"/>
            <p:cNvSpPr>
              <a:spLocks noChangeShapeType="1"/>
            </p:cNvSpPr>
            <p:nvPr/>
          </p:nvSpPr>
          <p:spPr bwMode="auto">
            <a:xfrm>
              <a:off x="2303" y="2891"/>
              <a:ext cx="1273" cy="0"/>
            </a:xfrm>
            <a:prstGeom prst="line">
              <a:avLst/>
            </a:prstGeom>
            <a:noFill/>
            <a:ln w="38100">
              <a:solidFill>
                <a:srgbClr val="0000FF"/>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graphicFrame>
          <p:nvGraphicFramePr>
            <p:cNvPr id="27" name="Object 25"/>
            <p:cNvGraphicFramePr>
              <a:graphicFrameLocks noChangeAspect="1"/>
            </p:cNvGraphicFramePr>
            <p:nvPr/>
          </p:nvGraphicFramePr>
          <p:xfrm>
            <a:off x="2873" y="2214"/>
            <a:ext cx="500" cy="725"/>
          </p:xfrm>
          <a:graphic>
            <a:graphicData uri="http://schemas.openxmlformats.org/presentationml/2006/ole">
              <mc:AlternateContent xmlns:mc="http://schemas.openxmlformats.org/markup-compatibility/2006">
                <mc:Choice xmlns:v="urn:schemas-microsoft-com:vml" Requires="v">
                  <p:oleObj spid="_x0000_s113716" name="Equation" r:id="rId7" imgW="177569" imgH="253670" progId="Equation.DSMT4">
                    <p:embed/>
                  </p:oleObj>
                </mc:Choice>
                <mc:Fallback>
                  <p:oleObj name="Equation" r:id="rId7" imgW="177569" imgH="25367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3" y="2214"/>
                          <a:ext cx="500"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8" name="AutoShape 2"/>
          <p:cNvSpPr>
            <a:spLocks noGrp="1" noChangeArrowheads="1"/>
          </p:cNvSpPr>
          <p:nvPr>
            <p:ph type="title"/>
          </p:nvPr>
        </p:nvSpPr>
        <p:spPr>
          <a:xfrm>
            <a:off x="47019" y="2461762"/>
            <a:ext cx="7924800" cy="755650"/>
          </a:xfrm>
        </p:spPr>
        <p:txBody>
          <a:bodyPr>
            <a:noAutofit/>
          </a:bodyPr>
          <a:lstStyle/>
          <a:p>
            <a:pPr marL="457200" indent="-457200" algn="l" fontAlgn="base">
              <a:lnSpc>
                <a:spcPct val="150000"/>
              </a:lnSpc>
              <a:spcAft>
                <a:spcPct val="0"/>
              </a:spcAft>
              <a:buFont typeface="Wingdings" pitchFamily="2" charset="2"/>
              <a:buChar char="v"/>
            </a:pPr>
            <a:r>
              <a:rPr lang="en-US" sz="3200" dirty="0">
                <a:latin typeface="Times New Roman" pitchFamily="18" charset="0"/>
                <a:ea typeface="+mn-ea"/>
                <a:cs typeface="Times New Roman" pitchFamily="18" charset="0"/>
              </a:rPr>
              <a:t>Theo </a:t>
            </a:r>
            <a:r>
              <a:rPr lang="en-US" sz="3200" dirty="0" err="1">
                <a:latin typeface="Times New Roman" pitchFamily="18" charset="0"/>
                <a:ea typeface="+mn-ea"/>
                <a:cs typeface="Times New Roman" pitchFamily="18" charset="0"/>
              </a:rPr>
              <a:t>định</a:t>
            </a:r>
            <a:r>
              <a:rPr lang="en-US" sz="3200" dirty="0">
                <a:latin typeface="Times New Roman" pitchFamily="18" charset="0"/>
                <a:ea typeface="+mn-ea"/>
                <a:cs typeface="Times New Roman" pitchFamily="18" charset="0"/>
              </a:rPr>
              <a:t> </a:t>
            </a:r>
            <a:r>
              <a:rPr lang="en-US" sz="3200" dirty="0" err="1">
                <a:latin typeface="Times New Roman" pitchFamily="18" charset="0"/>
                <a:ea typeface="+mn-ea"/>
                <a:cs typeface="Times New Roman" pitchFamily="18" charset="0"/>
              </a:rPr>
              <a:t>luật</a:t>
            </a:r>
            <a:r>
              <a:rPr lang="en-US" sz="3200" dirty="0">
                <a:latin typeface="Times New Roman" pitchFamily="18" charset="0"/>
                <a:ea typeface="+mn-ea"/>
                <a:cs typeface="Times New Roman" pitchFamily="18" charset="0"/>
              </a:rPr>
              <a:t> </a:t>
            </a:r>
            <a:r>
              <a:rPr lang="en-US" sz="3200" dirty="0" err="1">
                <a:latin typeface="Times New Roman" pitchFamily="18" charset="0"/>
                <a:ea typeface="+mn-ea"/>
                <a:cs typeface="Times New Roman" pitchFamily="18" charset="0"/>
              </a:rPr>
              <a:t>bảo</a:t>
            </a:r>
            <a:r>
              <a:rPr lang="en-US" sz="3200" dirty="0">
                <a:latin typeface="Times New Roman" pitchFamily="18" charset="0"/>
                <a:ea typeface="+mn-ea"/>
                <a:cs typeface="Times New Roman" pitchFamily="18" charset="0"/>
              </a:rPr>
              <a:t> </a:t>
            </a:r>
            <a:r>
              <a:rPr lang="en-US" sz="3200" dirty="0" err="1">
                <a:latin typeface="Times New Roman" pitchFamily="18" charset="0"/>
                <a:ea typeface="+mn-ea"/>
                <a:cs typeface="Times New Roman" pitchFamily="18" charset="0"/>
              </a:rPr>
              <a:t>toàn</a:t>
            </a:r>
            <a:r>
              <a:rPr lang="en-US" sz="3200" dirty="0">
                <a:latin typeface="Times New Roman" pitchFamily="18" charset="0"/>
                <a:ea typeface="+mn-ea"/>
                <a:cs typeface="Times New Roman" pitchFamily="18" charset="0"/>
              </a:rPr>
              <a:t> </a:t>
            </a:r>
            <a:r>
              <a:rPr lang="en-US" sz="3200" dirty="0" err="1">
                <a:latin typeface="Times New Roman" pitchFamily="18" charset="0"/>
                <a:ea typeface="+mn-ea"/>
                <a:cs typeface="Times New Roman" pitchFamily="18" charset="0"/>
              </a:rPr>
              <a:t>động</a:t>
            </a:r>
            <a:r>
              <a:rPr lang="en-US" sz="3200" dirty="0">
                <a:latin typeface="Times New Roman" pitchFamily="18" charset="0"/>
                <a:ea typeface="+mn-ea"/>
                <a:cs typeface="Times New Roman" pitchFamily="18" charset="0"/>
              </a:rPr>
              <a:t> </a:t>
            </a:r>
            <a:r>
              <a:rPr lang="en-US" sz="3200" dirty="0" err="1">
                <a:latin typeface="Times New Roman" pitchFamily="18" charset="0"/>
                <a:ea typeface="+mn-ea"/>
                <a:cs typeface="Times New Roman" pitchFamily="18" charset="0"/>
              </a:rPr>
              <a:t>lượng</a:t>
            </a:r>
            <a:r>
              <a:rPr lang="en-US" sz="3200" dirty="0">
                <a:latin typeface="Times New Roman" pitchFamily="18" charset="0"/>
                <a:ea typeface="+mn-ea"/>
                <a:cs typeface="Times New Roman" pitchFamily="18" charset="0"/>
              </a:rPr>
              <a:t> </a:t>
            </a:r>
          </a:p>
        </p:txBody>
      </p:sp>
      <p:graphicFrame>
        <p:nvGraphicFramePr>
          <p:cNvPr id="29" name="Object 4"/>
          <p:cNvGraphicFramePr>
            <a:graphicFrameLocks noChangeAspect="1"/>
          </p:cNvGraphicFramePr>
          <p:nvPr>
            <p:extLst>
              <p:ext uri="{D42A27DB-BD31-4B8C-83A1-F6EECF244321}">
                <p14:modId xmlns:p14="http://schemas.microsoft.com/office/powerpoint/2010/main" val="3691873692"/>
              </p:ext>
            </p:extLst>
          </p:nvPr>
        </p:nvGraphicFramePr>
        <p:xfrm>
          <a:off x="396422" y="3111956"/>
          <a:ext cx="8528050" cy="1322388"/>
        </p:xfrm>
        <a:graphic>
          <a:graphicData uri="http://schemas.openxmlformats.org/presentationml/2006/ole">
            <mc:AlternateContent xmlns:mc="http://schemas.openxmlformats.org/markup-compatibility/2006">
              <mc:Choice xmlns:v="urn:schemas-microsoft-com:vml" Requires="v">
                <p:oleObj spid="_x0000_s113717" name="Equation" r:id="rId9" imgW="3073320" imgH="469800" progId="Equation.DSMT4">
                  <p:embed/>
                </p:oleObj>
              </mc:Choice>
              <mc:Fallback>
                <p:oleObj name="Equation" r:id="rId9" imgW="3073320" imgH="469800" progId="Equation.DSMT4">
                  <p:embed/>
                  <p:pic>
                    <p:nvPicPr>
                      <p:cNvPr id="0" name=""/>
                      <p:cNvPicPr>
                        <a:picLocks noChangeAspect="1" noChangeArrowheads="1"/>
                      </p:cNvPicPr>
                      <p:nvPr/>
                    </p:nvPicPr>
                    <p:blipFill>
                      <a:blip r:embed="rId10"/>
                      <a:srcRect/>
                      <a:stretch>
                        <a:fillRect/>
                      </a:stretch>
                    </p:blipFill>
                    <p:spPr bwMode="auto">
                      <a:xfrm>
                        <a:off x="396422" y="3111956"/>
                        <a:ext cx="8528050" cy="1322388"/>
                      </a:xfrm>
                      <a:prstGeom prst="rect">
                        <a:avLst/>
                      </a:prstGeom>
                      <a:noFill/>
                      <a:ln>
                        <a:noFill/>
                      </a:ln>
                    </p:spPr>
                  </p:pic>
                </p:oleObj>
              </mc:Fallback>
            </mc:AlternateContent>
          </a:graphicData>
        </a:graphic>
      </p:graphicFrame>
      <p:sp>
        <p:nvSpPr>
          <p:cNvPr id="31" name="Text Box 9"/>
          <p:cNvSpPr txBox="1">
            <a:spLocks noChangeArrowheads="1"/>
          </p:cNvSpPr>
          <p:nvPr/>
        </p:nvSpPr>
        <p:spPr bwMode="auto">
          <a:xfrm>
            <a:off x="81643" y="4522163"/>
            <a:ext cx="5115037" cy="83099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marL="457200" indent="-457200" eaLnBrk="1" hangingPunct="1">
              <a:lnSpc>
                <a:spcPct val="150000"/>
              </a:lnSpc>
              <a:buFont typeface="Wingdings" pitchFamily="2" charset="2"/>
              <a:buChar char="v"/>
            </a:pPr>
            <a:r>
              <a:rPr lang="en-US" sz="3200" b="0" dirty="0" err="1">
                <a:latin typeface="Times New Roman" pitchFamily="18" charset="0"/>
                <a:cs typeface="Times New Roman" pitchFamily="18" charset="0"/>
              </a:rPr>
              <a:t>Động</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năng</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trước</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va</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chạm</a:t>
            </a:r>
            <a:r>
              <a:rPr lang="en-US" sz="3200" b="0" dirty="0">
                <a:latin typeface="Times New Roman" pitchFamily="18" charset="0"/>
                <a:cs typeface="Times New Roman" pitchFamily="18" charset="0"/>
              </a:rPr>
              <a:t>:</a:t>
            </a:r>
          </a:p>
        </p:txBody>
      </p:sp>
      <p:pic>
        <p:nvPicPr>
          <p:cNvPr id="32" name="Picture 10"/>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322205" y="4479465"/>
            <a:ext cx="3440113" cy="979487"/>
          </a:xfrm>
          <a:prstGeom prst="rect">
            <a:avLst/>
          </a:prstGeom>
          <a:noFill/>
          <a:ln>
            <a:noFill/>
          </a:ln>
        </p:spPr>
      </p:pic>
      <p:sp>
        <p:nvSpPr>
          <p:cNvPr id="33" name="Rectangle 12"/>
          <p:cNvSpPr>
            <a:spLocks noChangeArrowheads="1"/>
          </p:cNvSpPr>
          <p:nvPr/>
        </p:nvSpPr>
        <p:spPr bwMode="auto">
          <a:xfrm>
            <a:off x="128894" y="5611352"/>
            <a:ext cx="4706738" cy="74251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marL="457200" indent="-457200">
              <a:lnSpc>
                <a:spcPct val="150000"/>
              </a:lnSpc>
              <a:buFont typeface="Wingdings" pitchFamily="2" charset="2"/>
              <a:buChar char="v"/>
              <a:tabLst>
                <a:tab pos="4122738" algn="r"/>
              </a:tabLst>
            </a:pPr>
            <a:r>
              <a:rPr lang="en-US" sz="3200" b="0" dirty="0" err="1">
                <a:latin typeface="Times New Roman" pitchFamily="18" charset="0"/>
                <a:cs typeface="Times New Roman" pitchFamily="18" charset="0"/>
              </a:rPr>
              <a:t>Động</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năng</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sau</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va</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chạm</a:t>
            </a:r>
            <a:r>
              <a:rPr lang="en-US" sz="3200" b="0" dirty="0">
                <a:latin typeface="Times New Roman" pitchFamily="18" charset="0"/>
                <a:cs typeface="Times New Roman" pitchFamily="18" charset="0"/>
              </a:rPr>
              <a:t>:</a:t>
            </a:r>
          </a:p>
        </p:txBody>
      </p:sp>
      <p:pic>
        <p:nvPicPr>
          <p:cNvPr id="34" name="Picture 1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322205" y="5611352"/>
            <a:ext cx="3146780" cy="1008000"/>
          </a:xfrm>
          <a:prstGeom prst="rect">
            <a:avLst/>
          </a:prstGeom>
          <a:noFill/>
          <a:ln>
            <a:noFill/>
          </a:ln>
        </p:spPr>
      </p:pic>
      <p:sp>
        <p:nvSpPr>
          <p:cNvPr id="35" name="Rectangle 34"/>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5. BÀI TOÁN VA CHẠM</a:t>
            </a:r>
          </a:p>
        </p:txBody>
      </p:sp>
    </p:spTree>
    <p:extLst>
      <p:ext uri="{BB962C8B-B14F-4D97-AF65-F5344CB8AC3E}">
        <p14:creationId xmlns:p14="http://schemas.microsoft.com/office/powerpoint/2010/main" val="3061540248"/>
      </p:ext>
    </p:extLst>
  </p:cSld>
  <p:clrMapOvr>
    <a:masterClrMapping/>
  </p:clrMapOvr>
  <p:transition spd="slow">
    <p:zo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2836" y="648606"/>
            <a:ext cx="8490857"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chemeClr val="tx1"/>
                </a:solidFill>
                <a:latin typeface="Times New Roman" pitchFamily="18" charset="0"/>
                <a:cs typeface="Times New Roman" pitchFamily="18" charset="0"/>
              </a:rPr>
              <a:t>5.2. VA CHẠM KHÔNG ĐÀN HỒI</a:t>
            </a:r>
          </a:p>
        </p:txBody>
      </p:sp>
      <p:sp>
        <p:nvSpPr>
          <p:cNvPr id="35" name="AutoShape 2"/>
          <p:cNvSpPr txBox="1">
            <a:spLocks noChangeArrowheads="1"/>
          </p:cNvSpPr>
          <p:nvPr/>
        </p:nvSpPr>
        <p:spPr>
          <a:xfrm>
            <a:off x="85725" y="1238251"/>
            <a:ext cx="8791575" cy="1681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just">
              <a:lnSpc>
                <a:spcPct val="150000"/>
              </a:lnSpc>
              <a:buFont typeface="Wingdings" pitchFamily="2" charset="2"/>
              <a:buChar char="v"/>
            </a:pPr>
            <a:r>
              <a:rPr lang="en-US" sz="3200" b="0" dirty="0">
                <a:latin typeface="Times New Roman" pitchFamily="18" charset="0"/>
                <a:ea typeface="+mn-ea"/>
                <a:cs typeface="Times New Roman" pitchFamily="18" charset="0"/>
              </a:rPr>
              <a:t>Theo ĐL </a:t>
            </a:r>
            <a:r>
              <a:rPr lang="en-US" sz="3200" b="0" dirty="0" err="1">
                <a:latin typeface="Times New Roman" pitchFamily="18" charset="0"/>
                <a:ea typeface="+mn-ea"/>
                <a:cs typeface="Times New Roman" pitchFamily="18" charset="0"/>
              </a:rPr>
              <a:t>bảo</a:t>
            </a:r>
            <a:r>
              <a:rPr lang="en-US" sz="3200" b="0" dirty="0">
                <a:latin typeface="Times New Roman" pitchFamily="18" charset="0"/>
                <a:ea typeface="+mn-ea"/>
                <a:cs typeface="Times New Roman" pitchFamily="18" charset="0"/>
              </a:rPr>
              <a:t> </a:t>
            </a:r>
            <a:r>
              <a:rPr lang="en-US" sz="3200" b="0" dirty="0" err="1">
                <a:latin typeface="Times New Roman" pitchFamily="18" charset="0"/>
                <a:ea typeface="+mn-ea"/>
                <a:cs typeface="Times New Roman" pitchFamily="18" charset="0"/>
              </a:rPr>
              <a:t>toàn</a:t>
            </a:r>
            <a:r>
              <a:rPr lang="en-US" sz="3200" b="0" dirty="0">
                <a:latin typeface="Times New Roman" pitchFamily="18" charset="0"/>
                <a:ea typeface="+mn-ea"/>
                <a:cs typeface="Times New Roman" pitchFamily="18" charset="0"/>
              </a:rPr>
              <a:t> </a:t>
            </a:r>
            <a:r>
              <a:rPr lang="en-US" sz="3200" b="0" dirty="0" err="1">
                <a:latin typeface="Times New Roman" pitchFamily="18" charset="0"/>
                <a:ea typeface="+mn-ea"/>
                <a:cs typeface="Times New Roman" pitchFamily="18" charset="0"/>
              </a:rPr>
              <a:t>và</a:t>
            </a:r>
            <a:r>
              <a:rPr lang="en-US" sz="3200" b="0" dirty="0">
                <a:latin typeface="Times New Roman" pitchFamily="18" charset="0"/>
                <a:ea typeface="+mn-ea"/>
                <a:cs typeface="Times New Roman" pitchFamily="18" charset="0"/>
              </a:rPr>
              <a:t> </a:t>
            </a:r>
            <a:r>
              <a:rPr lang="en-US" sz="3200" b="0" dirty="0" err="1">
                <a:latin typeface="Times New Roman" pitchFamily="18" charset="0"/>
                <a:ea typeface="+mn-ea"/>
                <a:cs typeface="Times New Roman" pitchFamily="18" charset="0"/>
              </a:rPr>
              <a:t>chuyển</a:t>
            </a:r>
            <a:r>
              <a:rPr lang="en-US" sz="3200" b="0" dirty="0">
                <a:latin typeface="Times New Roman" pitchFamily="18" charset="0"/>
                <a:ea typeface="+mn-ea"/>
                <a:cs typeface="Times New Roman" pitchFamily="18" charset="0"/>
              </a:rPr>
              <a:t> </a:t>
            </a:r>
            <a:r>
              <a:rPr lang="en-US" sz="3200" b="0" dirty="0" err="1">
                <a:latin typeface="Times New Roman" pitchFamily="18" charset="0"/>
                <a:ea typeface="+mn-ea"/>
                <a:cs typeface="Times New Roman" pitchFamily="18" charset="0"/>
              </a:rPr>
              <a:t>hoá</a:t>
            </a:r>
            <a:r>
              <a:rPr lang="en-US" sz="3200" b="0" dirty="0">
                <a:latin typeface="Times New Roman" pitchFamily="18" charset="0"/>
                <a:ea typeface="+mn-ea"/>
                <a:cs typeface="Times New Roman" pitchFamily="18" charset="0"/>
              </a:rPr>
              <a:t> </a:t>
            </a:r>
            <a:r>
              <a:rPr lang="en-US" sz="3200" b="0" dirty="0" err="1">
                <a:latin typeface="Times New Roman" pitchFamily="18" charset="0"/>
                <a:ea typeface="+mn-ea"/>
                <a:cs typeface="Times New Roman" pitchFamily="18" charset="0"/>
              </a:rPr>
              <a:t>năng</a:t>
            </a:r>
            <a:r>
              <a:rPr lang="en-US" sz="3200" b="0" dirty="0">
                <a:latin typeface="Times New Roman" pitchFamily="18" charset="0"/>
                <a:ea typeface="+mn-ea"/>
                <a:cs typeface="Times New Roman" pitchFamily="18" charset="0"/>
              </a:rPr>
              <a:t> </a:t>
            </a:r>
            <a:r>
              <a:rPr lang="en-US" sz="3200" b="0" dirty="0" err="1">
                <a:latin typeface="Times New Roman" pitchFamily="18" charset="0"/>
                <a:ea typeface="+mn-ea"/>
                <a:cs typeface="Times New Roman" pitchFamily="18" charset="0"/>
              </a:rPr>
              <a:t>lượng</a:t>
            </a:r>
            <a:r>
              <a:rPr lang="en-US" sz="3200" b="0" dirty="0">
                <a:latin typeface="Times New Roman" pitchFamily="18" charset="0"/>
                <a:ea typeface="+mn-ea"/>
                <a:cs typeface="Times New Roman" pitchFamily="18" charset="0"/>
              </a:rPr>
              <a:t>:</a:t>
            </a:r>
          </a:p>
          <a:p>
            <a:pPr>
              <a:lnSpc>
                <a:spcPct val="150000"/>
              </a:lnSpc>
            </a:pPr>
            <a:r>
              <a:rPr lang="en-US" sz="3200" b="0" dirty="0">
                <a:latin typeface="Times New Roman" pitchFamily="18" charset="0"/>
                <a:ea typeface="+mn-ea"/>
                <a:cs typeface="Times New Roman" pitchFamily="18" charset="0"/>
              </a:rPr>
              <a:t>K =  K’+ Q    </a:t>
            </a:r>
            <a:r>
              <a:rPr lang="en-US" sz="3200" b="0" dirty="0">
                <a:latin typeface="Times New Roman" pitchFamily="18" charset="0"/>
                <a:ea typeface="+mn-ea"/>
                <a:cs typeface="Times New Roman" pitchFamily="18" charset="0"/>
                <a:sym typeface="Wingdings" pitchFamily="2" charset="2"/>
              </a:rPr>
              <a:t></a:t>
            </a:r>
            <a:r>
              <a:rPr lang="en-US" sz="3200" b="0" dirty="0">
                <a:latin typeface="Times New Roman" pitchFamily="18" charset="0"/>
                <a:ea typeface="+mn-ea"/>
                <a:cs typeface="Times New Roman" pitchFamily="18" charset="0"/>
              </a:rPr>
              <a:t>      Q = K </a:t>
            </a:r>
            <a:r>
              <a:rPr lang="en-US" sz="3200" b="0" dirty="0">
                <a:latin typeface="Times New Roman" pitchFamily="18" charset="0"/>
                <a:ea typeface="+mn-ea"/>
                <a:cs typeface="Times New Roman" pitchFamily="18" charset="0"/>
                <a:sym typeface="Symbol" pitchFamily="18" charset="2"/>
              </a:rPr>
              <a:t></a:t>
            </a:r>
            <a:r>
              <a:rPr lang="en-US" sz="3200" b="0" dirty="0">
                <a:latin typeface="Times New Roman" pitchFamily="18" charset="0"/>
                <a:ea typeface="+mn-ea"/>
                <a:cs typeface="Times New Roman" pitchFamily="18" charset="0"/>
              </a:rPr>
              <a:t> K’</a:t>
            </a:r>
          </a:p>
        </p:txBody>
      </p:sp>
      <p:pic>
        <p:nvPicPr>
          <p:cNvPr id="3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0181" y="3100149"/>
            <a:ext cx="6200775" cy="1004887"/>
          </a:xfrm>
          <a:prstGeom prst="rect">
            <a:avLst/>
          </a:prstGeom>
          <a:noFill/>
          <a:ln w="9525">
            <a:solidFill>
              <a:srgbClr val="CC0099"/>
            </a:solidFill>
            <a:miter lim="800000"/>
            <a:headEnd/>
            <a:tailEnd/>
          </a:ln>
          <a:extLst>
            <a:ext uri="{909E8E84-426E-40DD-AFC4-6F175D3DCCD1}">
              <a14:hiddenFill xmlns:a14="http://schemas.microsoft.com/office/drawing/2010/main">
                <a:solidFill>
                  <a:srgbClr val="FFFFCC"/>
                </a:solidFill>
              </a14:hiddenFill>
            </a:ext>
          </a:extLst>
        </p:spPr>
      </p:pic>
      <p:sp>
        <p:nvSpPr>
          <p:cNvPr id="37" name="Text Box 5"/>
          <p:cNvSpPr txBox="1">
            <a:spLocks noChangeArrowheads="1"/>
          </p:cNvSpPr>
          <p:nvPr/>
        </p:nvSpPr>
        <p:spPr bwMode="auto">
          <a:xfrm>
            <a:off x="219075" y="4153075"/>
            <a:ext cx="7313612" cy="742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marL="457200" indent="-457200" eaLnBrk="1" hangingPunct="1">
              <a:lnSpc>
                <a:spcPct val="150000"/>
              </a:lnSpc>
              <a:buFont typeface="Wingdings" pitchFamily="2" charset="2"/>
              <a:buChar char="v"/>
            </a:pPr>
            <a:r>
              <a:rPr lang="en-US" sz="3200" b="0" dirty="0">
                <a:latin typeface="Times New Roman" pitchFamily="18" charset="0"/>
                <a:cs typeface="Times New Roman" pitchFamily="18" charset="0"/>
              </a:rPr>
              <a:t>Ta </a:t>
            </a:r>
            <a:r>
              <a:rPr lang="en-US" sz="3200" b="0" dirty="0" err="1">
                <a:latin typeface="Times New Roman" pitchFamily="18" charset="0"/>
                <a:cs typeface="Times New Roman" pitchFamily="18" charset="0"/>
              </a:rPr>
              <a:t>được</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cơ</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năng</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tiêu</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hao</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sau</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va</a:t>
            </a:r>
            <a:r>
              <a:rPr lang="en-US" sz="3200" b="0" dirty="0">
                <a:latin typeface="Times New Roman" pitchFamily="18" charset="0"/>
                <a:cs typeface="Times New Roman" pitchFamily="18" charset="0"/>
              </a:rPr>
              <a:t> </a:t>
            </a:r>
            <a:r>
              <a:rPr lang="en-US" sz="3200" b="0" dirty="0" err="1">
                <a:latin typeface="Times New Roman" pitchFamily="18" charset="0"/>
                <a:cs typeface="Times New Roman" pitchFamily="18" charset="0"/>
              </a:rPr>
              <a:t>chạm</a:t>
            </a:r>
            <a:endParaRPr lang="en-US" sz="3200" b="0" dirty="0">
              <a:latin typeface="Times New Roman" pitchFamily="18" charset="0"/>
              <a:cs typeface="Times New Roman" pitchFamily="18" charset="0"/>
            </a:endParaRPr>
          </a:p>
        </p:txBody>
      </p:sp>
      <p:graphicFrame>
        <p:nvGraphicFramePr>
          <p:cNvPr id="39" name="Object 6"/>
          <p:cNvGraphicFramePr>
            <a:graphicFrameLocks noChangeAspect="1"/>
          </p:cNvGraphicFramePr>
          <p:nvPr>
            <p:extLst>
              <p:ext uri="{D42A27DB-BD31-4B8C-83A1-F6EECF244321}">
                <p14:modId xmlns:p14="http://schemas.microsoft.com/office/powerpoint/2010/main" val="2289485778"/>
              </p:ext>
            </p:extLst>
          </p:nvPr>
        </p:nvGraphicFramePr>
        <p:xfrm>
          <a:off x="2498725" y="5133976"/>
          <a:ext cx="4446588" cy="1187450"/>
        </p:xfrm>
        <a:graphic>
          <a:graphicData uri="http://schemas.openxmlformats.org/presentationml/2006/ole">
            <mc:AlternateContent xmlns:mc="http://schemas.openxmlformats.org/markup-compatibility/2006">
              <mc:Choice xmlns:v="urn:schemas-microsoft-com:vml" Requires="v">
                <p:oleObj spid="_x0000_s114703" name="Equation" r:id="rId4" imgW="1675673" imgH="444307" progId="Equation.DSMT4">
                  <p:embed/>
                </p:oleObj>
              </mc:Choice>
              <mc:Fallback>
                <p:oleObj name="Equation" r:id="rId4" imgW="1675673" imgH="444307"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8725" y="5133976"/>
                        <a:ext cx="4446588" cy="1187450"/>
                      </a:xfrm>
                      <a:prstGeom prst="rect">
                        <a:avLst/>
                      </a:prstGeom>
                      <a:noFill/>
                      <a:ln w="76200" cmpd="tri">
                        <a:solidFill>
                          <a:srgbClr val="C00000"/>
                        </a:solidFill>
                        <a:miter lim="800000"/>
                        <a:headEnd/>
                        <a:tailEnd/>
                      </a:ln>
                    </p:spPr>
                  </p:pic>
                </p:oleObj>
              </mc:Fallback>
            </mc:AlternateContent>
          </a:graphicData>
        </a:graphic>
      </p:graphicFrame>
      <p:sp>
        <p:nvSpPr>
          <p:cNvPr id="45" name="Rectangle 44"/>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5. BÀI TOÁN VA CHẠM</a:t>
            </a:r>
          </a:p>
        </p:txBody>
      </p:sp>
    </p:spTree>
    <p:extLst>
      <p:ext uri="{BB962C8B-B14F-4D97-AF65-F5344CB8AC3E}">
        <p14:creationId xmlns:p14="http://schemas.microsoft.com/office/powerpoint/2010/main" val="3823808563"/>
      </p:ext>
    </p:extLst>
  </p:cSld>
  <p:clrMapOvr>
    <a:masterClrMapping/>
  </p:clrMapOvr>
  <p:transition spd="slow">
    <p:zo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886" y="496206"/>
            <a:ext cx="8490857"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chemeClr val="tx1"/>
                </a:solidFill>
                <a:latin typeface="Times New Roman" pitchFamily="18" charset="0"/>
                <a:cs typeface="Times New Roman" pitchFamily="18" charset="0"/>
              </a:rPr>
              <a:t>5.3. VA CHẠM ĐÀN HỒI</a:t>
            </a:r>
          </a:p>
        </p:txBody>
      </p:sp>
      <p:sp>
        <p:nvSpPr>
          <p:cNvPr id="8" name="Rectangle 7"/>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5. BÀI TOÁN VA CHẠM</a:t>
            </a:r>
          </a:p>
        </p:txBody>
      </p:sp>
      <p:sp>
        <p:nvSpPr>
          <p:cNvPr id="9" name="Rectangle 4"/>
          <p:cNvSpPr>
            <a:spLocks noChangeArrowheads="1"/>
          </p:cNvSpPr>
          <p:nvPr/>
        </p:nvSpPr>
        <p:spPr bwMode="auto">
          <a:xfrm>
            <a:off x="2738438" y="3815080"/>
            <a:ext cx="4211637"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2400" i="1" dirty="0" err="1">
                <a:solidFill>
                  <a:srgbClr val="000066"/>
                </a:solidFill>
                <a:latin typeface="VNI-Times" pitchFamily="2" charset="0"/>
              </a:rPr>
              <a:t>Hình</a:t>
            </a:r>
            <a:r>
              <a:rPr lang="en-US" sz="2400" i="1" dirty="0">
                <a:solidFill>
                  <a:srgbClr val="000066"/>
                </a:solidFill>
                <a:latin typeface="VNI-Times" pitchFamily="2" charset="0"/>
              </a:rPr>
              <a:t> 5.2: </a:t>
            </a:r>
            <a:r>
              <a:rPr lang="en-US" sz="2400" i="1" dirty="0" err="1">
                <a:solidFill>
                  <a:srgbClr val="000066"/>
                </a:solidFill>
                <a:latin typeface="VNI-Times" pitchFamily="2" charset="0"/>
              </a:rPr>
              <a:t>Va</a:t>
            </a:r>
            <a:r>
              <a:rPr lang="en-US" sz="2400" i="1" dirty="0">
                <a:solidFill>
                  <a:srgbClr val="000066"/>
                </a:solidFill>
                <a:latin typeface="VNI-Times" pitchFamily="2" charset="0"/>
              </a:rPr>
              <a:t> </a:t>
            </a:r>
            <a:r>
              <a:rPr lang="en-US" sz="2400" i="1" dirty="0" err="1">
                <a:solidFill>
                  <a:srgbClr val="000066"/>
                </a:solidFill>
                <a:latin typeface="VNI-Times" pitchFamily="2" charset="0"/>
              </a:rPr>
              <a:t>chaïm</a:t>
            </a:r>
            <a:r>
              <a:rPr lang="en-US" sz="2400" i="1" dirty="0">
                <a:solidFill>
                  <a:srgbClr val="000066"/>
                </a:solidFill>
                <a:latin typeface="VNI-Times" pitchFamily="2" charset="0"/>
              </a:rPr>
              <a:t> </a:t>
            </a:r>
            <a:r>
              <a:rPr lang="en-US" sz="2400" i="1" dirty="0" err="1">
                <a:solidFill>
                  <a:srgbClr val="000066"/>
                </a:solidFill>
                <a:latin typeface="VNI-Times" pitchFamily="2" charset="0"/>
              </a:rPr>
              <a:t>ñaøn</a:t>
            </a:r>
            <a:r>
              <a:rPr lang="en-US" sz="2400" i="1" dirty="0">
                <a:solidFill>
                  <a:srgbClr val="000066"/>
                </a:solidFill>
                <a:latin typeface="VNI-Times" pitchFamily="2" charset="0"/>
              </a:rPr>
              <a:t> </a:t>
            </a:r>
            <a:r>
              <a:rPr lang="en-US" sz="2400" i="1" dirty="0" err="1">
                <a:solidFill>
                  <a:srgbClr val="000066"/>
                </a:solidFill>
                <a:latin typeface="VNI-Times" pitchFamily="2" charset="0"/>
              </a:rPr>
              <a:t>hoài</a:t>
            </a:r>
            <a:endParaRPr lang="en-US" sz="2400" b="0" dirty="0">
              <a:solidFill>
                <a:srgbClr val="000066"/>
              </a:solidFill>
              <a:latin typeface="VNI-Times" pitchFamily="2" charset="0"/>
            </a:endParaRPr>
          </a:p>
        </p:txBody>
      </p:sp>
      <p:sp>
        <p:nvSpPr>
          <p:cNvPr id="10" name="Rectangle 5"/>
          <p:cNvSpPr>
            <a:spLocks noChangeArrowheads="1"/>
          </p:cNvSpPr>
          <p:nvPr/>
        </p:nvSpPr>
        <p:spPr bwMode="auto">
          <a:xfrm>
            <a:off x="3206750" y="2611755"/>
            <a:ext cx="571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sz="1200" b="0">
                <a:latin typeface="Tahoma" pitchFamily="34" charset="0"/>
              </a:rPr>
              <a:t> </a:t>
            </a:r>
            <a:endParaRPr lang="en-US" b="0">
              <a:latin typeface="Tahoma" pitchFamily="34" charset="0"/>
            </a:endParaRPr>
          </a:p>
        </p:txBody>
      </p:sp>
      <p:sp>
        <p:nvSpPr>
          <p:cNvPr id="11" name="Rectangle 6"/>
          <p:cNvSpPr>
            <a:spLocks noChangeArrowheads="1"/>
          </p:cNvSpPr>
          <p:nvPr/>
        </p:nvSpPr>
        <p:spPr bwMode="auto">
          <a:xfrm>
            <a:off x="5519738" y="2397443"/>
            <a:ext cx="58737"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sz="1200" b="0">
                <a:latin typeface="Tahoma" pitchFamily="34" charset="0"/>
              </a:rPr>
              <a:t> </a:t>
            </a:r>
            <a:endParaRPr lang="en-US" b="0">
              <a:latin typeface="Tahoma" pitchFamily="34" charset="0"/>
            </a:endParaRPr>
          </a:p>
        </p:txBody>
      </p:sp>
      <p:sp>
        <p:nvSpPr>
          <p:cNvPr id="12" name="Rectangle 7"/>
          <p:cNvSpPr>
            <a:spLocks noChangeArrowheads="1"/>
          </p:cNvSpPr>
          <p:nvPr/>
        </p:nvSpPr>
        <p:spPr bwMode="auto">
          <a:xfrm>
            <a:off x="4176713" y="1446530"/>
            <a:ext cx="57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sz="1200" b="0">
                <a:latin typeface="Tahoma" pitchFamily="34" charset="0"/>
              </a:rPr>
              <a:t> </a:t>
            </a:r>
            <a:endParaRPr lang="en-US" b="0">
              <a:latin typeface="Tahoma" pitchFamily="34" charset="0"/>
            </a:endParaRPr>
          </a:p>
        </p:txBody>
      </p:sp>
      <p:sp>
        <p:nvSpPr>
          <p:cNvPr id="13" name="Rectangle 8"/>
          <p:cNvSpPr>
            <a:spLocks noChangeArrowheads="1"/>
          </p:cNvSpPr>
          <p:nvPr/>
        </p:nvSpPr>
        <p:spPr bwMode="auto">
          <a:xfrm>
            <a:off x="3279775" y="1552893"/>
            <a:ext cx="58738"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sz="1200" b="0">
                <a:latin typeface="Tahoma" pitchFamily="34" charset="0"/>
              </a:rPr>
              <a:t> </a:t>
            </a:r>
            <a:endParaRPr lang="en-US" b="0">
              <a:latin typeface="Tahoma" pitchFamily="34" charset="0"/>
            </a:endParaRPr>
          </a:p>
        </p:txBody>
      </p:sp>
      <p:sp>
        <p:nvSpPr>
          <p:cNvPr id="14" name="Rectangle 9"/>
          <p:cNvSpPr>
            <a:spLocks noChangeArrowheads="1"/>
          </p:cNvSpPr>
          <p:nvPr/>
        </p:nvSpPr>
        <p:spPr bwMode="auto">
          <a:xfrm>
            <a:off x="5164138" y="1492568"/>
            <a:ext cx="58737"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sz="1200" b="0">
                <a:latin typeface="Tahoma" pitchFamily="34" charset="0"/>
              </a:rPr>
              <a:t> </a:t>
            </a:r>
            <a:endParaRPr lang="en-US" b="0">
              <a:latin typeface="Tahoma" pitchFamily="34" charset="0"/>
            </a:endParaRPr>
          </a:p>
        </p:txBody>
      </p:sp>
      <p:sp>
        <p:nvSpPr>
          <p:cNvPr id="15" name="Rectangle 10"/>
          <p:cNvSpPr>
            <a:spLocks noChangeArrowheads="1"/>
          </p:cNvSpPr>
          <p:nvPr/>
        </p:nvSpPr>
        <p:spPr bwMode="auto">
          <a:xfrm>
            <a:off x="4076700" y="2578418"/>
            <a:ext cx="58738"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sz="1200" b="0">
                <a:latin typeface="Tahoma" pitchFamily="34" charset="0"/>
              </a:rPr>
              <a:t> </a:t>
            </a:r>
            <a:endParaRPr lang="en-US" b="0">
              <a:latin typeface="Tahoma" pitchFamily="34" charset="0"/>
            </a:endParaRPr>
          </a:p>
        </p:txBody>
      </p:sp>
      <p:grpSp>
        <p:nvGrpSpPr>
          <p:cNvPr id="16" name="Group 11"/>
          <p:cNvGrpSpPr>
            <a:grpSpLocks/>
          </p:cNvGrpSpPr>
          <p:nvPr/>
        </p:nvGrpSpPr>
        <p:grpSpPr bwMode="auto">
          <a:xfrm>
            <a:off x="2643188" y="2719705"/>
            <a:ext cx="4235450" cy="720725"/>
            <a:chOff x="2845" y="5149"/>
            <a:chExt cx="6669" cy="1135"/>
          </a:xfrm>
        </p:grpSpPr>
        <p:sp>
          <p:nvSpPr>
            <p:cNvPr id="17" name="Line 12"/>
            <p:cNvSpPr>
              <a:spLocks noChangeShapeType="1"/>
            </p:cNvSpPr>
            <p:nvPr/>
          </p:nvSpPr>
          <p:spPr bwMode="auto">
            <a:xfrm>
              <a:off x="2845" y="6282"/>
              <a:ext cx="6669" cy="2"/>
            </a:xfrm>
            <a:prstGeom prst="line">
              <a:avLst/>
            </a:prstGeom>
            <a:noFill/>
            <a:ln w="38100" cap="rnd">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8" name="Group 13"/>
            <p:cNvGrpSpPr>
              <a:grpSpLocks/>
            </p:cNvGrpSpPr>
            <p:nvPr/>
          </p:nvGrpSpPr>
          <p:grpSpPr bwMode="auto">
            <a:xfrm>
              <a:off x="4248" y="5574"/>
              <a:ext cx="703" cy="708"/>
              <a:chOff x="5382" y="6561"/>
              <a:chExt cx="286" cy="287"/>
            </a:xfrm>
          </p:grpSpPr>
          <p:sp>
            <p:nvSpPr>
              <p:cNvPr id="24" name="Oval 14"/>
              <p:cNvSpPr>
                <a:spLocks noChangeArrowheads="1"/>
              </p:cNvSpPr>
              <p:nvPr/>
            </p:nvSpPr>
            <p:spPr bwMode="auto">
              <a:xfrm>
                <a:off x="5382" y="6561"/>
                <a:ext cx="286" cy="287"/>
              </a:xfrm>
              <a:prstGeom prst="ellipse">
                <a:avLst/>
              </a:prstGeom>
              <a:solidFill>
                <a:srgbClr val="FF0000"/>
              </a:solidFill>
              <a:ln w="0">
                <a:solidFill>
                  <a:srgbClr val="FF0000"/>
                </a:solidFill>
                <a:round/>
                <a:headEnd/>
                <a:tailEnd/>
              </a:ln>
            </p:spPr>
            <p:txBody>
              <a:bodyPr/>
              <a:lstStyle/>
              <a:p>
                <a:endParaRPr lang="en-US"/>
              </a:p>
            </p:txBody>
          </p:sp>
          <p:sp>
            <p:nvSpPr>
              <p:cNvPr id="25" name="Oval 15"/>
              <p:cNvSpPr>
                <a:spLocks noChangeArrowheads="1"/>
              </p:cNvSpPr>
              <p:nvPr/>
            </p:nvSpPr>
            <p:spPr bwMode="auto">
              <a:xfrm>
                <a:off x="5382" y="6561"/>
                <a:ext cx="286" cy="287"/>
              </a:xfrm>
              <a:prstGeom prst="ellipse">
                <a:avLst/>
              </a:prstGeom>
              <a:solidFill>
                <a:srgbClr val="FF0000"/>
              </a:solidFill>
              <a:ln w="7620" cap="rnd">
                <a:solidFill>
                  <a:srgbClr val="FF0000"/>
                </a:solidFill>
                <a:round/>
                <a:headEnd/>
                <a:tailEnd/>
              </a:ln>
            </p:spPr>
            <p:txBody>
              <a:bodyPr/>
              <a:lstStyle/>
              <a:p>
                <a:endParaRPr lang="en-US"/>
              </a:p>
            </p:txBody>
          </p:sp>
        </p:grpSp>
        <p:grpSp>
          <p:nvGrpSpPr>
            <p:cNvPr id="19" name="Group 16"/>
            <p:cNvGrpSpPr>
              <a:grpSpLocks/>
            </p:cNvGrpSpPr>
            <p:nvPr/>
          </p:nvGrpSpPr>
          <p:grpSpPr bwMode="auto">
            <a:xfrm>
              <a:off x="6354" y="5574"/>
              <a:ext cx="703" cy="708"/>
              <a:chOff x="6239" y="6561"/>
              <a:chExt cx="286" cy="287"/>
            </a:xfrm>
          </p:grpSpPr>
          <p:sp>
            <p:nvSpPr>
              <p:cNvPr id="22" name="Oval 17"/>
              <p:cNvSpPr>
                <a:spLocks noChangeArrowheads="1"/>
              </p:cNvSpPr>
              <p:nvPr/>
            </p:nvSpPr>
            <p:spPr bwMode="auto">
              <a:xfrm>
                <a:off x="6239" y="6561"/>
                <a:ext cx="286" cy="287"/>
              </a:xfrm>
              <a:prstGeom prst="ellipse">
                <a:avLst/>
              </a:prstGeom>
              <a:solidFill>
                <a:srgbClr val="0000FF"/>
              </a:solidFill>
              <a:ln w="0">
                <a:solidFill>
                  <a:srgbClr val="0000FF"/>
                </a:solidFill>
                <a:round/>
                <a:headEnd/>
                <a:tailEnd/>
              </a:ln>
            </p:spPr>
            <p:txBody>
              <a:bodyPr/>
              <a:lstStyle/>
              <a:p>
                <a:endParaRPr lang="en-US"/>
              </a:p>
            </p:txBody>
          </p:sp>
          <p:sp>
            <p:nvSpPr>
              <p:cNvPr id="23" name="Oval 18"/>
              <p:cNvSpPr>
                <a:spLocks noChangeArrowheads="1"/>
              </p:cNvSpPr>
              <p:nvPr/>
            </p:nvSpPr>
            <p:spPr bwMode="auto">
              <a:xfrm>
                <a:off x="6239" y="6561"/>
                <a:ext cx="286" cy="287"/>
              </a:xfrm>
              <a:prstGeom prst="ellipse">
                <a:avLst/>
              </a:prstGeom>
              <a:solidFill>
                <a:srgbClr val="0000FF"/>
              </a:solidFill>
              <a:ln w="7620" cap="rnd">
                <a:solidFill>
                  <a:srgbClr val="0000FF"/>
                </a:solidFill>
                <a:round/>
                <a:headEnd/>
                <a:tailEnd/>
              </a:ln>
            </p:spPr>
            <p:txBody>
              <a:bodyPr/>
              <a:lstStyle/>
              <a:p>
                <a:endParaRPr lang="en-US"/>
              </a:p>
            </p:txBody>
          </p:sp>
        </p:grpSp>
        <p:sp>
          <p:nvSpPr>
            <p:cNvPr id="20" name="Text Box 19"/>
            <p:cNvSpPr txBox="1">
              <a:spLocks noChangeArrowheads="1"/>
            </p:cNvSpPr>
            <p:nvPr/>
          </p:nvSpPr>
          <p:spPr bwMode="auto">
            <a:xfrm>
              <a:off x="4097" y="5149"/>
              <a:ext cx="1091" cy="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b="0">
                  <a:solidFill>
                    <a:srgbClr val="FF0000"/>
                  </a:solidFill>
                  <a:latin typeface="Tahoma" pitchFamily="34" charset="0"/>
                </a:rPr>
                <a:t>m</a:t>
              </a:r>
              <a:r>
                <a:rPr lang="en-US" b="0" baseline="-25000">
                  <a:solidFill>
                    <a:srgbClr val="FF0000"/>
                  </a:solidFill>
                  <a:latin typeface="Tahoma" pitchFamily="34" charset="0"/>
                </a:rPr>
                <a:t>1</a:t>
              </a:r>
              <a:endParaRPr lang="en-US" b="0">
                <a:latin typeface="Tahoma" pitchFamily="34" charset="0"/>
              </a:endParaRPr>
            </a:p>
          </p:txBody>
        </p:sp>
        <p:sp>
          <p:nvSpPr>
            <p:cNvPr id="21" name="Text Box 20"/>
            <p:cNvSpPr txBox="1">
              <a:spLocks noChangeArrowheads="1"/>
            </p:cNvSpPr>
            <p:nvPr/>
          </p:nvSpPr>
          <p:spPr bwMode="auto">
            <a:xfrm>
              <a:off x="6388" y="5149"/>
              <a:ext cx="922" cy="84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28575">
                  <a:solidFill>
                    <a:srgbClr val="00FFFF"/>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b="0">
                  <a:solidFill>
                    <a:srgbClr val="0000FF"/>
                  </a:solidFill>
                  <a:latin typeface="Tahoma" pitchFamily="34" charset="0"/>
                </a:rPr>
                <a:t>m</a:t>
              </a:r>
              <a:r>
                <a:rPr lang="en-US" b="0" baseline="-25000">
                  <a:solidFill>
                    <a:srgbClr val="0000FF"/>
                  </a:solidFill>
                  <a:latin typeface="Tahoma" pitchFamily="34" charset="0"/>
                </a:rPr>
                <a:t>2</a:t>
              </a:r>
              <a:endParaRPr lang="en-US" b="0">
                <a:latin typeface="Tahoma" pitchFamily="34" charset="0"/>
              </a:endParaRPr>
            </a:p>
          </p:txBody>
        </p:sp>
      </p:grpSp>
      <p:sp>
        <p:nvSpPr>
          <p:cNvPr id="26" name="Text Box 21"/>
          <p:cNvSpPr txBox="1">
            <a:spLocks noChangeArrowheads="1"/>
          </p:cNvSpPr>
          <p:nvPr/>
        </p:nvSpPr>
        <p:spPr bwMode="auto">
          <a:xfrm>
            <a:off x="4457700" y="1290955"/>
            <a:ext cx="536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en-US" b="0">
              <a:latin typeface="Tahoma" pitchFamily="34" charset="0"/>
            </a:endParaRPr>
          </a:p>
        </p:txBody>
      </p:sp>
      <p:grpSp>
        <p:nvGrpSpPr>
          <p:cNvPr id="27" name="Group 22"/>
          <p:cNvGrpSpPr>
            <a:grpSpLocks/>
          </p:cNvGrpSpPr>
          <p:nvPr/>
        </p:nvGrpSpPr>
        <p:grpSpPr bwMode="auto">
          <a:xfrm>
            <a:off x="2643188" y="1427480"/>
            <a:ext cx="4011612" cy="736600"/>
            <a:chOff x="2845" y="2754"/>
            <a:chExt cx="6318" cy="1161"/>
          </a:xfrm>
        </p:grpSpPr>
        <p:sp>
          <p:nvSpPr>
            <p:cNvPr id="28" name="Line 23"/>
            <p:cNvSpPr>
              <a:spLocks noChangeShapeType="1"/>
            </p:cNvSpPr>
            <p:nvPr/>
          </p:nvSpPr>
          <p:spPr bwMode="auto">
            <a:xfrm>
              <a:off x="2845" y="3913"/>
              <a:ext cx="6318" cy="2"/>
            </a:xfrm>
            <a:prstGeom prst="line">
              <a:avLst/>
            </a:prstGeom>
            <a:noFill/>
            <a:ln w="38100" cap="rnd">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9" name="Group 24"/>
            <p:cNvGrpSpPr>
              <a:grpSpLocks/>
            </p:cNvGrpSpPr>
            <p:nvPr/>
          </p:nvGrpSpPr>
          <p:grpSpPr bwMode="auto">
            <a:xfrm>
              <a:off x="7057" y="3205"/>
              <a:ext cx="702" cy="708"/>
              <a:chOff x="6525" y="5600"/>
              <a:chExt cx="286" cy="287"/>
            </a:xfrm>
          </p:grpSpPr>
          <p:sp>
            <p:nvSpPr>
              <p:cNvPr id="38" name="Oval 25"/>
              <p:cNvSpPr>
                <a:spLocks noChangeArrowheads="1"/>
              </p:cNvSpPr>
              <p:nvPr/>
            </p:nvSpPr>
            <p:spPr bwMode="auto">
              <a:xfrm>
                <a:off x="6525" y="5600"/>
                <a:ext cx="286" cy="287"/>
              </a:xfrm>
              <a:prstGeom prst="ellipse">
                <a:avLst/>
              </a:prstGeom>
              <a:solidFill>
                <a:srgbClr val="0000FF"/>
              </a:solidFill>
              <a:ln w="0">
                <a:solidFill>
                  <a:srgbClr val="0000FF"/>
                </a:solidFill>
                <a:round/>
                <a:headEnd/>
                <a:tailEnd/>
              </a:ln>
            </p:spPr>
            <p:txBody>
              <a:bodyPr/>
              <a:lstStyle/>
              <a:p>
                <a:endParaRPr lang="en-US"/>
              </a:p>
            </p:txBody>
          </p:sp>
          <p:sp>
            <p:nvSpPr>
              <p:cNvPr id="40" name="Oval 26"/>
              <p:cNvSpPr>
                <a:spLocks noChangeArrowheads="1"/>
              </p:cNvSpPr>
              <p:nvPr/>
            </p:nvSpPr>
            <p:spPr bwMode="auto">
              <a:xfrm>
                <a:off x="6525" y="5600"/>
                <a:ext cx="286" cy="287"/>
              </a:xfrm>
              <a:prstGeom prst="ellipse">
                <a:avLst/>
              </a:prstGeom>
              <a:solidFill>
                <a:srgbClr val="0000FF"/>
              </a:solidFill>
              <a:ln w="7620" cap="rnd">
                <a:solidFill>
                  <a:srgbClr val="0000FF"/>
                </a:solidFill>
                <a:round/>
                <a:headEnd/>
                <a:tailEnd/>
              </a:ln>
            </p:spPr>
            <p:txBody>
              <a:bodyPr/>
              <a:lstStyle/>
              <a:p>
                <a:endParaRPr lang="en-US"/>
              </a:p>
            </p:txBody>
          </p:sp>
        </p:grpSp>
        <p:grpSp>
          <p:nvGrpSpPr>
            <p:cNvPr id="30" name="Group 27"/>
            <p:cNvGrpSpPr>
              <a:grpSpLocks/>
            </p:cNvGrpSpPr>
            <p:nvPr/>
          </p:nvGrpSpPr>
          <p:grpSpPr bwMode="auto">
            <a:xfrm>
              <a:off x="3585" y="3188"/>
              <a:ext cx="703" cy="707"/>
              <a:chOff x="6525" y="5600"/>
              <a:chExt cx="286" cy="287"/>
            </a:xfrm>
          </p:grpSpPr>
          <p:sp>
            <p:nvSpPr>
              <p:cNvPr id="33" name="Oval 28"/>
              <p:cNvSpPr>
                <a:spLocks noChangeArrowheads="1"/>
              </p:cNvSpPr>
              <p:nvPr/>
            </p:nvSpPr>
            <p:spPr bwMode="auto">
              <a:xfrm>
                <a:off x="6525" y="5600"/>
                <a:ext cx="286" cy="287"/>
              </a:xfrm>
              <a:prstGeom prst="ellipse">
                <a:avLst/>
              </a:prstGeom>
              <a:solidFill>
                <a:srgbClr val="FF0000"/>
              </a:solidFill>
              <a:ln w="0">
                <a:solidFill>
                  <a:srgbClr val="FF0000"/>
                </a:solidFill>
                <a:round/>
                <a:headEnd/>
                <a:tailEnd/>
              </a:ln>
            </p:spPr>
            <p:txBody>
              <a:bodyPr/>
              <a:lstStyle/>
              <a:p>
                <a:endParaRPr lang="en-US"/>
              </a:p>
            </p:txBody>
          </p:sp>
          <p:sp>
            <p:nvSpPr>
              <p:cNvPr id="34" name="Oval 29"/>
              <p:cNvSpPr>
                <a:spLocks noChangeArrowheads="1"/>
              </p:cNvSpPr>
              <p:nvPr/>
            </p:nvSpPr>
            <p:spPr bwMode="auto">
              <a:xfrm>
                <a:off x="6525" y="5600"/>
                <a:ext cx="286" cy="287"/>
              </a:xfrm>
              <a:prstGeom prst="ellipse">
                <a:avLst/>
              </a:prstGeom>
              <a:solidFill>
                <a:srgbClr val="FF0000"/>
              </a:solidFill>
              <a:ln w="7620" cap="rnd">
                <a:solidFill>
                  <a:srgbClr val="FF0000"/>
                </a:solidFill>
                <a:round/>
                <a:headEnd/>
                <a:tailEnd/>
              </a:ln>
            </p:spPr>
            <p:txBody>
              <a:bodyPr/>
              <a:lstStyle/>
              <a:p>
                <a:endParaRPr lang="en-US"/>
              </a:p>
            </p:txBody>
          </p:sp>
        </p:grpSp>
        <p:sp>
          <p:nvSpPr>
            <p:cNvPr id="31" name="Text Box 30"/>
            <p:cNvSpPr txBox="1">
              <a:spLocks noChangeArrowheads="1"/>
            </p:cNvSpPr>
            <p:nvPr/>
          </p:nvSpPr>
          <p:spPr bwMode="auto">
            <a:xfrm>
              <a:off x="3388" y="2754"/>
              <a:ext cx="1091" cy="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b="0">
                  <a:solidFill>
                    <a:srgbClr val="FF0000"/>
                  </a:solidFill>
                  <a:latin typeface="Tahoma" pitchFamily="34" charset="0"/>
                </a:rPr>
                <a:t>m</a:t>
              </a:r>
              <a:r>
                <a:rPr lang="en-US" b="0" baseline="-25000">
                  <a:solidFill>
                    <a:srgbClr val="FF0000"/>
                  </a:solidFill>
                  <a:latin typeface="Tahoma" pitchFamily="34" charset="0"/>
                </a:rPr>
                <a:t>1</a:t>
              </a:r>
              <a:endParaRPr lang="en-US" b="0">
                <a:latin typeface="Tahoma" pitchFamily="34" charset="0"/>
              </a:endParaRPr>
            </a:p>
          </p:txBody>
        </p:sp>
        <p:sp>
          <p:nvSpPr>
            <p:cNvPr id="32" name="Text Box 31"/>
            <p:cNvSpPr txBox="1">
              <a:spLocks noChangeArrowheads="1"/>
            </p:cNvSpPr>
            <p:nvPr/>
          </p:nvSpPr>
          <p:spPr bwMode="auto">
            <a:xfrm>
              <a:off x="6988" y="2754"/>
              <a:ext cx="922" cy="84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28575">
                  <a:solidFill>
                    <a:srgbClr val="00FFFF"/>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b="0">
                  <a:solidFill>
                    <a:srgbClr val="0000FF"/>
                  </a:solidFill>
                  <a:latin typeface="Tahoma" pitchFamily="34" charset="0"/>
                </a:rPr>
                <a:t>m</a:t>
              </a:r>
              <a:r>
                <a:rPr lang="en-US" b="0" baseline="-25000">
                  <a:solidFill>
                    <a:srgbClr val="0000FF"/>
                  </a:solidFill>
                  <a:latin typeface="Tahoma" pitchFamily="34" charset="0"/>
                </a:rPr>
                <a:t>2</a:t>
              </a:r>
              <a:endParaRPr lang="en-US" b="0">
                <a:latin typeface="Tahoma" pitchFamily="34" charset="0"/>
              </a:endParaRPr>
            </a:p>
          </p:txBody>
        </p:sp>
      </p:grpSp>
      <p:grpSp>
        <p:nvGrpSpPr>
          <p:cNvPr id="41" name="Group 32"/>
          <p:cNvGrpSpPr>
            <a:grpSpLocks/>
          </p:cNvGrpSpPr>
          <p:nvPr/>
        </p:nvGrpSpPr>
        <p:grpSpPr bwMode="auto">
          <a:xfrm>
            <a:off x="4649788" y="1446530"/>
            <a:ext cx="900112" cy="457200"/>
            <a:chOff x="6005" y="2934"/>
            <a:chExt cx="1418" cy="720"/>
          </a:xfrm>
        </p:grpSpPr>
        <p:sp>
          <p:nvSpPr>
            <p:cNvPr id="42" name="Freeform 33"/>
            <p:cNvSpPr>
              <a:spLocks noEditPoints="1"/>
            </p:cNvSpPr>
            <p:nvPr/>
          </p:nvSpPr>
          <p:spPr bwMode="auto">
            <a:xfrm>
              <a:off x="6005" y="3481"/>
              <a:ext cx="1418" cy="156"/>
            </a:xfrm>
            <a:custGeom>
              <a:avLst/>
              <a:gdLst>
                <a:gd name="T0" fmla="*/ 1403 w 4850"/>
                <a:gd name="T1" fmla="*/ 93 h 533"/>
                <a:gd name="T2" fmla="*/ 117 w 4850"/>
                <a:gd name="T3" fmla="*/ 93 h 533"/>
                <a:gd name="T4" fmla="*/ 102 w 4850"/>
                <a:gd name="T5" fmla="*/ 78 h 533"/>
                <a:gd name="T6" fmla="*/ 117 w 4850"/>
                <a:gd name="T7" fmla="*/ 64 h 533"/>
                <a:gd name="T8" fmla="*/ 1403 w 4850"/>
                <a:gd name="T9" fmla="*/ 64 h 533"/>
                <a:gd name="T10" fmla="*/ 1418 w 4850"/>
                <a:gd name="T11" fmla="*/ 78 h 533"/>
                <a:gd name="T12" fmla="*/ 1403 w 4850"/>
                <a:gd name="T13" fmla="*/ 93 h 533"/>
                <a:gd name="T14" fmla="*/ 156 w 4850"/>
                <a:gd name="T15" fmla="*/ 156 h 533"/>
                <a:gd name="T16" fmla="*/ 0 w 4850"/>
                <a:gd name="T17" fmla="*/ 78 h 533"/>
                <a:gd name="T18" fmla="*/ 156 w 4850"/>
                <a:gd name="T19" fmla="*/ 0 h 533"/>
                <a:gd name="T20" fmla="*/ 156 w 4850"/>
                <a:gd name="T21" fmla="*/ 156 h 5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850" h="533">
                  <a:moveTo>
                    <a:pt x="4800" y="317"/>
                  </a:moveTo>
                  <a:lnTo>
                    <a:pt x="400" y="317"/>
                  </a:lnTo>
                  <a:cubicBezTo>
                    <a:pt x="372" y="317"/>
                    <a:pt x="350" y="294"/>
                    <a:pt x="350" y="267"/>
                  </a:cubicBezTo>
                  <a:cubicBezTo>
                    <a:pt x="350" y="239"/>
                    <a:pt x="372" y="217"/>
                    <a:pt x="400" y="217"/>
                  </a:cubicBezTo>
                  <a:lnTo>
                    <a:pt x="4800" y="217"/>
                  </a:lnTo>
                  <a:cubicBezTo>
                    <a:pt x="4827" y="217"/>
                    <a:pt x="4850" y="239"/>
                    <a:pt x="4850" y="267"/>
                  </a:cubicBezTo>
                  <a:cubicBezTo>
                    <a:pt x="4850" y="294"/>
                    <a:pt x="4827" y="317"/>
                    <a:pt x="4800" y="317"/>
                  </a:cubicBezTo>
                  <a:close/>
                  <a:moveTo>
                    <a:pt x="533" y="533"/>
                  </a:moveTo>
                  <a:lnTo>
                    <a:pt x="0" y="267"/>
                  </a:lnTo>
                  <a:lnTo>
                    <a:pt x="533" y="0"/>
                  </a:lnTo>
                  <a:lnTo>
                    <a:pt x="533" y="533"/>
                  </a:lnTo>
                  <a:close/>
                </a:path>
              </a:pathLst>
            </a:custGeom>
            <a:solidFill>
              <a:srgbClr val="00FFFF"/>
            </a:solidFill>
            <a:ln w="28575" cap="flat" cmpd="sng">
              <a:solidFill>
                <a:srgbClr val="00FFFF"/>
              </a:solidFill>
              <a:prstDash val="solid"/>
              <a:bevel/>
              <a:headEnd/>
              <a:tailEnd/>
            </a:ln>
          </p:spPr>
          <p:txBody>
            <a:bodyPr/>
            <a:lstStyle/>
            <a:p>
              <a:endParaRPr lang="en-US"/>
            </a:p>
          </p:txBody>
        </p:sp>
        <p:graphicFrame>
          <p:nvGraphicFramePr>
            <p:cNvPr id="43" name="Object 34"/>
            <p:cNvGraphicFramePr>
              <a:graphicFrameLocks noChangeAspect="1"/>
            </p:cNvGraphicFramePr>
            <p:nvPr/>
          </p:nvGraphicFramePr>
          <p:xfrm>
            <a:off x="6361" y="2934"/>
            <a:ext cx="507" cy="720"/>
          </p:xfrm>
          <a:graphic>
            <a:graphicData uri="http://schemas.openxmlformats.org/presentationml/2006/ole">
              <mc:AlternateContent xmlns:mc="http://schemas.openxmlformats.org/markup-compatibility/2006">
                <mc:Choice xmlns:v="urn:schemas-microsoft-com:vml" Requires="v">
                  <p:oleObj spid="_x0000_s118830" name="Equation" r:id="rId3" imgW="177569" imgH="253670" progId="Equation.DSMT4">
                    <p:embed/>
                  </p:oleObj>
                </mc:Choice>
                <mc:Fallback>
                  <p:oleObj name="Equation" r:id="rId3" imgW="177569" imgH="25367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1" y="2934"/>
                          <a:ext cx="507"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4" name="Group 35"/>
          <p:cNvGrpSpPr>
            <a:grpSpLocks/>
          </p:cNvGrpSpPr>
          <p:nvPr/>
        </p:nvGrpSpPr>
        <p:grpSpPr bwMode="auto">
          <a:xfrm>
            <a:off x="3346450" y="1446530"/>
            <a:ext cx="900113" cy="452438"/>
            <a:chOff x="3953" y="2934"/>
            <a:chExt cx="1418" cy="714"/>
          </a:xfrm>
        </p:grpSpPr>
        <p:sp>
          <p:nvSpPr>
            <p:cNvPr id="45" name="Freeform 36"/>
            <p:cNvSpPr>
              <a:spLocks noEditPoints="1"/>
            </p:cNvSpPr>
            <p:nvPr/>
          </p:nvSpPr>
          <p:spPr bwMode="auto">
            <a:xfrm rot="10800000">
              <a:off x="3953" y="3469"/>
              <a:ext cx="1418" cy="155"/>
            </a:xfrm>
            <a:custGeom>
              <a:avLst/>
              <a:gdLst>
                <a:gd name="T0" fmla="*/ 1403 w 4850"/>
                <a:gd name="T1" fmla="*/ 92 h 533"/>
                <a:gd name="T2" fmla="*/ 117 w 4850"/>
                <a:gd name="T3" fmla="*/ 92 h 533"/>
                <a:gd name="T4" fmla="*/ 102 w 4850"/>
                <a:gd name="T5" fmla="*/ 78 h 533"/>
                <a:gd name="T6" fmla="*/ 117 w 4850"/>
                <a:gd name="T7" fmla="*/ 63 h 533"/>
                <a:gd name="T8" fmla="*/ 1403 w 4850"/>
                <a:gd name="T9" fmla="*/ 63 h 533"/>
                <a:gd name="T10" fmla="*/ 1418 w 4850"/>
                <a:gd name="T11" fmla="*/ 78 h 533"/>
                <a:gd name="T12" fmla="*/ 1403 w 4850"/>
                <a:gd name="T13" fmla="*/ 92 h 533"/>
                <a:gd name="T14" fmla="*/ 156 w 4850"/>
                <a:gd name="T15" fmla="*/ 155 h 533"/>
                <a:gd name="T16" fmla="*/ 0 w 4850"/>
                <a:gd name="T17" fmla="*/ 78 h 533"/>
                <a:gd name="T18" fmla="*/ 156 w 4850"/>
                <a:gd name="T19" fmla="*/ 0 h 533"/>
                <a:gd name="T20" fmla="*/ 156 w 4850"/>
                <a:gd name="T21" fmla="*/ 155 h 5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850" h="533">
                  <a:moveTo>
                    <a:pt x="4800" y="317"/>
                  </a:moveTo>
                  <a:lnTo>
                    <a:pt x="400" y="317"/>
                  </a:lnTo>
                  <a:cubicBezTo>
                    <a:pt x="372" y="317"/>
                    <a:pt x="350" y="294"/>
                    <a:pt x="350" y="267"/>
                  </a:cubicBezTo>
                  <a:cubicBezTo>
                    <a:pt x="350" y="239"/>
                    <a:pt x="372" y="217"/>
                    <a:pt x="400" y="217"/>
                  </a:cubicBezTo>
                  <a:lnTo>
                    <a:pt x="4800" y="217"/>
                  </a:lnTo>
                  <a:cubicBezTo>
                    <a:pt x="4827" y="217"/>
                    <a:pt x="4850" y="239"/>
                    <a:pt x="4850" y="267"/>
                  </a:cubicBezTo>
                  <a:cubicBezTo>
                    <a:pt x="4850" y="294"/>
                    <a:pt x="4827" y="317"/>
                    <a:pt x="4800" y="317"/>
                  </a:cubicBezTo>
                  <a:close/>
                  <a:moveTo>
                    <a:pt x="533" y="533"/>
                  </a:moveTo>
                  <a:lnTo>
                    <a:pt x="0" y="267"/>
                  </a:lnTo>
                  <a:lnTo>
                    <a:pt x="533" y="0"/>
                  </a:lnTo>
                  <a:lnTo>
                    <a:pt x="533" y="533"/>
                  </a:lnTo>
                  <a:close/>
                </a:path>
              </a:pathLst>
            </a:custGeom>
            <a:solidFill>
              <a:srgbClr val="FF00FF"/>
            </a:solidFill>
            <a:ln w="28575" cap="flat" cmpd="sng">
              <a:solidFill>
                <a:srgbClr val="FF00FF"/>
              </a:solidFill>
              <a:prstDash val="solid"/>
              <a:bevel/>
              <a:headEnd/>
              <a:tailEnd/>
            </a:ln>
          </p:spPr>
          <p:txBody>
            <a:bodyPr/>
            <a:lstStyle/>
            <a:p>
              <a:endParaRPr lang="en-US"/>
            </a:p>
          </p:txBody>
        </p:sp>
        <p:graphicFrame>
          <p:nvGraphicFramePr>
            <p:cNvPr id="46" name="Object 37"/>
            <p:cNvGraphicFramePr>
              <a:graphicFrameLocks noChangeAspect="1"/>
            </p:cNvGraphicFramePr>
            <p:nvPr/>
          </p:nvGraphicFramePr>
          <p:xfrm>
            <a:off x="4525" y="2934"/>
            <a:ext cx="423" cy="714"/>
          </p:xfrm>
          <a:graphic>
            <a:graphicData uri="http://schemas.openxmlformats.org/presentationml/2006/ole">
              <mc:AlternateContent xmlns:mc="http://schemas.openxmlformats.org/markup-compatibility/2006">
                <mc:Choice xmlns:v="urn:schemas-microsoft-com:vml" Requires="v">
                  <p:oleObj spid="_x0000_s118831" name="Equation" r:id="rId5" imgW="152268" imgH="253780" progId="Equation.DSMT4">
                    <p:embed/>
                  </p:oleObj>
                </mc:Choice>
                <mc:Fallback>
                  <p:oleObj name="Equation" r:id="rId5" imgW="152268" imgH="2537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5" y="2934"/>
                          <a:ext cx="423" cy="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7" name="Group 38"/>
          <p:cNvGrpSpPr>
            <a:grpSpLocks/>
          </p:cNvGrpSpPr>
          <p:nvPr/>
        </p:nvGrpSpPr>
        <p:grpSpPr bwMode="auto">
          <a:xfrm>
            <a:off x="2847975" y="2799080"/>
            <a:ext cx="898525" cy="498475"/>
            <a:chOff x="3167" y="5274"/>
            <a:chExt cx="1415" cy="785"/>
          </a:xfrm>
        </p:grpSpPr>
        <p:sp>
          <p:nvSpPr>
            <p:cNvPr id="48" name="Freeform 39"/>
            <p:cNvSpPr>
              <a:spLocks noEditPoints="1"/>
            </p:cNvSpPr>
            <p:nvPr/>
          </p:nvSpPr>
          <p:spPr bwMode="auto">
            <a:xfrm>
              <a:off x="3167" y="5826"/>
              <a:ext cx="1415" cy="157"/>
            </a:xfrm>
            <a:custGeom>
              <a:avLst/>
              <a:gdLst>
                <a:gd name="T0" fmla="*/ 1403 w 6050"/>
                <a:gd name="T1" fmla="*/ 93 h 533"/>
                <a:gd name="T2" fmla="*/ 94 w 6050"/>
                <a:gd name="T3" fmla="*/ 93 h 533"/>
                <a:gd name="T4" fmla="*/ 82 w 6050"/>
                <a:gd name="T5" fmla="*/ 78 h 533"/>
                <a:gd name="T6" fmla="*/ 94 w 6050"/>
                <a:gd name="T7" fmla="*/ 64 h 533"/>
                <a:gd name="T8" fmla="*/ 1403 w 6050"/>
                <a:gd name="T9" fmla="*/ 64 h 533"/>
                <a:gd name="T10" fmla="*/ 1415 w 6050"/>
                <a:gd name="T11" fmla="*/ 78 h 533"/>
                <a:gd name="T12" fmla="*/ 1403 w 6050"/>
                <a:gd name="T13" fmla="*/ 93 h 533"/>
                <a:gd name="T14" fmla="*/ 125 w 6050"/>
                <a:gd name="T15" fmla="*/ 157 h 533"/>
                <a:gd name="T16" fmla="*/ 0 w 6050"/>
                <a:gd name="T17" fmla="*/ 78 h 533"/>
                <a:gd name="T18" fmla="*/ 125 w 6050"/>
                <a:gd name="T19" fmla="*/ 0 h 533"/>
                <a:gd name="T20" fmla="*/ 125 w 6050"/>
                <a:gd name="T21" fmla="*/ 157 h 5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050" h="533">
                  <a:moveTo>
                    <a:pt x="6000" y="316"/>
                  </a:moveTo>
                  <a:lnTo>
                    <a:pt x="400" y="316"/>
                  </a:lnTo>
                  <a:cubicBezTo>
                    <a:pt x="372" y="316"/>
                    <a:pt x="350" y="294"/>
                    <a:pt x="350" y="266"/>
                  </a:cubicBezTo>
                  <a:cubicBezTo>
                    <a:pt x="350" y="239"/>
                    <a:pt x="372" y="216"/>
                    <a:pt x="400" y="216"/>
                  </a:cubicBezTo>
                  <a:lnTo>
                    <a:pt x="6000" y="216"/>
                  </a:lnTo>
                  <a:cubicBezTo>
                    <a:pt x="6027" y="216"/>
                    <a:pt x="6050" y="239"/>
                    <a:pt x="6050" y="266"/>
                  </a:cubicBezTo>
                  <a:cubicBezTo>
                    <a:pt x="6050" y="294"/>
                    <a:pt x="6027" y="316"/>
                    <a:pt x="6000" y="316"/>
                  </a:cubicBezTo>
                  <a:close/>
                  <a:moveTo>
                    <a:pt x="533" y="533"/>
                  </a:moveTo>
                  <a:lnTo>
                    <a:pt x="0" y="266"/>
                  </a:lnTo>
                  <a:lnTo>
                    <a:pt x="533" y="0"/>
                  </a:lnTo>
                  <a:lnTo>
                    <a:pt x="533" y="533"/>
                  </a:lnTo>
                  <a:close/>
                </a:path>
              </a:pathLst>
            </a:custGeom>
            <a:solidFill>
              <a:srgbClr val="FF00FF"/>
            </a:solidFill>
            <a:ln w="28575" cap="flat" cmpd="sng">
              <a:solidFill>
                <a:srgbClr val="FF00FF"/>
              </a:solidFill>
              <a:prstDash val="solid"/>
              <a:bevel/>
              <a:headEnd/>
              <a:tailEnd/>
            </a:ln>
          </p:spPr>
          <p:txBody>
            <a:bodyPr/>
            <a:lstStyle/>
            <a:p>
              <a:endParaRPr lang="en-US"/>
            </a:p>
          </p:txBody>
        </p:sp>
        <p:graphicFrame>
          <p:nvGraphicFramePr>
            <p:cNvPr id="49" name="Object 40"/>
            <p:cNvGraphicFramePr>
              <a:graphicFrameLocks noChangeAspect="1"/>
            </p:cNvGraphicFramePr>
            <p:nvPr/>
          </p:nvGraphicFramePr>
          <p:xfrm>
            <a:off x="3268" y="5274"/>
            <a:ext cx="492" cy="785"/>
          </p:xfrm>
          <a:graphic>
            <a:graphicData uri="http://schemas.openxmlformats.org/presentationml/2006/ole">
              <mc:AlternateContent xmlns:mc="http://schemas.openxmlformats.org/markup-compatibility/2006">
                <mc:Choice xmlns:v="urn:schemas-microsoft-com:vml" Requires="v">
                  <p:oleObj spid="_x0000_s118832" name="Equation" r:id="rId7" imgW="177646" imgH="279158" progId="Equation.DSMT4">
                    <p:embed/>
                  </p:oleObj>
                </mc:Choice>
                <mc:Fallback>
                  <p:oleObj name="Equation" r:id="rId7" imgW="177646" imgH="279158"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68" y="5274"/>
                          <a:ext cx="492" cy="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0" name="Group 41"/>
          <p:cNvGrpSpPr>
            <a:grpSpLocks/>
          </p:cNvGrpSpPr>
          <p:nvPr/>
        </p:nvGrpSpPr>
        <p:grpSpPr bwMode="auto">
          <a:xfrm>
            <a:off x="5084763" y="2753043"/>
            <a:ext cx="901700" cy="511175"/>
            <a:chOff x="6691" y="5202"/>
            <a:chExt cx="1420" cy="806"/>
          </a:xfrm>
        </p:grpSpPr>
        <p:sp>
          <p:nvSpPr>
            <p:cNvPr id="51" name="Freeform 42"/>
            <p:cNvSpPr>
              <a:spLocks noEditPoints="1"/>
            </p:cNvSpPr>
            <p:nvPr/>
          </p:nvSpPr>
          <p:spPr bwMode="auto">
            <a:xfrm>
              <a:off x="6691" y="5850"/>
              <a:ext cx="1420" cy="158"/>
            </a:xfrm>
            <a:custGeom>
              <a:avLst/>
              <a:gdLst>
                <a:gd name="T0" fmla="*/ 15 w 4850"/>
                <a:gd name="T1" fmla="*/ 64 h 533"/>
                <a:gd name="T2" fmla="*/ 1303 w 4850"/>
                <a:gd name="T3" fmla="*/ 64 h 533"/>
                <a:gd name="T4" fmla="*/ 1318 w 4850"/>
                <a:gd name="T5" fmla="*/ 79 h 533"/>
                <a:gd name="T6" fmla="*/ 1303 w 4850"/>
                <a:gd name="T7" fmla="*/ 94 h 533"/>
                <a:gd name="T8" fmla="*/ 15 w 4850"/>
                <a:gd name="T9" fmla="*/ 94 h 533"/>
                <a:gd name="T10" fmla="*/ 0 w 4850"/>
                <a:gd name="T11" fmla="*/ 79 h 533"/>
                <a:gd name="T12" fmla="*/ 15 w 4850"/>
                <a:gd name="T13" fmla="*/ 64 h 533"/>
                <a:gd name="T14" fmla="*/ 1264 w 4850"/>
                <a:gd name="T15" fmla="*/ 0 h 533"/>
                <a:gd name="T16" fmla="*/ 1420 w 4850"/>
                <a:gd name="T17" fmla="*/ 79 h 533"/>
                <a:gd name="T18" fmla="*/ 1264 w 4850"/>
                <a:gd name="T19" fmla="*/ 158 h 533"/>
                <a:gd name="T20" fmla="*/ 1264 w 4850"/>
                <a:gd name="T21" fmla="*/ 0 h 5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850" h="533">
                  <a:moveTo>
                    <a:pt x="50" y="216"/>
                  </a:moveTo>
                  <a:lnTo>
                    <a:pt x="4450" y="216"/>
                  </a:lnTo>
                  <a:cubicBezTo>
                    <a:pt x="4477" y="216"/>
                    <a:pt x="4500" y="239"/>
                    <a:pt x="4500" y="266"/>
                  </a:cubicBezTo>
                  <a:cubicBezTo>
                    <a:pt x="4500" y="294"/>
                    <a:pt x="4477" y="316"/>
                    <a:pt x="4450" y="316"/>
                  </a:cubicBezTo>
                  <a:lnTo>
                    <a:pt x="50" y="316"/>
                  </a:lnTo>
                  <a:cubicBezTo>
                    <a:pt x="22" y="316"/>
                    <a:pt x="0" y="294"/>
                    <a:pt x="0" y="266"/>
                  </a:cubicBezTo>
                  <a:cubicBezTo>
                    <a:pt x="0" y="239"/>
                    <a:pt x="22" y="216"/>
                    <a:pt x="50" y="216"/>
                  </a:cubicBezTo>
                  <a:close/>
                  <a:moveTo>
                    <a:pt x="4316" y="0"/>
                  </a:moveTo>
                  <a:lnTo>
                    <a:pt x="4850" y="266"/>
                  </a:lnTo>
                  <a:lnTo>
                    <a:pt x="4316" y="533"/>
                  </a:lnTo>
                  <a:lnTo>
                    <a:pt x="4316" y="0"/>
                  </a:lnTo>
                  <a:close/>
                </a:path>
              </a:pathLst>
            </a:custGeom>
            <a:solidFill>
              <a:srgbClr val="00CCFF"/>
            </a:solidFill>
            <a:ln w="28575" cap="flat" cmpd="sng">
              <a:solidFill>
                <a:srgbClr val="00FFFF"/>
              </a:solidFill>
              <a:prstDash val="solid"/>
              <a:bevel/>
              <a:headEnd/>
              <a:tailEnd/>
            </a:ln>
          </p:spPr>
          <p:txBody>
            <a:bodyPr/>
            <a:lstStyle/>
            <a:p>
              <a:endParaRPr lang="en-US"/>
            </a:p>
          </p:txBody>
        </p:sp>
        <p:graphicFrame>
          <p:nvGraphicFramePr>
            <p:cNvPr id="52" name="Object 43"/>
            <p:cNvGraphicFramePr>
              <a:graphicFrameLocks noChangeAspect="1"/>
            </p:cNvGraphicFramePr>
            <p:nvPr/>
          </p:nvGraphicFramePr>
          <p:xfrm>
            <a:off x="7468" y="5202"/>
            <a:ext cx="545" cy="792"/>
          </p:xfrm>
          <a:graphic>
            <a:graphicData uri="http://schemas.openxmlformats.org/presentationml/2006/ole">
              <mc:AlternateContent xmlns:mc="http://schemas.openxmlformats.org/markup-compatibility/2006">
                <mc:Choice xmlns:v="urn:schemas-microsoft-com:vml" Requires="v">
                  <p:oleObj spid="_x0000_s118833" name="Equation" r:id="rId9" imgW="190500" imgH="279400" progId="Equation.DSMT4">
                    <p:embed/>
                  </p:oleObj>
                </mc:Choice>
                <mc:Fallback>
                  <p:oleObj name="Equation" r:id="rId9" imgW="190500" imgH="2794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68" y="5202"/>
                          <a:ext cx="545" cy="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 name="Rectangle 1"/>
          <p:cNvSpPr/>
          <p:nvPr/>
        </p:nvSpPr>
        <p:spPr>
          <a:xfrm>
            <a:off x="77787" y="4331742"/>
            <a:ext cx="9066213" cy="2456057"/>
          </a:xfrm>
          <a:prstGeom prst="rect">
            <a:avLst/>
          </a:prstGeom>
        </p:spPr>
        <p:txBody>
          <a:bodyPr wrap="square">
            <a:spAutoFit/>
          </a:bodyPr>
          <a:lstStyle/>
          <a:p>
            <a:pPr marL="457200" indent="-457200" algn="just">
              <a:lnSpc>
                <a:spcPct val="120000"/>
              </a:lnSpc>
              <a:buFont typeface="Wingdings" pitchFamily="2" charset="2"/>
              <a:buChar char="v"/>
            </a:pPr>
            <a:r>
              <a:rPr lang="pt-BR" sz="3200" b="0" dirty="0">
                <a:latin typeface="Times New Roman" pitchFamily="18" charset="0"/>
                <a:cs typeface="Times New Roman" pitchFamily="18" charset="0"/>
              </a:rPr>
              <a:t>Xét hai quả cầu chuyển động có khối lượng lần lượt là m</a:t>
            </a:r>
            <a:r>
              <a:rPr lang="pt-BR" sz="3200" b="0" baseline="-25000" dirty="0">
                <a:latin typeface="Times New Roman" pitchFamily="18" charset="0"/>
                <a:cs typeface="Times New Roman" pitchFamily="18" charset="0"/>
              </a:rPr>
              <a:t>1</a:t>
            </a:r>
            <a:r>
              <a:rPr lang="pt-BR" sz="3200" b="0" dirty="0">
                <a:latin typeface="Times New Roman" pitchFamily="18" charset="0"/>
                <a:cs typeface="Times New Roman" pitchFamily="18" charset="0"/>
              </a:rPr>
              <a:t> và m</a:t>
            </a:r>
            <a:r>
              <a:rPr lang="pt-BR" sz="3200" b="0" baseline="-25000" dirty="0">
                <a:latin typeface="Times New Roman" pitchFamily="18" charset="0"/>
                <a:cs typeface="Times New Roman" pitchFamily="18" charset="0"/>
              </a:rPr>
              <a:t>2</a:t>
            </a:r>
            <a:r>
              <a:rPr lang="pt-BR" sz="3200" b="0" dirty="0">
                <a:latin typeface="Times New Roman" pitchFamily="18" charset="0"/>
                <a:cs typeface="Times New Roman" pitchFamily="18" charset="0"/>
              </a:rPr>
              <a:t> trên mặt phẳng ngang với vận tốc v</a:t>
            </a:r>
            <a:r>
              <a:rPr lang="pt-BR" sz="3200" b="0" baseline="-25000" dirty="0">
                <a:latin typeface="Times New Roman" pitchFamily="18" charset="0"/>
                <a:cs typeface="Times New Roman" pitchFamily="18" charset="0"/>
              </a:rPr>
              <a:t>1</a:t>
            </a:r>
            <a:r>
              <a:rPr lang="pt-BR" sz="3200" b="0" dirty="0">
                <a:latin typeface="Times New Roman" pitchFamily="18" charset="0"/>
                <a:cs typeface="Times New Roman" pitchFamily="18" charset="0"/>
              </a:rPr>
              <a:t>, v</a:t>
            </a:r>
            <a:r>
              <a:rPr lang="pt-BR" sz="3200" b="0" baseline="-25000" dirty="0">
                <a:latin typeface="Times New Roman" pitchFamily="18" charset="0"/>
                <a:cs typeface="Times New Roman" pitchFamily="18" charset="0"/>
              </a:rPr>
              <a:t>2</a:t>
            </a:r>
            <a:r>
              <a:rPr lang="pt-BR" sz="3200" b="0" dirty="0">
                <a:latin typeface="Times New Roman" pitchFamily="18" charset="0"/>
                <a:cs typeface="Times New Roman" pitchFamily="18" charset="0"/>
              </a:rPr>
              <a:t> theo hướng đường nối tâm của chúng. Biết  m</a:t>
            </a:r>
            <a:r>
              <a:rPr lang="pt-BR" sz="3200" b="0" baseline="-25000" dirty="0">
                <a:latin typeface="Times New Roman" pitchFamily="18" charset="0"/>
                <a:cs typeface="Times New Roman" pitchFamily="18" charset="0"/>
              </a:rPr>
              <a:t>1</a:t>
            </a:r>
            <a:r>
              <a:rPr lang="pt-BR" sz="3200" b="0" dirty="0">
                <a:latin typeface="Times New Roman" pitchFamily="18" charset="0"/>
                <a:cs typeface="Times New Roman" pitchFamily="18" charset="0"/>
              </a:rPr>
              <a:t>, m</a:t>
            </a:r>
            <a:r>
              <a:rPr lang="pt-BR" sz="3200" b="0" baseline="-25000" dirty="0">
                <a:latin typeface="Times New Roman" pitchFamily="18" charset="0"/>
                <a:cs typeface="Times New Roman" pitchFamily="18" charset="0"/>
              </a:rPr>
              <a:t>2</a:t>
            </a:r>
            <a:r>
              <a:rPr lang="pt-BR" sz="3200" b="0" dirty="0">
                <a:latin typeface="Times New Roman" pitchFamily="18" charset="0"/>
                <a:cs typeface="Times New Roman" pitchFamily="18" charset="0"/>
              </a:rPr>
              <a:t>, v</a:t>
            </a:r>
            <a:r>
              <a:rPr lang="pt-BR" sz="3200" b="0" baseline="-25000" dirty="0">
                <a:latin typeface="Times New Roman" pitchFamily="18" charset="0"/>
                <a:cs typeface="Times New Roman" pitchFamily="18" charset="0"/>
              </a:rPr>
              <a:t>1</a:t>
            </a:r>
            <a:r>
              <a:rPr lang="pt-BR" sz="3200" b="0" dirty="0">
                <a:latin typeface="Times New Roman" pitchFamily="18" charset="0"/>
                <a:cs typeface="Times New Roman" pitchFamily="18" charset="0"/>
              </a:rPr>
              <a:t>, v</a:t>
            </a:r>
            <a:r>
              <a:rPr lang="pt-BR" sz="3200" b="0" baseline="-25000" dirty="0">
                <a:latin typeface="Times New Roman" pitchFamily="18" charset="0"/>
                <a:cs typeface="Times New Roman" pitchFamily="18" charset="0"/>
              </a:rPr>
              <a:t>2</a:t>
            </a:r>
            <a:r>
              <a:rPr lang="pt-BR" sz="3200" b="0" dirty="0">
                <a:latin typeface="Times New Roman" pitchFamily="18" charset="0"/>
                <a:cs typeface="Times New Roman" pitchFamily="18" charset="0"/>
              </a:rPr>
              <a:t> . Tính v’</a:t>
            </a:r>
            <a:r>
              <a:rPr lang="pt-BR" sz="3200" b="0" baseline="-25000" dirty="0">
                <a:latin typeface="Times New Roman" pitchFamily="18" charset="0"/>
                <a:cs typeface="Times New Roman" pitchFamily="18" charset="0"/>
              </a:rPr>
              <a:t>1</a:t>
            </a:r>
            <a:r>
              <a:rPr lang="pt-BR" sz="3200" b="0" dirty="0">
                <a:latin typeface="Times New Roman" pitchFamily="18" charset="0"/>
                <a:cs typeface="Times New Roman" pitchFamily="18" charset="0"/>
              </a:rPr>
              <a:t>, v’</a:t>
            </a:r>
            <a:r>
              <a:rPr lang="pt-BR" sz="3200" b="0" baseline="-25000" dirty="0">
                <a:latin typeface="Times New Roman" pitchFamily="18" charset="0"/>
                <a:cs typeface="Times New Roman" pitchFamily="18" charset="0"/>
              </a:rPr>
              <a:t>2</a:t>
            </a:r>
            <a:endParaRPr lang="en-US" sz="3200" b="0" baseline="-25000" dirty="0">
              <a:latin typeface="Times New Roman" pitchFamily="18" charset="0"/>
              <a:cs typeface="Times New Roman" pitchFamily="18" charset="0"/>
            </a:endParaRPr>
          </a:p>
        </p:txBody>
      </p:sp>
    </p:spTree>
    <p:extLst>
      <p:ext uri="{BB962C8B-B14F-4D97-AF65-F5344CB8AC3E}">
        <p14:creationId xmlns:p14="http://schemas.microsoft.com/office/powerpoint/2010/main" val="3520819704"/>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32"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plus(out)">
                                      <p:cBhvr>
                                        <p:cTn id="7" dur="20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left)">
                                      <p:cBhvr>
                                        <p:cTn id="12" dur="20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right)">
                                      <p:cBhvr>
                                        <p:cTn id="17" dur="20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20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wipe(right)">
                                      <p:cBhvr>
                                        <p:cTn id="27" dur="2000"/>
                                        <p:tgtEl>
                                          <p:spTgt spid="4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wipe(left)">
                                      <p:cBhvr>
                                        <p:cTn id="32" dur="2000"/>
                                        <p:tgtEl>
                                          <p:spTgt spid="50"/>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diamond(in)">
                                      <p:cBhvr>
                                        <p:cTn id="3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886" y="496206"/>
            <a:ext cx="8490857"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chemeClr val="tx1"/>
                </a:solidFill>
                <a:latin typeface="Times New Roman" pitchFamily="18" charset="0"/>
                <a:cs typeface="Times New Roman" pitchFamily="18" charset="0"/>
              </a:rPr>
              <a:t>5.3. VA CHẠM ĐÀN HỒI</a:t>
            </a:r>
          </a:p>
        </p:txBody>
      </p:sp>
      <p:sp>
        <p:nvSpPr>
          <p:cNvPr id="8" name="Rectangle 7"/>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5. BÀI TOÁN VA CHẠM</a:t>
            </a:r>
          </a:p>
        </p:txBody>
      </p:sp>
      <p:sp>
        <p:nvSpPr>
          <p:cNvPr id="53" name="AutoShape 2"/>
          <p:cNvSpPr>
            <a:spLocks noGrp="1" noChangeArrowheads="1"/>
          </p:cNvSpPr>
          <p:nvPr>
            <p:ph type="title"/>
          </p:nvPr>
        </p:nvSpPr>
        <p:spPr>
          <a:xfrm>
            <a:off x="326572" y="1105806"/>
            <a:ext cx="8556172" cy="1332594"/>
          </a:xfrm>
        </p:spPr>
        <p:txBody>
          <a:bodyPr>
            <a:noAutofit/>
          </a:bodyPr>
          <a:lstStyle/>
          <a:p>
            <a:pPr marL="457200" indent="-457200" algn="just" fontAlgn="base">
              <a:lnSpc>
                <a:spcPct val="150000"/>
              </a:lnSpc>
              <a:spcAft>
                <a:spcPct val="0"/>
              </a:spcAft>
              <a:buFont typeface="Wingdings" pitchFamily="2" charset="2"/>
              <a:buChar char="v"/>
            </a:pPr>
            <a:r>
              <a:rPr lang="pt-BR" sz="3200" dirty="0">
                <a:latin typeface="Times New Roman" pitchFamily="18" charset="0"/>
                <a:ea typeface="+mn-ea"/>
                <a:cs typeface="Times New Roman" pitchFamily="18" charset="0"/>
              </a:rPr>
              <a:t>Vì va chạm đàn hồi nên động lượng và cơ năng được bảo toàn:</a:t>
            </a:r>
            <a:endParaRPr lang="en-US" sz="3200" dirty="0">
              <a:latin typeface="Times New Roman" pitchFamily="18" charset="0"/>
              <a:ea typeface="+mn-ea"/>
              <a:cs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353222810"/>
              </p:ext>
            </p:extLst>
          </p:nvPr>
        </p:nvGraphicFramePr>
        <p:xfrm>
          <a:off x="1841500" y="2640340"/>
          <a:ext cx="5461000" cy="688975"/>
        </p:xfrm>
        <a:graphic>
          <a:graphicData uri="http://schemas.openxmlformats.org/presentationml/2006/ole">
            <mc:AlternateContent xmlns:mc="http://schemas.openxmlformats.org/markup-compatibility/2006">
              <mc:Choice xmlns:v="urn:schemas-microsoft-com:vml" Requires="v">
                <p:oleObj spid="_x0000_s116788" name="Equation" r:id="rId3" imgW="1638000" imgH="203040" progId="Equation.DSMT4">
                  <p:embed/>
                </p:oleObj>
              </mc:Choice>
              <mc:Fallback>
                <p:oleObj name="Equation" r:id="rId3" imgW="1638000" imgH="203040" progId="Equation.DSMT4">
                  <p:embed/>
                  <p:pic>
                    <p:nvPicPr>
                      <p:cNvPr id="0" name="Object 4"/>
                      <p:cNvPicPr>
                        <a:picLocks noChangeAspect="1" noChangeArrowheads="1"/>
                      </p:cNvPicPr>
                      <p:nvPr/>
                    </p:nvPicPr>
                    <p:blipFill>
                      <a:blip r:embed="rId4"/>
                      <a:srcRect/>
                      <a:stretch>
                        <a:fillRect/>
                      </a:stretch>
                    </p:blipFill>
                    <p:spPr bwMode="auto">
                      <a:xfrm>
                        <a:off x="1841500" y="2640340"/>
                        <a:ext cx="5461000" cy="688975"/>
                      </a:xfrm>
                      <a:prstGeom prst="rect">
                        <a:avLst/>
                      </a:prstGeom>
                      <a:noFill/>
                      <a:ln w="9525">
                        <a:noFill/>
                        <a:miter lim="800000"/>
                        <a:headEnd/>
                        <a:tailEnd/>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065884517"/>
              </p:ext>
            </p:extLst>
          </p:nvPr>
        </p:nvGraphicFramePr>
        <p:xfrm>
          <a:off x="1885950" y="3515318"/>
          <a:ext cx="5368925" cy="1087437"/>
        </p:xfrm>
        <a:graphic>
          <a:graphicData uri="http://schemas.openxmlformats.org/presentationml/2006/ole">
            <mc:AlternateContent xmlns:mc="http://schemas.openxmlformats.org/markup-compatibility/2006">
              <mc:Choice xmlns:v="urn:schemas-microsoft-com:vml" Requires="v">
                <p:oleObj spid="_x0000_s116789" name="Equation" r:id="rId5" imgW="2108160" imgH="431640" progId="Equation.DSMT4">
                  <p:embed/>
                </p:oleObj>
              </mc:Choice>
              <mc:Fallback>
                <p:oleObj name="Equation" r:id="rId5" imgW="2108160" imgH="431640" progId="Equation.DSMT4">
                  <p:embed/>
                  <p:pic>
                    <p:nvPicPr>
                      <p:cNvPr id="0" name="Object 6"/>
                      <p:cNvPicPr>
                        <a:picLocks noChangeAspect="1" noChangeArrowheads="1"/>
                      </p:cNvPicPr>
                      <p:nvPr/>
                    </p:nvPicPr>
                    <p:blipFill>
                      <a:blip r:embed="rId6"/>
                      <a:srcRect/>
                      <a:stretch>
                        <a:fillRect/>
                      </a:stretch>
                    </p:blipFill>
                    <p:spPr bwMode="auto">
                      <a:xfrm>
                        <a:off x="1885950" y="3515318"/>
                        <a:ext cx="5368925" cy="1087437"/>
                      </a:xfrm>
                      <a:prstGeom prst="rect">
                        <a:avLst/>
                      </a:prstGeom>
                      <a:noFill/>
                      <a:ln w="9525">
                        <a:noFill/>
                        <a:miter lim="800000"/>
                        <a:headEnd/>
                        <a:tailEnd/>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667700562"/>
              </p:ext>
            </p:extLst>
          </p:nvPr>
        </p:nvGraphicFramePr>
        <p:xfrm>
          <a:off x="2009822" y="4832954"/>
          <a:ext cx="4651375" cy="719138"/>
        </p:xfrm>
        <a:graphic>
          <a:graphicData uri="http://schemas.openxmlformats.org/presentationml/2006/ole">
            <mc:AlternateContent xmlns:mc="http://schemas.openxmlformats.org/markup-compatibility/2006">
              <mc:Choice xmlns:v="urn:schemas-microsoft-com:vml" Requires="v">
                <p:oleObj spid="_x0000_s116790" name="Equation" r:id="rId7" imgW="1663700" imgH="254000" progId="Equation.DSMT4">
                  <p:embed/>
                </p:oleObj>
              </mc:Choice>
              <mc:Fallback>
                <p:oleObj name="Equation" r:id="rId7" imgW="1663700" imgH="2540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09822" y="4832954"/>
                        <a:ext cx="4651375" cy="719138"/>
                      </a:xfrm>
                      <a:prstGeom prst="rect">
                        <a:avLst/>
                      </a:prstGeom>
                      <a:solidFill>
                        <a:srgbClr val="FFFFCC"/>
                      </a:solidFill>
                      <a:ln w="9525">
                        <a:solidFill>
                          <a:srgbClr val="FF0000"/>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589913385"/>
              </p:ext>
            </p:extLst>
          </p:nvPr>
        </p:nvGraphicFramePr>
        <p:xfrm>
          <a:off x="1986636" y="5772370"/>
          <a:ext cx="5719763" cy="814388"/>
        </p:xfrm>
        <a:graphic>
          <a:graphicData uri="http://schemas.openxmlformats.org/presentationml/2006/ole">
            <mc:AlternateContent xmlns:mc="http://schemas.openxmlformats.org/markup-compatibility/2006">
              <mc:Choice xmlns:v="urn:schemas-microsoft-com:vml" Requires="v">
                <p:oleObj spid="_x0000_s116791" name="Equation" r:id="rId9" imgW="1676400" imgH="241300" progId="Equation.DSMT4">
                  <p:embed/>
                </p:oleObj>
              </mc:Choice>
              <mc:Fallback>
                <p:oleObj name="Equation" r:id="rId9" imgW="1676400" imgH="2413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6636" y="5772370"/>
                        <a:ext cx="5719763" cy="814388"/>
                      </a:xfrm>
                      <a:prstGeom prst="rect">
                        <a:avLst/>
                      </a:prstGeom>
                      <a:solidFill>
                        <a:srgbClr val="FF99FF"/>
                      </a:solidFill>
                      <a:ln w="9525">
                        <a:solidFill>
                          <a:srgbClr val="FF0000"/>
                        </a:solidFill>
                        <a:miter lim="800000"/>
                        <a:headEnd/>
                        <a:tailEnd/>
                      </a:ln>
                    </p:spPr>
                  </p:pic>
                </p:oleObj>
              </mc:Fallback>
            </mc:AlternateContent>
          </a:graphicData>
        </a:graphic>
      </p:graphicFrame>
      <p:sp>
        <p:nvSpPr>
          <p:cNvPr id="54" name="Line 8"/>
          <p:cNvSpPr>
            <a:spLocks noChangeShapeType="1"/>
          </p:cNvSpPr>
          <p:nvPr/>
        </p:nvSpPr>
        <p:spPr bwMode="auto">
          <a:xfrm>
            <a:off x="400911" y="5725072"/>
            <a:ext cx="527050"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520819704"/>
      </p:ext>
    </p:extLst>
  </p:cSld>
  <p:clrMapOvr>
    <a:masterClrMapping/>
  </p:clrMapOvr>
  <p:transition spd="slow">
    <p:zo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886" y="496206"/>
            <a:ext cx="8490857"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chemeClr val="tx1"/>
                </a:solidFill>
                <a:latin typeface="Times New Roman" pitchFamily="18" charset="0"/>
                <a:cs typeface="Times New Roman" pitchFamily="18" charset="0"/>
              </a:rPr>
              <a:t>5.3. VA CHẠM ĐÀN HỒI</a:t>
            </a:r>
          </a:p>
        </p:txBody>
      </p:sp>
      <p:sp>
        <p:nvSpPr>
          <p:cNvPr id="8" name="Rectangle 7"/>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5. BÀI TOÁN VA CHẠM</a:t>
            </a:r>
          </a:p>
        </p:txBody>
      </p:sp>
      <p:graphicFrame>
        <p:nvGraphicFramePr>
          <p:cNvPr id="35" name="Object 34"/>
          <p:cNvGraphicFramePr>
            <a:graphicFrameLocks noChangeAspect="1"/>
          </p:cNvGraphicFramePr>
          <p:nvPr>
            <p:extLst>
              <p:ext uri="{D42A27DB-BD31-4B8C-83A1-F6EECF244321}">
                <p14:modId xmlns:p14="http://schemas.microsoft.com/office/powerpoint/2010/main" val="3762457203"/>
              </p:ext>
            </p:extLst>
          </p:nvPr>
        </p:nvGraphicFramePr>
        <p:xfrm>
          <a:off x="335756" y="1478276"/>
          <a:ext cx="8472487" cy="782637"/>
        </p:xfrm>
        <a:graphic>
          <a:graphicData uri="http://schemas.openxmlformats.org/presentationml/2006/ole">
            <mc:AlternateContent xmlns:mc="http://schemas.openxmlformats.org/markup-compatibility/2006">
              <mc:Choice xmlns:v="urn:schemas-microsoft-com:vml" Requires="v">
                <p:oleObj spid="_x0000_s117787" name="Equation" r:id="rId3" imgW="2781300" imgH="254000" progId="Equation.DSMT4">
                  <p:embed/>
                </p:oleObj>
              </mc:Choice>
              <mc:Fallback>
                <p:oleObj name="Equation" r:id="rId3" imgW="2781300" imgH="254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756" y="1478276"/>
                        <a:ext cx="8472487" cy="782637"/>
                      </a:xfrm>
                      <a:prstGeom prst="rect">
                        <a:avLst/>
                      </a:prstGeom>
                      <a:noFill/>
                      <a:ln w="9525">
                        <a:noFill/>
                        <a:miter lim="800000"/>
                        <a:headEnd/>
                        <a:tailEnd/>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531801731"/>
              </p:ext>
            </p:extLst>
          </p:nvPr>
        </p:nvGraphicFramePr>
        <p:xfrm>
          <a:off x="1784241" y="3573619"/>
          <a:ext cx="5799138" cy="2840038"/>
        </p:xfrm>
        <a:graphic>
          <a:graphicData uri="http://schemas.openxmlformats.org/presentationml/2006/ole">
            <mc:AlternateContent xmlns:mc="http://schemas.openxmlformats.org/markup-compatibility/2006">
              <mc:Choice xmlns:v="urn:schemas-microsoft-com:vml" Requires="v">
                <p:oleObj spid="_x0000_s117788" name="Equation" r:id="rId5" imgW="1739880" imgH="838080" progId="Equation.DSMT4">
                  <p:embed/>
                </p:oleObj>
              </mc:Choice>
              <mc:Fallback>
                <p:oleObj name="Equation" r:id="rId5" imgW="1739880" imgH="838080" progId="Equation.DSMT4">
                  <p:embed/>
                  <p:pic>
                    <p:nvPicPr>
                      <p:cNvPr id="0" name="Object 4"/>
                      <p:cNvPicPr>
                        <a:picLocks noChangeAspect="1" noChangeArrowheads="1"/>
                      </p:cNvPicPr>
                      <p:nvPr/>
                    </p:nvPicPr>
                    <p:blipFill>
                      <a:blip r:embed="rId6"/>
                      <a:srcRect/>
                      <a:stretch>
                        <a:fillRect/>
                      </a:stretch>
                    </p:blipFill>
                    <p:spPr bwMode="auto">
                      <a:xfrm>
                        <a:off x="1784241" y="3573619"/>
                        <a:ext cx="5799138" cy="2840038"/>
                      </a:xfrm>
                      <a:prstGeom prst="rect">
                        <a:avLst/>
                      </a:prstGeom>
                      <a:noFill/>
                      <a:ln w="9525">
                        <a:solidFill>
                          <a:srgbClr val="C00000"/>
                        </a:solidFill>
                        <a:miter lim="800000"/>
                        <a:headEnd/>
                        <a:tailEnd/>
                      </a:ln>
                    </p:spPr>
                  </p:pic>
                </p:oleObj>
              </mc:Fallback>
            </mc:AlternateContent>
          </a:graphicData>
        </a:graphic>
      </p:graphicFrame>
      <p:sp>
        <p:nvSpPr>
          <p:cNvPr id="14" name="AutoShape 2"/>
          <p:cNvSpPr>
            <a:spLocks noGrp="1" noChangeArrowheads="1"/>
          </p:cNvSpPr>
          <p:nvPr>
            <p:ph type="title"/>
          </p:nvPr>
        </p:nvSpPr>
        <p:spPr>
          <a:xfrm>
            <a:off x="293914" y="2508943"/>
            <a:ext cx="8556172" cy="896415"/>
          </a:xfrm>
        </p:spPr>
        <p:txBody>
          <a:bodyPr>
            <a:noAutofit/>
          </a:bodyPr>
          <a:lstStyle/>
          <a:p>
            <a:pPr marL="457200" indent="-457200" algn="just" fontAlgn="base">
              <a:lnSpc>
                <a:spcPct val="150000"/>
              </a:lnSpc>
              <a:spcAft>
                <a:spcPct val="0"/>
              </a:spcAft>
              <a:buFont typeface="Wingdings" pitchFamily="2" charset="2"/>
              <a:buChar char="v"/>
            </a:pPr>
            <a:r>
              <a:rPr lang="pt-BR" sz="3200" dirty="0">
                <a:latin typeface="Times New Roman" pitchFamily="18" charset="0"/>
                <a:ea typeface="+mn-ea"/>
                <a:cs typeface="Times New Roman" pitchFamily="18" charset="0"/>
              </a:rPr>
              <a:t>Vận tốc của hai vật:</a:t>
            </a:r>
            <a:endParaRPr lang="en-US" sz="3200" dirty="0">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719314583"/>
      </p:ext>
    </p:extLst>
  </p:cSld>
  <p:clrMapOvr>
    <a:masterClrMapping/>
  </p:clrMapOvr>
  <p:transition spd="slow">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idx="1"/>
          </p:nvPr>
        </p:nvSpPr>
        <p:spPr>
          <a:xfrm>
            <a:off x="94342" y="403463"/>
            <a:ext cx="8892000" cy="757684"/>
          </a:xfrm>
        </p:spPr>
        <p:txBody>
          <a:bodyPr>
            <a:noAutofit/>
          </a:bodyPr>
          <a:lstStyle/>
          <a:p>
            <a:pPr algn="just">
              <a:spcBef>
                <a:spcPts val="600"/>
              </a:spcBef>
              <a:buFont typeface="Wingdings" pitchFamily="2" charset="2"/>
              <a:buChar char="v"/>
              <a:defRPr/>
            </a:pP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Nếu</a:t>
            </a:r>
            <a:r>
              <a:rPr lang="en-US" dirty="0">
                <a:latin typeface="Times New Roman" pitchFamily="18" charset="0"/>
                <a:ea typeface="+mj-ea"/>
                <a:cs typeface="Times New Roman" pitchFamily="18" charset="0"/>
              </a:rPr>
              <a:t> </a:t>
            </a:r>
            <a:r>
              <a:rPr lang="en-US" b="1" dirty="0">
                <a:latin typeface="Times New Roman" pitchFamily="18" charset="0"/>
                <a:ea typeface="+mj-ea"/>
                <a:cs typeface="Times New Roman" pitchFamily="18" charset="0"/>
              </a:rPr>
              <a:t>F</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không</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đổi</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trong</a:t>
            </a:r>
            <a:r>
              <a:rPr lang="en-US" dirty="0">
                <a:latin typeface="Times New Roman" pitchFamily="18" charset="0"/>
                <a:ea typeface="+mj-ea"/>
                <a:cs typeface="Times New Roman" pitchFamily="18" charset="0"/>
              </a:rPr>
              <a:t> </a:t>
            </a:r>
            <a:r>
              <a:rPr lang="en-US" dirty="0" err="1">
                <a:latin typeface="Times New Roman" pitchFamily="18" charset="0"/>
                <a:ea typeface="+mj-ea"/>
                <a:cs typeface="Times New Roman" pitchFamily="18" charset="0"/>
              </a:rPr>
              <a:t>khoảng</a:t>
            </a:r>
            <a:r>
              <a:rPr lang="en-US" dirty="0">
                <a:latin typeface="Times New Roman" pitchFamily="18" charset="0"/>
                <a:ea typeface="+mj-ea"/>
                <a:cs typeface="Times New Roman" pitchFamily="18" charset="0"/>
              </a:rPr>
              <a:t> (t</a:t>
            </a:r>
            <a:r>
              <a:rPr lang="en-US" baseline="-25000" dirty="0">
                <a:latin typeface="Times New Roman" pitchFamily="18" charset="0"/>
                <a:ea typeface="+mj-ea"/>
                <a:cs typeface="Times New Roman" pitchFamily="18" charset="0"/>
              </a:rPr>
              <a:t>2</a:t>
            </a:r>
            <a:r>
              <a:rPr lang="en-US" dirty="0">
                <a:latin typeface="Times New Roman" pitchFamily="18" charset="0"/>
                <a:ea typeface="+mj-ea"/>
                <a:cs typeface="Times New Roman" pitchFamily="18" charset="0"/>
              </a:rPr>
              <a:t> - t</a:t>
            </a:r>
            <a:r>
              <a:rPr lang="en-US" baseline="-25000" dirty="0">
                <a:latin typeface="Times New Roman" pitchFamily="18" charset="0"/>
                <a:ea typeface="+mj-ea"/>
                <a:cs typeface="Times New Roman" pitchFamily="18" charset="0"/>
              </a:rPr>
              <a:t>1</a:t>
            </a:r>
            <a:r>
              <a:rPr lang="en-US" dirty="0">
                <a:latin typeface="Times New Roman" pitchFamily="18" charset="0"/>
                <a:ea typeface="+mj-ea"/>
                <a:cs typeface="Times New Roman" pitchFamily="18" charset="0"/>
              </a:rPr>
              <a:t>):</a:t>
            </a:r>
          </a:p>
        </p:txBody>
      </p:sp>
      <p:sp>
        <p:nvSpPr>
          <p:cNvPr id="5" name="Rectangle 4"/>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1. ĐỊNH LUẬT BIẾN THIÊN VÀ BẢO TOÀN ĐỘNG LƯỢNG</a:t>
            </a:r>
          </a:p>
        </p:txBody>
      </p:sp>
      <p:graphicFrame>
        <p:nvGraphicFramePr>
          <p:cNvPr id="8" name="Object 7"/>
          <p:cNvGraphicFramePr>
            <a:graphicFrameLocks noChangeAspect="1"/>
          </p:cNvGraphicFramePr>
          <p:nvPr>
            <p:extLst>
              <p:ext uri="{D42A27DB-BD31-4B8C-83A1-F6EECF244321}">
                <p14:modId xmlns:p14="http://schemas.microsoft.com/office/powerpoint/2010/main" val="1087884447"/>
              </p:ext>
            </p:extLst>
          </p:nvPr>
        </p:nvGraphicFramePr>
        <p:xfrm>
          <a:off x="2708275" y="1026440"/>
          <a:ext cx="3727450" cy="1312863"/>
        </p:xfrm>
        <a:graphic>
          <a:graphicData uri="http://schemas.openxmlformats.org/presentationml/2006/ole">
            <mc:AlternateContent xmlns:mc="http://schemas.openxmlformats.org/markup-compatibility/2006">
              <mc:Choice xmlns:v="urn:schemas-microsoft-com:vml" Requires="v">
                <p:oleObj spid="_x0000_s66699" name="Equation" r:id="rId3" imgW="1739880" imgH="787320" progId="Equation.DSMT4">
                  <p:embed/>
                </p:oleObj>
              </mc:Choice>
              <mc:Fallback>
                <p:oleObj name="Equation" r:id="rId3" imgW="1739880" imgH="787320" progId="Equation.DSMT4">
                  <p:embed/>
                  <p:pic>
                    <p:nvPicPr>
                      <p:cNvPr id="0" name=""/>
                      <p:cNvPicPr>
                        <a:picLocks noChangeAspect="1" noChangeArrowheads="1"/>
                      </p:cNvPicPr>
                      <p:nvPr/>
                    </p:nvPicPr>
                    <p:blipFill>
                      <a:blip r:embed="rId4"/>
                      <a:srcRect/>
                      <a:stretch>
                        <a:fillRect/>
                      </a:stretch>
                    </p:blipFill>
                    <p:spPr bwMode="auto">
                      <a:xfrm>
                        <a:off x="2708275" y="1026440"/>
                        <a:ext cx="3727450" cy="1312863"/>
                      </a:xfrm>
                      <a:prstGeom prst="rect">
                        <a:avLst/>
                      </a:prstGeom>
                      <a:noFill/>
                      <a:ln>
                        <a:solidFill>
                          <a:srgbClr val="FF0000"/>
                        </a:solidFill>
                      </a:ln>
                    </p:spPr>
                  </p:pic>
                </p:oleObj>
              </mc:Fallback>
            </mc:AlternateContent>
          </a:graphicData>
        </a:graphic>
      </p:graphicFrame>
      <p:sp>
        <p:nvSpPr>
          <p:cNvPr id="2" name="Rectangle 1"/>
          <p:cNvSpPr/>
          <p:nvPr/>
        </p:nvSpPr>
        <p:spPr>
          <a:xfrm>
            <a:off x="261257" y="2414570"/>
            <a:ext cx="8737599" cy="1938992"/>
          </a:xfrm>
          <a:prstGeom prst="rect">
            <a:avLst/>
          </a:prstGeom>
        </p:spPr>
        <p:txBody>
          <a:bodyPr wrap="square">
            <a:spAutoFit/>
          </a:bodyPr>
          <a:lstStyle/>
          <a:p>
            <a:pPr marL="457200" indent="-457200" algn="just">
              <a:buFont typeface="Wingdings 3" pitchFamily="18" charset="2"/>
              <a:buChar char="["/>
            </a:pPr>
            <a:r>
              <a:rPr lang="en-US" sz="3000" u="sng" dirty="0" err="1">
                <a:effectLst>
                  <a:outerShdw blurRad="38100" dist="38100" dir="2700000" algn="tl">
                    <a:srgbClr val="C0C0C0"/>
                  </a:outerShdw>
                </a:effectLst>
                <a:latin typeface="Times New Roman" pitchFamily="18" charset="0"/>
                <a:cs typeface="Times New Roman" pitchFamily="18" charset="0"/>
              </a:rPr>
              <a:t>Định</a:t>
            </a:r>
            <a:r>
              <a:rPr lang="en-US" sz="3000" u="sng" dirty="0">
                <a:effectLst>
                  <a:outerShdw blurRad="38100" dist="38100" dir="2700000" algn="tl">
                    <a:srgbClr val="C0C0C0"/>
                  </a:outerShdw>
                </a:effectLst>
                <a:latin typeface="Times New Roman" pitchFamily="18" charset="0"/>
                <a:cs typeface="Times New Roman" pitchFamily="18" charset="0"/>
              </a:rPr>
              <a:t> </a:t>
            </a:r>
            <a:r>
              <a:rPr lang="en-US" sz="3000" u="sng" dirty="0" err="1">
                <a:effectLst>
                  <a:outerShdw blurRad="38100" dist="38100" dir="2700000" algn="tl">
                    <a:srgbClr val="C0C0C0"/>
                  </a:outerShdw>
                </a:effectLst>
                <a:latin typeface="Times New Roman" pitchFamily="18" charset="0"/>
                <a:cs typeface="Times New Roman" pitchFamily="18" charset="0"/>
              </a:rPr>
              <a:t>luật</a:t>
            </a:r>
            <a:r>
              <a:rPr lang="en-US" sz="3000" u="sng" dirty="0">
                <a:effectLst>
                  <a:outerShdw blurRad="38100" dist="38100" dir="2700000" algn="tl">
                    <a:srgbClr val="C0C0C0"/>
                  </a:outerShdw>
                </a:effectLst>
                <a:latin typeface="Times New Roman" pitchFamily="18" charset="0"/>
                <a:cs typeface="Times New Roman" pitchFamily="18" charset="0"/>
              </a:rPr>
              <a:t> </a:t>
            </a:r>
            <a:r>
              <a:rPr lang="en-US" sz="3000" u="sng" dirty="0" err="1">
                <a:effectLst>
                  <a:outerShdw blurRad="38100" dist="38100" dir="2700000" algn="tl">
                    <a:srgbClr val="C0C0C0"/>
                  </a:outerShdw>
                </a:effectLst>
                <a:latin typeface="Times New Roman" pitchFamily="18" charset="0"/>
                <a:cs typeface="Times New Roman" pitchFamily="18" charset="0"/>
              </a:rPr>
              <a:t>biến</a:t>
            </a:r>
            <a:r>
              <a:rPr lang="en-US" sz="3000" u="sng" dirty="0">
                <a:effectLst>
                  <a:outerShdw blurRad="38100" dist="38100" dir="2700000" algn="tl">
                    <a:srgbClr val="C0C0C0"/>
                  </a:outerShdw>
                </a:effectLst>
                <a:latin typeface="Times New Roman" pitchFamily="18" charset="0"/>
                <a:cs typeface="Times New Roman" pitchFamily="18" charset="0"/>
              </a:rPr>
              <a:t> </a:t>
            </a:r>
            <a:r>
              <a:rPr lang="en-US" sz="3000" u="sng" dirty="0" err="1">
                <a:effectLst>
                  <a:outerShdw blurRad="38100" dist="38100" dir="2700000" algn="tl">
                    <a:srgbClr val="C0C0C0"/>
                  </a:outerShdw>
                </a:effectLst>
                <a:latin typeface="Times New Roman" pitchFamily="18" charset="0"/>
                <a:cs typeface="Times New Roman" pitchFamily="18" charset="0"/>
              </a:rPr>
              <a:t>thiên</a:t>
            </a:r>
            <a:r>
              <a:rPr lang="en-US" sz="3000" u="sng" dirty="0">
                <a:effectLst>
                  <a:outerShdw blurRad="38100" dist="38100" dir="2700000" algn="tl">
                    <a:srgbClr val="C0C0C0"/>
                  </a:outerShdw>
                </a:effectLst>
                <a:latin typeface="Times New Roman" pitchFamily="18" charset="0"/>
                <a:cs typeface="Times New Roman" pitchFamily="18" charset="0"/>
              </a:rPr>
              <a:t> </a:t>
            </a:r>
            <a:r>
              <a:rPr lang="en-US" sz="3000" u="sng" dirty="0" err="1">
                <a:effectLst>
                  <a:outerShdw blurRad="38100" dist="38100" dir="2700000" algn="tl">
                    <a:srgbClr val="C0C0C0"/>
                  </a:outerShdw>
                </a:effectLst>
                <a:latin typeface="Times New Roman" pitchFamily="18" charset="0"/>
                <a:cs typeface="Times New Roman" pitchFamily="18" charset="0"/>
              </a:rPr>
              <a:t>của</a:t>
            </a:r>
            <a:r>
              <a:rPr lang="en-US" sz="3000" u="sng" dirty="0">
                <a:effectLst>
                  <a:outerShdw blurRad="38100" dist="38100" dir="2700000" algn="tl">
                    <a:srgbClr val="C0C0C0"/>
                  </a:outerShdw>
                </a:effectLst>
                <a:latin typeface="Times New Roman" pitchFamily="18" charset="0"/>
                <a:cs typeface="Times New Roman" pitchFamily="18" charset="0"/>
              </a:rPr>
              <a:t> </a:t>
            </a:r>
            <a:r>
              <a:rPr lang="en-US" sz="3000" u="sng" dirty="0" err="1">
                <a:effectLst>
                  <a:outerShdw blurRad="38100" dist="38100" dir="2700000" algn="tl">
                    <a:srgbClr val="C0C0C0"/>
                  </a:outerShdw>
                </a:effectLst>
                <a:latin typeface="Times New Roman" pitchFamily="18" charset="0"/>
                <a:cs typeface="Times New Roman" pitchFamily="18" charset="0"/>
              </a:rPr>
              <a:t>động</a:t>
            </a:r>
            <a:r>
              <a:rPr lang="en-US" sz="3000" u="sng" dirty="0">
                <a:effectLst>
                  <a:outerShdw blurRad="38100" dist="38100" dir="2700000" algn="tl">
                    <a:srgbClr val="C0C0C0"/>
                  </a:outerShdw>
                </a:effectLst>
                <a:latin typeface="Times New Roman" pitchFamily="18" charset="0"/>
                <a:cs typeface="Times New Roman" pitchFamily="18" charset="0"/>
              </a:rPr>
              <a:t> </a:t>
            </a:r>
            <a:r>
              <a:rPr lang="en-US" sz="3000" u="sng" dirty="0" err="1">
                <a:effectLst>
                  <a:outerShdw blurRad="38100" dist="38100" dir="2700000" algn="tl">
                    <a:srgbClr val="C0C0C0"/>
                  </a:outerShdw>
                </a:effectLst>
                <a:latin typeface="Times New Roman" pitchFamily="18" charset="0"/>
                <a:cs typeface="Times New Roman" pitchFamily="18" charset="0"/>
              </a:rPr>
              <a:t>lượng</a:t>
            </a:r>
            <a:r>
              <a:rPr lang="en-US" sz="3000" b="0" u="sng" dirty="0">
                <a:effectLst>
                  <a:outerShdw blurRad="38100" dist="38100" dir="2700000" algn="tl">
                    <a:srgbClr val="C0C0C0"/>
                  </a:outerShdw>
                </a:effectLst>
                <a:latin typeface="Times New Roman" pitchFamily="18" charset="0"/>
                <a:cs typeface="Times New Roman" pitchFamily="18" charset="0"/>
              </a:rPr>
              <a:t>:</a:t>
            </a:r>
            <a:r>
              <a:rPr lang="en-US" sz="3000" b="0" dirty="0">
                <a:effectLst>
                  <a:outerShdw blurRad="38100" dist="38100" dir="2700000" algn="tl">
                    <a:srgbClr val="C0C0C0"/>
                  </a:outerShdw>
                </a:effectLst>
                <a:latin typeface="Times New Roman" pitchFamily="18" charset="0"/>
                <a:cs typeface="Times New Roman" pitchFamily="18" charset="0"/>
              </a:rPr>
              <a:t> </a:t>
            </a:r>
            <a:r>
              <a:rPr lang="en-US" sz="3000" b="0" dirty="0" err="1">
                <a:solidFill>
                  <a:srgbClr val="002060"/>
                </a:solidFill>
                <a:effectLst>
                  <a:outerShdw blurRad="38100" dist="38100" dir="2700000" algn="tl">
                    <a:srgbClr val="C0C0C0"/>
                  </a:outerShdw>
                </a:effectLst>
                <a:latin typeface="Times New Roman" pitchFamily="18" charset="0"/>
                <a:cs typeface="Times New Roman" pitchFamily="18" charset="0"/>
              </a:rPr>
              <a:t>Độ</a:t>
            </a:r>
            <a:r>
              <a:rPr lang="en-US" sz="3000" b="0" dirty="0">
                <a:solidFill>
                  <a:srgbClr val="002060"/>
                </a:solidFill>
                <a:effectLst>
                  <a:outerShdw blurRad="38100" dist="38100" dir="2700000" algn="tl">
                    <a:srgbClr val="C0C0C0"/>
                  </a:outerShdw>
                </a:effectLst>
                <a:latin typeface="Times New Roman" pitchFamily="18" charset="0"/>
                <a:cs typeface="Times New Roman" pitchFamily="18" charset="0"/>
              </a:rPr>
              <a:t> </a:t>
            </a:r>
            <a:r>
              <a:rPr lang="en-US" sz="3000" b="0" dirty="0" err="1">
                <a:solidFill>
                  <a:srgbClr val="002060"/>
                </a:solidFill>
                <a:effectLst>
                  <a:outerShdw blurRad="38100" dist="38100" dir="2700000" algn="tl">
                    <a:srgbClr val="C0C0C0"/>
                  </a:outerShdw>
                </a:effectLst>
                <a:latin typeface="Times New Roman" pitchFamily="18" charset="0"/>
                <a:cs typeface="Times New Roman" pitchFamily="18" charset="0"/>
              </a:rPr>
              <a:t>biến</a:t>
            </a:r>
            <a:r>
              <a:rPr lang="en-US" sz="3000" b="0" dirty="0">
                <a:solidFill>
                  <a:srgbClr val="002060"/>
                </a:solidFill>
                <a:effectLst>
                  <a:outerShdw blurRad="38100" dist="38100" dir="2700000" algn="tl">
                    <a:srgbClr val="C0C0C0"/>
                  </a:outerShdw>
                </a:effectLst>
                <a:latin typeface="Times New Roman" pitchFamily="18" charset="0"/>
                <a:cs typeface="Times New Roman" pitchFamily="18" charset="0"/>
              </a:rPr>
              <a:t> </a:t>
            </a:r>
            <a:r>
              <a:rPr lang="en-US" sz="3000" b="0" dirty="0" err="1">
                <a:solidFill>
                  <a:srgbClr val="002060"/>
                </a:solidFill>
                <a:effectLst>
                  <a:outerShdw blurRad="38100" dist="38100" dir="2700000" algn="tl">
                    <a:srgbClr val="C0C0C0"/>
                  </a:outerShdw>
                </a:effectLst>
                <a:latin typeface="Times New Roman" pitchFamily="18" charset="0"/>
                <a:cs typeface="Times New Roman" pitchFamily="18" charset="0"/>
              </a:rPr>
              <a:t>thiên</a:t>
            </a:r>
            <a:r>
              <a:rPr lang="en-US" sz="3000" b="0" dirty="0">
                <a:solidFill>
                  <a:srgbClr val="002060"/>
                </a:solidFill>
                <a:effectLst>
                  <a:outerShdw blurRad="38100" dist="38100" dir="2700000" algn="tl">
                    <a:srgbClr val="C0C0C0"/>
                  </a:outerShdw>
                </a:effectLst>
                <a:latin typeface="Times New Roman" pitchFamily="18" charset="0"/>
                <a:cs typeface="Times New Roman" pitchFamily="18" charset="0"/>
              </a:rPr>
              <a:t> </a:t>
            </a:r>
            <a:r>
              <a:rPr lang="en-US" sz="3000" b="0" dirty="0" err="1">
                <a:solidFill>
                  <a:srgbClr val="002060"/>
                </a:solidFill>
                <a:effectLst>
                  <a:outerShdw blurRad="38100" dist="38100" dir="2700000" algn="tl">
                    <a:srgbClr val="C0C0C0"/>
                  </a:outerShdw>
                </a:effectLst>
                <a:latin typeface="Times New Roman" pitchFamily="18" charset="0"/>
                <a:cs typeface="Times New Roman" pitchFamily="18" charset="0"/>
              </a:rPr>
              <a:t>của</a:t>
            </a:r>
            <a:r>
              <a:rPr lang="en-US" sz="3000" b="0" dirty="0">
                <a:solidFill>
                  <a:srgbClr val="002060"/>
                </a:solidFill>
                <a:effectLst>
                  <a:outerShdw blurRad="38100" dist="38100" dir="2700000" algn="tl">
                    <a:srgbClr val="C0C0C0"/>
                  </a:outerShdw>
                </a:effectLst>
                <a:latin typeface="Times New Roman" pitchFamily="18" charset="0"/>
                <a:cs typeface="Times New Roman" pitchFamily="18" charset="0"/>
              </a:rPr>
              <a:t> </a:t>
            </a:r>
            <a:r>
              <a:rPr lang="en-US" sz="3000" b="0" dirty="0" err="1">
                <a:solidFill>
                  <a:srgbClr val="002060"/>
                </a:solidFill>
                <a:effectLst>
                  <a:outerShdw blurRad="38100" dist="38100" dir="2700000" algn="tl">
                    <a:srgbClr val="C0C0C0"/>
                  </a:outerShdw>
                </a:effectLst>
                <a:latin typeface="Times New Roman" pitchFamily="18" charset="0"/>
                <a:cs typeface="Times New Roman" pitchFamily="18" charset="0"/>
              </a:rPr>
              <a:t>động</a:t>
            </a:r>
            <a:r>
              <a:rPr lang="en-US" sz="3000" b="0" dirty="0">
                <a:solidFill>
                  <a:srgbClr val="002060"/>
                </a:solidFill>
                <a:effectLst>
                  <a:outerShdw blurRad="38100" dist="38100" dir="2700000" algn="tl">
                    <a:srgbClr val="C0C0C0"/>
                  </a:outerShdw>
                </a:effectLst>
                <a:latin typeface="Times New Roman" pitchFamily="18" charset="0"/>
                <a:cs typeface="Times New Roman" pitchFamily="18" charset="0"/>
              </a:rPr>
              <a:t> </a:t>
            </a:r>
            <a:r>
              <a:rPr lang="en-US" sz="3000" b="0" dirty="0" err="1">
                <a:solidFill>
                  <a:srgbClr val="002060"/>
                </a:solidFill>
                <a:effectLst>
                  <a:outerShdw blurRad="38100" dist="38100" dir="2700000" algn="tl">
                    <a:srgbClr val="C0C0C0"/>
                  </a:outerShdw>
                </a:effectLst>
                <a:latin typeface="Times New Roman" pitchFamily="18" charset="0"/>
                <a:cs typeface="Times New Roman" pitchFamily="18" charset="0"/>
              </a:rPr>
              <a:t>lượng</a:t>
            </a:r>
            <a:r>
              <a:rPr lang="en-US" sz="3000" b="0" dirty="0">
                <a:solidFill>
                  <a:srgbClr val="002060"/>
                </a:solidFill>
                <a:effectLst>
                  <a:outerShdw blurRad="38100" dist="38100" dir="2700000" algn="tl">
                    <a:srgbClr val="C0C0C0"/>
                  </a:outerShdw>
                </a:effectLst>
                <a:latin typeface="Times New Roman" pitchFamily="18" charset="0"/>
                <a:cs typeface="Times New Roman" pitchFamily="18" charset="0"/>
              </a:rPr>
              <a:t> </a:t>
            </a:r>
            <a:r>
              <a:rPr lang="en-US" sz="3000" b="0" dirty="0" err="1">
                <a:solidFill>
                  <a:srgbClr val="002060"/>
                </a:solidFill>
                <a:effectLst>
                  <a:outerShdw blurRad="38100" dist="38100" dir="2700000" algn="tl">
                    <a:srgbClr val="C0C0C0"/>
                  </a:outerShdw>
                </a:effectLst>
                <a:latin typeface="Times New Roman" pitchFamily="18" charset="0"/>
                <a:cs typeface="Times New Roman" pitchFamily="18" charset="0"/>
              </a:rPr>
              <a:t>của</a:t>
            </a:r>
            <a:r>
              <a:rPr lang="en-US" sz="3000" b="0" dirty="0">
                <a:solidFill>
                  <a:srgbClr val="002060"/>
                </a:solidFill>
                <a:effectLst>
                  <a:outerShdw blurRad="38100" dist="38100" dir="2700000" algn="tl">
                    <a:srgbClr val="C0C0C0"/>
                  </a:outerShdw>
                </a:effectLst>
                <a:latin typeface="Times New Roman" pitchFamily="18" charset="0"/>
                <a:cs typeface="Times New Roman" pitchFamily="18" charset="0"/>
              </a:rPr>
              <a:t> </a:t>
            </a:r>
            <a:r>
              <a:rPr lang="en-US" sz="3000" b="0" dirty="0" err="1">
                <a:solidFill>
                  <a:srgbClr val="002060"/>
                </a:solidFill>
                <a:effectLst>
                  <a:outerShdw blurRad="38100" dist="38100" dir="2700000" algn="tl">
                    <a:srgbClr val="C0C0C0"/>
                  </a:outerShdw>
                </a:effectLst>
                <a:latin typeface="Times New Roman" pitchFamily="18" charset="0"/>
                <a:cs typeface="Times New Roman" pitchFamily="18" charset="0"/>
              </a:rPr>
              <a:t>chất</a:t>
            </a:r>
            <a:r>
              <a:rPr lang="en-US" sz="3000" b="0" dirty="0">
                <a:solidFill>
                  <a:srgbClr val="002060"/>
                </a:solidFill>
                <a:effectLst>
                  <a:outerShdw blurRad="38100" dist="38100" dir="2700000" algn="tl">
                    <a:srgbClr val="C0C0C0"/>
                  </a:outerShdw>
                </a:effectLst>
                <a:latin typeface="Times New Roman" pitchFamily="18" charset="0"/>
                <a:cs typeface="Times New Roman" pitchFamily="18" charset="0"/>
              </a:rPr>
              <a:t> </a:t>
            </a:r>
            <a:r>
              <a:rPr lang="en-US" sz="3000" b="0" dirty="0" err="1">
                <a:solidFill>
                  <a:srgbClr val="002060"/>
                </a:solidFill>
                <a:effectLst>
                  <a:outerShdw blurRad="38100" dist="38100" dir="2700000" algn="tl">
                    <a:srgbClr val="C0C0C0"/>
                  </a:outerShdw>
                </a:effectLst>
                <a:latin typeface="Times New Roman" pitchFamily="18" charset="0"/>
                <a:cs typeface="Times New Roman" pitchFamily="18" charset="0"/>
              </a:rPr>
              <a:t>điểm</a:t>
            </a:r>
            <a:r>
              <a:rPr lang="en-US" sz="3000" b="0" dirty="0">
                <a:solidFill>
                  <a:srgbClr val="002060"/>
                </a:solidFill>
                <a:effectLst>
                  <a:outerShdw blurRad="38100" dist="38100" dir="2700000" algn="tl">
                    <a:srgbClr val="C0C0C0"/>
                  </a:outerShdw>
                </a:effectLst>
                <a:latin typeface="Times New Roman" pitchFamily="18" charset="0"/>
                <a:cs typeface="Times New Roman" pitchFamily="18" charset="0"/>
              </a:rPr>
              <a:t> </a:t>
            </a:r>
            <a:r>
              <a:rPr lang="en-US" sz="3000" b="0" dirty="0" err="1">
                <a:solidFill>
                  <a:srgbClr val="002060"/>
                </a:solidFill>
                <a:effectLst>
                  <a:outerShdw blurRad="38100" dist="38100" dir="2700000" algn="tl">
                    <a:srgbClr val="C0C0C0"/>
                  </a:outerShdw>
                </a:effectLst>
                <a:latin typeface="Times New Roman" pitchFamily="18" charset="0"/>
                <a:cs typeface="Times New Roman" pitchFamily="18" charset="0"/>
              </a:rPr>
              <a:t>trong</a:t>
            </a:r>
            <a:r>
              <a:rPr lang="en-US" sz="3000" b="0" dirty="0">
                <a:solidFill>
                  <a:srgbClr val="002060"/>
                </a:solidFill>
                <a:effectLst>
                  <a:outerShdw blurRad="38100" dist="38100" dir="2700000" algn="tl">
                    <a:srgbClr val="C0C0C0"/>
                  </a:outerShdw>
                </a:effectLst>
                <a:latin typeface="Times New Roman" pitchFamily="18" charset="0"/>
                <a:cs typeface="Times New Roman" pitchFamily="18" charset="0"/>
              </a:rPr>
              <a:t> </a:t>
            </a:r>
            <a:r>
              <a:rPr lang="en-US" sz="3000" b="0" dirty="0" err="1">
                <a:solidFill>
                  <a:srgbClr val="002060"/>
                </a:solidFill>
                <a:effectLst>
                  <a:outerShdw blurRad="38100" dist="38100" dir="2700000" algn="tl">
                    <a:srgbClr val="C0C0C0"/>
                  </a:outerShdw>
                </a:effectLst>
                <a:latin typeface="Times New Roman" pitchFamily="18" charset="0"/>
                <a:cs typeface="Times New Roman" pitchFamily="18" charset="0"/>
              </a:rPr>
              <a:t>khoảng</a:t>
            </a:r>
            <a:r>
              <a:rPr lang="en-US" sz="3000" b="0" dirty="0">
                <a:solidFill>
                  <a:srgbClr val="002060"/>
                </a:solidFill>
                <a:effectLst>
                  <a:outerShdw blurRad="38100" dist="38100" dir="2700000" algn="tl">
                    <a:srgbClr val="C0C0C0"/>
                  </a:outerShdw>
                </a:effectLst>
                <a:latin typeface="Times New Roman" pitchFamily="18" charset="0"/>
                <a:cs typeface="Times New Roman" pitchFamily="18" charset="0"/>
              </a:rPr>
              <a:t> </a:t>
            </a:r>
            <a:r>
              <a:rPr lang="en-US" sz="3000" b="0" dirty="0" err="1">
                <a:solidFill>
                  <a:srgbClr val="002060"/>
                </a:solidFill>
                <a:effectLst>
                  <a:outerShdw blurRad="38100" dist="38100" dir="2700000" algn="tl">
                    <a:srgbClr val="C0C0C0"/>
                  </a:outerShdw>
                </a:effectLst>
                <a:latin typeface="Times New Roman" pitchFamily="18" charset="0"/>
                <a:cs typeface="Times New Roman" pitchFamily="18" charset="0"/>
              </a:rPr>
              <a:t>thời</a:t>
            </a:r>
            <a:r>
              <a:rPr lang="en-US" sz="3000" b="0" dirty="0">
                <a:solidFill>
                  <a:srgbClr val="002060"/>
                </a:solidFill>
                <a:effectLst>
                  <a:outerShdw blurRad="38100" dist="38100" dir="2700000" algn="tl">
                    <a:srgbClr val="C0C0C0"/>
                  </a:outerShdw>
                </a:effectLst>
                <a:latin typeface="Times New Roman" pitchFamily="18" charset="0"/>
                <a:cs typeface="Times New Roman" pitchFamily="18" charset="0"/>
              </a:rPr>
              <a:t> </a:t>
            </a:r>
            <a:r>
              <a:rPr lang="en-US" sz="3000" b="0" dirty="0" err="1">
                <a:solidFill>
                  <a:srgbClr val="002060"/>
                </a:solidFill>
                <a:effectLst>
                  <a:outerShdw blurRad="38100" dist="38100" dir="2700000" algn="tl">
                    <a:srgbClr val="C0C0C0"/>
                  </a:outerShdw>
                </a:effectLst>
                <a:latin typeface="Times New Roman" pitchFamily="18" charset="0"/>
                <a:cs typeface="Times New Roman" pitchFamily="18" charset="0"/>
              </a:rPr>
              <a:t>gian</a:t>
            </a:r>
            <a:r>
              <a:rPr lang="en-US" sz="3000" b="0" dirty="0">
                <a:solidFill>
                  <a:srgbClr val="002060"/>
                </a:solidFill>
                <a:effectLst>
                  <a:outerShdw blurRad="38100" dist="38100" dir="2700000" algn="tl">
                    <a:srgbClr val="C0C0C0"/>
                  </a:outerShdw>
                </a:effectLst>
                <a:latin typeface="Times New Roman" pitchFamily="18" charset="0"/>
                <a:cs typeface="Times New Roman" pitchFamily="18" charset="0"/>
              </a:rPr>
              <a:t> </a:t>
            </a:r>
            <a:r>
              <a:rPr lang="en-US" sz="3000" b="0" dirty="0">
                <a:solidFill>
                  <a:srgbClr val="002060"/>
                </a:solidFill>
                <a:effectLst>
                  <a:outerShdw blurRad="38100" dist="38100" dir="2700000" algn="tl">
                    <a:srgbClr val="C0C0C0"/>
                  </a:outerShdw>
                </a:effectLst>
                <a:latin typeface="Times New Roman" pitchFamily="18" charset="0"/>
                <a:cs typeface="Times New Roman" pitchFamily="18" charset="0"/>
                <a:sym typeface="Symbol" pitchFamily="18" charset="2"/>
              </a:rPr>
              <a:t></a:t>
            </a:r>
            <a:r>
              <a:rPr lang="en-US" sz="3000" b="0" dirty="0">
                <a:solidFill>
                  <a:srgbClr val="002060"/>
                </a:solidFill>
                <a:effectLst>
                  <a:outerShdw blurRad="38100" dist="38100" dir="2700000" algn="tl">
                    <a:srgbClr val="C0C0C0"/>
                  </a:outerShdw>
                </a:effectLst>
                <a:latin typeface="Times New Roman" pitchFamily="18" charset="0"/>
                <a:cs typeface="Times New Roman" pitchFamily="18" charset="0"/>
              </a:rPr>
              <a:t>t =  t</a:t>
            </a:r>
            <a:r>
              <a:rPr lang="en-US" sz="3000" b="0" baseline="-25000" dirty="0">
                <a:solidFill>
                  <a:srgbClr val="002060"/>
                </a:solidFill>
                <a:effectLst>
                  <a:outerShdw blurRad="38100" dist="38100" dir="2700000" algn="tl">
                    <a:srgbClr val="C0C0C0"/>
                  </a:outerShdw>
                </a:effectLst>
                <a:latin typeface="Times New Roman" pitchFamily="18" charset="0"/>
                <a:cs typeface="Times New Roman" pitchFamily="18" charset="0"/>
              </a:rPr>
              <a:t>2</a:t>
            </a:r>
            <a:r>
              <a:rPr lang="en-US" sz="3000" b="0" dirty="0">
                <a:solidFill>
                  <a:srgbClr val="002060"/>
                </a:solidFill>
                <a:effectLst>
                  <a:outerShdw blurRad="38100" dist="38100" dir="2700000" algn="tl">
                    <a:srgbClr val="C0C0C0"/>
                  </a:outerShdw>
                </a:effectLst>
                <a:latin typeface="Times New Roman" pitchFamily="18" charset="0"/>
                <a:cs typeface="Times New Roman" pitchFamily="18" charset="0"/>
              </a:rPr>
              <a:t> </a:t>
            </a:r>
            <a:r>
              <a:rPr lang="en-US" sz="3000" b="0" dirty="0">
                <a:solidFill>
                  <a:srgbClr val="002060"/>
                </a:solidFill>
                <a:effectLst>
                  <a:outerShdw blurRad="38100" dist="38100" dir="2700000" algn="tl">
                    <a:srgbClr val="C0C0C0"/>
                  </a:outerShdw>
                </a:effectLst>
                <a:latin typeface="Times New Roman" pitchFamily="18" charset="0"/>
                <a:cs typeface="Times New Roman" pitchFamily="18" charset="0"/>
                <a:sym typeface="Symbol" pitchFamily="18" charset="2"/>
              </a:rPr>
              <a:t></a:t>
            </a:r>
            <a:r>
              <a:rPr lang="en-US" sz="3000" b="0" dirty="0">
                <a:solidFill>
                  <a:srgbClr val="002060"/>
                </a:solidFill>
                <a:effectLst>
                  <a:outerShdw blurRad="38100" dist="38100" dir="2700000" algn="tl">
                    <a:srgbClr val="C0C0C0"/>
                  </a:outerShdw>
                </a:effectLst>
                <a:latin typeface="Times New Roman" pitchFamily="18" charset="0"/>
                <a:cs typeface="Times New Roman" pitchFamily="18" charset="0"/>
              </a:rPr>
              <a:t>  t</a:t>
            </a:r>
            <a:r>
              <a:rPr lang="en-US" sz="3000" b="0" baseline="-25000" dirty="0">
                <a:solidFill>
                  <a:srgbClr val="002060"/>
                </a:solidFill>
                <a:effectLst>
                  <a:outerShdw blurRad="38100" dist="38100" dir="2700000" algn="tl">
                    <a:srgbClr val="C0C0C0"/>
                  </a:outerShdw>
                </a:effectLst>
                <a:latin typeface="Times New Roman" pitchFamily="18" charset="0"/>
                <a:cs typeface="Times New Roman" pitchFamily="18" charset="0"/>
              </a:rPr>
              <a:t>1</a:t>
            </a:r>
            <a:r>
              <a:rPr lang="en-US" sz="3000" b="0" dirty="0">
                <a:solidFill>
                  <a:srgbClr val="002060"/>
                </a:solidFill>
                <a:effectLst>
                  <a:outerShdw blurRad="38100" dist="38100" dir="2700000" algn="tl">
                    <a:srgbClr val="C0C0C0"/>
                  </a:outerShdw>
                </a:effectLst>
                <a:latin typeface="Times New Roman" pitchFamily="18" charset="0"/>
                <a:cs typeface="Times New Roman" pitchFamily="18" charset="0"/>
              </a:rPr>
              <a:t>  </a:t>
            </a:r>
            <a:r>
              <a:rPr lang="en-US" sz="3000" b="0" dirty="0" err="1">
                <a:solidFill>
                  <a:srgbClr val="002060"/>
                </a:solidFill>
                <a:effectLst>
                  <a:outerShdw blurRad="38100" dist="38100" dir="2700000" algn="tl">
                    <a:srgbClr val="C0C0C0"/>
                  </a:outerShdw>
                </a:effectLst>
                <a:latin typeface="Times New Roman" pitchFamily="18" charset="0"/>
                <a:cs typeface="Times New Roman" pitchFamily="18" charset="0"/>
              </a:rPr>
              <a:t>bằng</a:t>
            </a:r>
            <a:r>
              <a:rPr lang="en-US" sz="3000" b="0" dirty="0">
                <a:solidFill>
                  <a:srgbClr val="002060"/>
                </a:solidFill>
                <a:effectLst>
                  <a:outerShdw blurRad="38100" dist="38100" dir="2700000" algn="tl">
                    <a:srgbClr val="C0C0C0"/>
                  </a:outerShdw>
                </a:effectLst>
                <a:latin typeface="Times New Roman" pitchFamily="18" charset="0"/>
                <a:cs typeface="Times New Roman" pitchFamily="18" charset="0"/>
              </a:rPr>
              <a:t> </a:t>
            </a:r>
            <a:r>
              <a:rPr lang="en-US" sz="3000" b="0" dirty="0" err="1">
                <a:solidFill>
                  <a:srgbClr val="002060"/>
                </a:solidFill>
                <a:effectLst>
                  <a:outerShdw blurRad="38100" dist="38100" dir="2700000" algn="tl">
                    <a:srgbClr val="C0C0C0"/>
                  </a:outerShdw>
                </a:effectLst>
                <a:latin typeface="Times New Roman" pitchFamily="18" charset="0"/>
                <a:cs typeface="Times New Roman" pitchFamily="18" charset="0"/>
              </a:rPr>
              <a:t>xung</a:t>
            </a:r>
            <a:r>
              <a:rPr lang="en-US" sz="3000" b="0" dirty="0">
                <a:solidFill>
                  <a:srgbClr val="002060"/>
                </a:solidFill>
                <a:effectLst>
                  <a:outerShdw blurRad="38100" dist="38100" dir="2700000" algn="tl">
                    <a:srgbClr val="C0C0C0"/>
                  </a:outerShdw>
                </a:effectLst>
                <a:latin typeface="Times New Roman" pitchFamily="18" charset="0"/>
                <a:cs typeface="Times New Roman" pitchFamily="18" charset="0"/>
              </a:rPr>
              <a:t> </a:t>
            </a:r>
            <a:r>
              <a:rPr lang="en-US" sz="3000" b="0" dirty="0" err="1">
                <a:solidFill>
                  <a:srgbClr val="002060"/>
                </a:solidFill>
                <a:effectLst>
                  <a:outerShdw blurRad="38100" dist="38100" dir="2700000" algn="tl">
                    <a:srgbClr val="C0C0C0"/>
                  </a:outerShdw>
                </a:effectLst>
                <a:latin typeface="Times New Roman" pitchFamily="18" charset="0"/>
                <a:cs typeface="Times New Roman" pitchFamily="18" charset="0"/>
              </a:rPr>
              <a:t>lượng</a:t>
            </a:r>
            <a:r>
              <a:rPr lang="en-US" sz="3000" b="0" dirty="0">
                <a:solidFill>
                  <a:srgbClr val="002060"/>
                </a:solidFill>
                <a:effectLst>
                  <a:outerShdw blurRad="38100" dist="38100" dir="2700000" algn="tl">
                    <a:srgbClr val="C0C0C0"/>
                  </a:outerShdw>
                </a:effectLst>
                <a:latin typeface="Times New Roman" pitchFamily="18" charset="0"/>
                <a:cs typeface="Times New Roman" pitchFamily="18" charset="0"/>
              </a:rPr>
              <a:t> </a:t>
            </a:r>
            <a:r>
              <a:rPr lang="en-US" sz="3000" b="0" dirty="0" err="1">
                <a:solidFill>
                  <a:srgbClr val="002060"/>
                </a:solidFill>
                <a:effectLst>
                  <a:outerShdw blurRad="38100" dist="38100" dir="2700000" algn="tl">
                    <a:srgbClr val="C0C0C0"/>
                  </a:outerShdw>
                </a:effectLst>
                <a:latin typeface="Times New Roman" pitchFamily="18" charset="0"/>
                <a:cs typeface="Times New Roman" pitchFamily="18" charset="0"/>
              </a:rPr>
              <a:t>của</a:t>
            </a:r>
            <a:r>
              <a:rPr lang="en-US" sz="3000" b="0" dirty="0">
                <a:solidFill>
                  <a:srgbClr val="002060"/>
                </a:solidFill>
                <a:effectLst>
                  <a:outerShdw blurRad="38100" dist="38100" dir="2700000" algn="tl">
                    <a:srgbClr val="C0C0C0"/>
                  </a:outerShdw>
                </a:effectLst>
                <a:latin typeface="Times New Roman" pitchFamily="18" charset="0"/>
                <a:cs typeface="Times New Roman" pitchFamily="18" charset="0"/>
              </a:rPr>
              <a:t> </a:t>
            </a:r>
            <a:r>
              <a:rPr lang="en-US" sz="3000" b="0" dirty="0" err="1">
                <a:solidFill>
                  <a:srgbClr val="002060"/>
                </a:solidFill>
                <a:effectLst>
                  <a:outerShdw blurRad="38100" dist="38100" dir="2700000" algn="tl">
                    <a:srgbClr val="C0C0C0"/>
                  </a:outerShdw>
                </a:effectLst>
                <a:latin typeface="Times New Roman" pitchFamily="18" charset="0"/>
                <a:cs typeface="Times New Roman" pitchFamily="18" charset="0"/>
              </a:rPr>
              <a:t>ngoại</a:t>
            </a:r>
            <a:r>
              <a:rPr lang="en-US" sz="3000" b="0" dirty="0">
                <a:solidFill>
                  <a:srgbClr val="002060"/>
                </a:solidFill>
                <a:effectLst>
                  <a:outerShdw blurRad="38100" dist="38100" dir="2700000" algn="tl">
                    <a:srgbClr val="C0C0C0"/>
                  </a:outerShdw>
                </a:effectLst>
                <a:latin typeface="Times New Roman" pitchFamily="18" charset="0"/>
                <a:cs typeface="Times New Roman" pitchFamily="18" charset="0"/>
              </a:rPr>
              <a:t> </a:t>
            </a:r>
            <a:r>
              <a:rPr lang="en-US" sz="3000" b="0" dirty="0" err="1">
                <a:solidFill>
                  <a:srgbClr val="002060"/>
                </a:solidFill>
                <a:effectLst>
                  <a:outerShdw blurRad="38100" dist="38100" dir="2700000" algn="tl">
                    <a:srgbClr val="C0C0C0"/>
                  </a:outerShdw>
                </a:effectLst>
                <a:latin typeface="Times New Roman" pitchFamily="18" charset="0"/>
                <a:cs typeface="Times New Roman" pitchFamily="18" charset="0"/>
              </a:rPr>
              <a:t>lực</a:t>
            </a:r>
            <a:r>
              <a:rPr lang="en-US" sz="3000" b="0" dirty="0">
                <a:solidFill>
                  <a:srgbClr val="002060"/>
                </a:solidFill>
                <a:effectLst>
                  <a:outerShdw blurRad="38100" dist="38100" dir="2700000" algn="tl">
                    <a:srgbClr val="C0C0C0"/>
                  </a:outerShdw>
                </a:effectLst>
                <a:latin typeface="Times New Roman" pitchFamily="18" charset="0"/>
                <a:cs typeface="Times New Roman" pitchFamily="18" charset="0"/>
              </a:rPr>
              <a:t> </a:t>
            </a:r>
            <a:r>
              <a:rPr lang="en-US" sz="3000" b="0" dirty="0" err="1">
                <a:solidFill>
                  <a:srgbClr val="002060"/>
                </a:solidFill>
                <a:effectLst>
                  <a:outerShdw blurRad="38100" dist="38100" dir="2700000" algn="tl">
                    <a:srgbClr val="C0C0C0"/>
                  </a:outerShdw>
                </a:effectLst>
                <a:latin typeface="Times New Roman" pitchFamily="18" charset="0"/>
                <a:cs typeface="Times New Roman" pitchFamily="18" charset="0"/>
              </a:rPr>
              <a:t>tác</a:t>
            </a:r>
            <a:r>
              <a:rPr lang="en-US" sz="3000" b="0" dirty="0">
                <a:solidFill>
                  <a:srgbClr val="002060"/>
                </a:solidFill>
                <a:effectLst>
                  <a:outerShdw blurRad="38100" dist="38100" dir="2700000" algn="tl">
                    <a:srgbClr val="C0C0C0"/>
                  </a:outerShdw>
                </a:effectLst>
                <a:latin typeface="Times New Roman" pitchFamily="18" charset="0"/>
                <a:cs typeface="Times New Roman" pitchFamily="18" charset="0"/>
              </a:rPr>
              <a:t> </a:t>
            </a:r>
            <a:r>
              <a:rPr lang="en-US" sz="3000" b="0" dirty="0" err="1">
                <a:solidFill>
                  <a:srgbClr val="002060"/>
                </a:solidFill>
                <a:effectLst>
                  <a:outerShdw blurRad="38100" dist="38100" dir="2700000" algn="tl">
                    <a:srgbClr val="C0C0C0"/>
                  </a:outerShdw>
                </a:effectLst>
                <a:latin typeface="Times New Roman" pitchFamily="18" charset="0"/>
                <a:cs typeface="Times New Roman" pitchFamily="18" charset="0"/>
              </a:rPr>
              <a:t>dụng</a:t>
            </a:r>
            <a:r>
              <a:rPr lang="en-US" sz="3000" b="0" dirty="0">
                <a:solidFill>
                  <a:srgbClr val="002060"/>
                </a:solidFill>
                <a:effectLst>
                  <a:outerShdw blurRad="38100" dist="38100" dir="2700000" algn="tl">
                    <a:srgbClr val="C0C0C0"/>
                  </a:outerShdw>
                </a:effectLst>
                <a:latin typeface="Times New Roman" pitchFamily="18" charset="0"/>
                <a:cs typeface="Times New Roman" pitchFamily="18" charset="0"/>
              </a:rPr>
              <a:t> </a:t>
            </a:r>
            <a:r>
              <a:rPr lang="en-US" sz="3000" b="0" dirty="0" err="1">
                <a:solidFill>
                  <a:srgbClr val="002060"/>
                </a:solidFill>
                <a:effectLst>
                  <a:outerShdw blurRad="38100" dist="38100" dir="2700000" algn="tl">
                    <a:srgbClr val="C0C0C0"/>
                  </a:outerShdw>
                </a:effectLst>
                <a:latin typeface="Times New Roman" pitchFamily="18" charset="0"/>
                <a:cs typeface="Times New Roman" pitchFamily="18" charset="0"/>
              </a:rPr>
              <a:t>lên</a:t>
            </a:r>
            <a:r>
              <a:rPr lang="en-US" sz="3000" b="0" dirty="0">
                <a:solidFill>
                  <a:srgbClr val="002060"/>
                </a:solidFill>
                <a:effectLst>
                  <a:outerShdw blurRad="38100" dist="38100" dir="2700000" algn="tl">
                    <a:srgbClr val="C0C0C0"/>
                  </a:outerShdw>
                </a:effectLst>
                <a:latin typeface="Times New Roman" pitchFamily="18" charset="0"/>
                <a:cs typeface="Times New Roman" pitchFamily="18" charset="0"/>
              </a:rPr>
              <a:t> </a:t>
            </a:r>
            <a:r>
              <a:rPr lang="en-US" sz="3000" b="0" dirty="0" err="1">
                <a:solidFill>
                  <a:srgbClr val="002060"/>
                </a:solidFill>
                <a:effectLst>
                  <a:outerShdw blurRad="38100" dist="38100" dir="2700000" algn="tl">
                    <a:srgbClr val="C0C0C0"/>
                  </a:outerShdw>
                </a:effectLst>
                <a:latin typeface="Times New Roman" pitchFamily="18" charset="0"/>
                <a:cs typeface="Times New Roman" pitchFamily="18" charset="0"/>
              </a:rPr>
              <a:t>chất</a:t>
            </a:r>
            <a:r>
              <a:rPr lang="en-US" sz="3000" b="0" dirty="0">
                <a:solidFill>
                  <a:srgbClr val="002060"/>
                </a:solidFill>
                <a:effectLst>
                  <a:outerShdw blurRad="38100" dist="38100" dir="2700000" algn="tl">
                    <a:srgbClr val="C0C0C0"/>
                  </a:outerShdw>
                </a:effectLst>
                <a:latin typeface="Times New Roman" pitchFamily="18" charset="0"/>
                <a:cs typeface="Times New Roman" pitchFamily="18" charset="0"/>
              </a:rPr>
              <a:t> </a:t>
            </a:r>
            <a:r>
              <a:rPr lang="en-US" sz="3000" b="0" dirty="0" err="1">
                <a:solidFill>
                  <a:srgbClr val="002060"/>
                </a:solidFill>
                <a:effectLst>
                  <a:outerShdw blurRad="38100" dist="38100" dir="2700000" algn="tl">
                    <a:srgbClr val="C0C0C0"/>
                  </a:outerShdw>
                </a:effectLst>
                <a:latin typeface="Times New Roman" pitchFamily="18" charset="0"/>
                <a:cs typeface="Times New Roman" pitchFamily="18" charset="0"/>
              </a:rPr>
              <a:t>điểm</a:t>
            </a:r>
            <a:r>
              <a:rPr lang="en-US" sz="3000" b="0" dirty="0">
                <a:solidFill>
                  <a:srgbClr val="002060"/>
                </a:solidFill>
                <a:effectLst>
                  <a:outerShdw blurRad="38100" dist="38100" dir="2700000" algn="tl">
                    <a:srgbClr val="C0C0C0"/>
                  </a:outerShdw>
                </a:effectLst>
                <a:latin typeface="Times New Roman" pitchFamily="18" charset="0"/>
                <a:cs typeface="Times New Roman" pitchFamily="18" charset="0"/>
              </a:rPr>
              <a:t> </a:t>
            </a:r>
            <a:r>
              <a:rPr lang="en-US" sz="3000" b="0" dirty="0" err="1">
                <a:solidFill>
                  <a:srgbClr val="002060"/>
                </a:solidFill>
                <a:effectLst>
                  <a:outerShdw blurRad="38100" dist="38100" dir="2700000" algn="tl">
                    <a:srgbClr val="C0C0C0"/>
                  </a:outerShdw>
                </a:effectLst>
                <a:latin typeface="Times New Roman" pitchFamily="18" charset="0"/>
                <a:cs typeface="Times New Roman" pitchFamily="18" charset="0"/>
              </a:rPr>
              <a:t>trong</a:t>
            </a:r>
            <a:r>
              <a:rPr lang="en-US" sz="3000" b="0" dirty="0">
                <a:solidFill>
                  <a:srgbClr val="002060"/>
                </a:solidFill>
                <a:effectLst>
                  <a:outerShdw blurRad="38100" dist="38100" dir="2700000" algn="tl">
                    <a:srgbClr val="C0C0C0"/>
                  </a:outerShdw>
                </a:effectLst>
                <a:latin typeface="Times New Roman" pitchFamily="18" charset="0"/>
                <a:cs typeface="Times New Roman" pitchFamily="18" charset="0"/>
              </a:rPr>
              <a:t> </a:t>
            </a:r>
            <a:r>
              <a:rPr lang="en-US" sz="3000" b="0" dirty="0" err="1">
                <a:solidFill>
                  <a:srgbClr val="002060"/>
                </a:solidFill>
                <a:effectLst>
                  <a:outerShdw blurRad="38100" dist="38100" dir="2700000" algn="tl">
                    <a:srgbClr val="C0C0C0"/>
                  </a:outerShdw>
                </a:effectLst>
                <a:latin typeface="Times New Roman" pitchFamily="18" charset="0"/>
                <a:cs typeface="Times New Roman" pitchFamily="18" charset="0"/>
              </a:rPr>
              <a:t>thời</a:t>
            </a:r>
            <a:r>
              <a:rPr lang="en-US" sz="3000" b="0" dirty="0">
                <a:solidFill>
                  <a:srgbClr val="002060"/>
                </a:solidFill>
                <a:effectLst>
                  <a:outerShdw blurRad="38100" dist="38100" dir="2700000" algn="tl">
                    <a:srgbClr val="C0C0C0"/>
                  </a:outerShdw>
                </a:effectLst>
                <a:latin typeface="Times New Roman" pitchFamily="18" charset="0"/>
                <a:cs typeface="Times New Roman" pitchFamily="18" charset="0"/>
              </a:rPr>
              <a:t> </a:t>
            </a:r>
            <a:r>
              <a:rPr lang="en-US" sz="3000" b="0" dirty="0" err="1">
                <a:solidFill>
                  <a:srgbClr val="002060"/>
                </a:solidFill>
                <a:effectLst>
                  <a:outerShdw blurRad="38100" dist="38100" dir="2700000" algn="tl">
                    <a:srgbClr val="C0C0C0"/>
                  </a:outerShdw>
                </a:effectLst>
                <a:latin typeface="Times New Roman" pitchFamily="18" charset="0"/>
                <a:cs typeface="Times New Roman" pitchFamily="18" charset="0"/>
              </a:rPr>
              <a:t>gian</a:t>
            </a:r>
            <a:r>
              <a:rPr lang="en-US" sz="3000" b="0" dirty="0">
                <a:solidFill>
                  <a:srgbClr val="002060"/>
                </a:solidFill>
                <a:effectLst>
                  <a:outerShdw blurRad="38100" dist="38100" dir="2700000" algn="tl">
                    <a:srgbClr val="C0C0C0"/>
                  </a:outerShdw>
                </a:effectLst>
                <a:latin typeface="Times New Roman" pitchFamily="18" charset="0"/>
                <a:cs typeface="Times New Roman" pitchFamily="18" charset="0"/>
              </a:rPr>
              <a:t> </a:t>
            </a:r>
            <a:r>
              <a:rPr lang="en-US" sz="3000" b="0" dirty="0" err="1">
                <a:solidFill>
                  <a:srgbClr val="002060"/>
                </a:solidFill>
                <a:effectLst>
                  <a:outerShdw blurRad="38100" dist="38100" dir="2700000" algn="tl">
                    <a:srgbClr val="C0C0C0"/>
                  </a:outerShdw>
                </a:effectLst>
                <a:latin typeface="Times New Roman" pitchFamily="18" charset="0"/>
                <a:cs typeface="Times New Roman" pitchFamily="18" charset="0"/>
              </a:rPr>
              <a:t>đó</a:t>
            </a:r>
            <a:r>
              <a:rPr lang="en-US" sz="3000" b="0" dirty="0">
                <a:solidFill>
                  <a:srgbClr val="002060"/>
                </a:solidFill>
                <a:effectLst>
                  <a:outerShdw blurRad="38100" dist="38100" dir="2700000" algn="tl">
                    <a:srgbClr val="C0C0C0"/>
                  </a:outerShdw>
                </a:effectLst>
                <a:latin typeface="Times New Roman" pitchFamily="18" charset="0"/>
                <a:cs typeface="Times New Roman" pitchFamily="18" charset="0"/>
              </a:rPr>
              <a:t>.</a:t>
            </a:r>
            <a:r>
              <a:rPr lang="en-US" sz="3000" b="0" dirty="0">
                <a:solidFill>
                  <a:srgbClr val="002060"/>
                </a:solidFill>
                <a:latin typeface="Times New Roman" pitchFamily="18" charset="0"/>
                <a:cs typeface="Times New Roman" pitchFamily="18" charset="0"/>
              </a:rPr>
              <a:t> </a:t>
            </a:r>
          </a:p>
        </p:txBody>
      </p:sp>
      <p:sp>
        <p:nvSpPr>
          <p:cNvPr id="6" name="Rectangle 3"/>
          <p:cNvSpPr txBox="1">
            <a:spLocks noChangeArrowheads="1"/>
          </p:cNvSpPr>
          <p:nvPr/>
        </p:nvSpPr>
        <p:spPr>
          <a:xfrm>
            <a:off x="106856" y="4343365"/>
            <a:ext cx="8892000" cy="7576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buFont typeface="Wingdings" pitchFamily="2" charset="2"/>
              <a:buChar char="v"/>
              <a:defRPr/>
            </a:pPr>
            <a:r>
              <a:rPr lang="en-US" b="0" dirty="0">
                <a:latin typeface="Times New Roman" pitchFamily="18" charset="0"/>
                <a:ea typeface="+mj-ea"/>
                <a:cs typeface="Times New Roman" pitchFamily="18" charset="0"/>
              </a:rPr>
              <a:t> </a:t>
            </a:r>
            <a:r>
              <a:rPr lang="en-US" b="0" dirty="0" err="1">
                <a:latin typeface="Times New Roman" pitchFamily="18" charset="0"/>
                <a:ea typeface="+mj-ea"/>
                <a:cs typeface="Times New Roman" pitchFamily="18" charset="0"/>
              </a:rPr>
              <a:t>Nếu</a:t>
            </a:r>
            <a:r>
              <a:rPr lang="en-US" b="0" dirty="0">
                <a:latin typeface="Times New Roman" pitchFamily="18" charset="0"/>
                <a:ea typeface="+mj-ea"/>
                <a:cs typeface="Times New Roman" pitchFamily="18" charset="0"/>
              </a:rPr>
              <a:t> </a:t>
            </a:r>
            <a:r>
              <a:rPr lang="en-US" b="0" dirty="0" err="1">
                <a:latin typeface="Times New Roman" pitchFamily="18" charset="0"/>
                <a:ea typeface="+mj-ea"/>
                <a:cs typeface="Times New Roman" pitchFamily="18" charset="0"/>
              </a:rPr>
              <a:t>không</a:t>
            </a:r>
            <a:r>
              <a:rPr lang="en-US" b="0" dirty="0">
                <a:latin typeface="Times New Roman" pitchFamily="18" charset="0"/>
                <a:ea typeface="+mj-ea"/>
                <a:cs typeface="Times New Roman" pitchFamily="18" charset="0"/>
              </a:rPr>
              <a:t> </a:t>
            </a:r>
            <a:r>
              <a:rPr lang="en-US" b="0" dirty="0" err="1">
                <a:latin typeface="Times New Roman" pitchFamily="18" charset="0"/>
                <a:ea typeface="+mj-ea"/>
                <a:cs typeface="Times New Roman" pitchFamily="18" charset="0"/>
              </a:rPr>
              <a:t>có</a:t>
            </a:r>
            <a:r>
              <a:rPr lang="en-US" b="0" dirty="0">
                <a:latin typeface="Times New Roman" pitchFamily="18" charset="0"/>
                <a:ea typeface="+mj-ea"/>
                <a:cs typeface="Times New Roman" pitchFamily="18" charset="0"/>
              </a:rPr>
              <a:t> </a:t>
            </a:r>
            <a:r>
              <a:rPr lang="en-US" b="0" dirty="0" err="1">
                <a:latin typeface="Times New Roman" pitchFamily="18" charset="0"/>
                <a:ea typeface="+mj-ea"/>
                <a:cs typeface="Times New Roman" pitchFamily="18" charset="0"/>
              </a:rPr>
              <a:t>tác</a:t>
            </a:r>
            <a:r>
              <a:rPr lang="en-US" b="0" dirty="0">
                <a:latin typeface="Times New Roman" pitchFamily="18" charset="0"/>
                <a:ea typeface="+mj-ea"/>
                <a:cs typeface="Times New Roman" pitchFamily="18" charset="0"/>
              </a:rPr>
              <a:t> </a:t>
            </a:r>
            <a:r>
              <a:rPr lang="en-US" b="0" dirty="0" err="1">
                <a:latin typeface="Times New Roman" pitchFamily="18" charset="0"/>
                <a:ea typeface="+mj-ea"/>
                <a:cs typeface="Times New Roman" pitchFamily="18" charset="0"/>
              </a:rPr>
              <a:t>dụng</a:t>
            </a:r>
            <a:r>
              <a:rPr lang="en-US" b="0" dirty="0">
                <a:latin typeface="Times New Roman" pitchFamily="18" charset="0"/>
                <a:ea typeface="+mj-ea"/>
                <a:cs typeface="Times New Roman" pitchFamily="18" charset="0"/>
              </a:rPr>
              <a:t> </a:t>
            </a:r>
            <a:r>
              <a:rPr lang="en-US" b="0" dirty="0" err="1">
                <a:latin typeface="Times New Roman" pitchFamily="18" charset="0"/>
                <a:ea typeface="+mj-ea"/>
                <a:cs typeface="Times New Roman" pitchFamily="18" charset="0"/>
              </a:rPr>
              <a:t>của</a:t>
            </a:r>
            <a:r>
              <a:rPr lang="en-US" b="0" dirty="0">
                <a:latin typeface="Times New Roman" pitchFamily="18" charset="0"/>
                <a:ea typeface="+mj-ea"/>
                <a:cs typeface="Times New Roman" pitchFamily="18" charset="0"/>
              </a:rPr>
              <a:t> </a:t>
            </a:r>
            <a:r>
              <a:rPr lang="en-US" b="0" dirty="0" err="1">
                <a:latin typeface="Times New Roman" pitchFamily="18" charset="0"/>
                <a:ea typeface="+mj-ea"/>
                <a:cs typeface="Times New Roman" pitchFamily="18" charset="0"/>
              </a:rPr>
              <a:t>ngoại</a:t>
            </a:r>
            <a:r>
              <a:rPr lang="en-US" b="0" dirty="0">
                <a:latin typeface="Times New Roman" pitchFamily="18" charset="0"/>
                <a:ea typeface="+mj-ea"/>
                <a:cs typeface="Times New Roman" pitchFamily="18" charset="0"/>
              </a:rPr>
              <a:t> </a:t>
            </a:r>
            <a:r>
              <a:rPr lang="en-US" b="0" dirty="0" err="1">
                <a:latin typeface="Times New Roman" pitchFamily="18" charset="0"/>
                <a:ea typeface="+mj-ea"/>
                <a:cs typeface="Times New Roman" pitchFamily="18" charset="0"/>
              </a:rPr>
              <a:t>lực</a:t>
            </a:r>
            <a:r>
              <a:rPr lang="en-US" b="0" dirty="0">
                <a:latin typeface="Times New Roman" pitchFamily="18" charset="0"/>
                <a:ea typeface="+mj-ea"/>
                <a:cs typeface="Times New Roman" pitchFamily="18" charset="0"/>
              </a:rPr>
              <a:t>:</a:t>
            </a:r>
          </a:p>
        </p:txBody>
      </p:sp>
      <p:graphicFrame>
        <p:nvGraphicFramePr>
          <p:cNvPr id="3" name="Object 2"/>
          <p:cNvGraphicFramePr>
            <a:graphicFrameLocks noChangeAspect="1"/>
          </p:cNvGraphicFramePr>
          <p:nvPr>
            <p:extLst>
              <p:ext uri="{D42A27DB-BD31-4B8C-83A1-F6EECF244321}">
                <p14:modId xmlns:p14="http://schemas.microsoft.com/office/powerpoint/2010/main" val="3380175217"/>
              </p:ext>
            </p:extLst>
          </p:nvPr>
        </p:nvGraphicFramePr>
        <p:xfrm>
          <a:off x="2657587" y="5078188"/>
          <a:ext cx="3944938" cy="593725"/>
        </p:xfrm>
        <a:graphic>
          <a:graphicData uri="http://schemas.openxmlformats.org/presentationml/2006/ole">
            <mc:AlternateContent xmlns:mc="http://schemas.openxmlformats.org/markup-compatibility/2006">
              <mc:Choice xmlns:v="urn:schemas-microsoft-com:vml" Requires="v">
                <p:oleObj spid="_x0000_s66700" name="Equation" r:id="rId5" imgW="1841400" imgH="355320" progId="Equation.DSMT4">
                  <p:embed/>
                </p:oleObj>
              </mc:Choice>
              <mc:Fallback>
                <p:oleObj name="Equation" r:id="rId5" imgW="1841400" imgH="355320" progId="Equation.DSMT4">
                  <p:embed/>
                  <p:pic>
                    <p:nvPicPr>
                      <p:cNvPr id="0" name="Object 7"/>
                      <p:cNvPicPr>
                        <a:picLocks noChangeAspect="1" noChangeArrowheads="1"/>
                      </p:cNvPicPr>
                      <p:nvPr/>
                    </p:nvPicPr>
                    <p:blipFill>
                      <a:blip r:embed="rId6"/>
                      <a:srcRect/>
                      <a:stretch>
                        <a:fillRect/>
                      </a:stretch>
                    </p:blipFill>
                    <p:spPr bwMode="auto">
                      <a:xfrm>
                        <a:off x="2657587" y="5078188"/>
                        <a:ext cx="3944938" cy="5937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10"/>
          <p:cNvSpPr txBox="1">
            <a:spLocks noChangeArrowheads="1"/>
          </p:cNvSpPr>
          <p:nvPr/>
        </p:nvSpPr>
        <p:spPr bwMode="auto">
          <a:xfrm>
            <a:off x="193939" y="5834176"/>
            <a:ext cx="889200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defRPr/>
            </a:pPr>
            <a:r>
              <a:rPr lang="en-US" sz="2800" i="1" dirty="0" err="1">
                <a:solidFill>
                  <a:srgbClr val="FF0066"/>
                </a:solidFill>
              </a:rPr>
              <a:t>Một</a:t>
            </a:r>
            <a:r>
              <a:rPr lang="en-US" sz="2800" i="1" dirty="0">
                <a:solidFill>
                  <a:srgbClr val="FF0066"/>
                </a:solidFill>
              </a:rPr>
              <a:t> </a:t>
            </a:r>
            <a:r>
              <a:rPr lang="en-US" sz="2800" i="1" dirty="0" err="1">
                <a:solidFill>
                  <a:srgbClr val="FF0066"/>
                </a:solidFill>
              </a:rPr>
              <a:t>chất</a:t>
            </a:r>
            <a:r>
              <a:rPr lang="en-US" sz="2800" i="1" dirty="0">
                <a:solidFill>
                  <a:srgbClr val="FF0066"/>
                </a:solidFill>
              </a:rPr>
              <a:t> </a:t>
            </a:r>
            <a:r>
              <a:rPr lang="en-US" sz="2800" i="1" dirty="0" err="1">
                <a:solidFill>
                  <a:srgbClr val="FF0066"/>
                </a:solidFill>
              </a:rPr>
              <a:t>điểm</a:t>
            </a:r>
            <a:r>
              <a:rPr lang="en-US" sz="2800" i="1" dirty="0">
                <a:solidFill>
                  <a:srgbClr val="FF0066"/>
                </a:solidFill>
              </a:rPr>
              <a:t> </a:t>
            </a:r>
            <a:r>
              <a:rPr lang="en-US" sz="2800" i="1" dirty="0" err="1">
                <a:solidFill>
                  <a:srgbClr val="FF0066"/>
                </a:solidFill>
              </a:rPr>
              <a:t>cô</a:t>
            </a:r>
            <a:r>
              <a:rPr lang="en-US" sz="2800" i="1" dirty="0">
                <a:solidFill>
                  <a:srgbClr val="FF0066"/>
                </a:solidFill>
              </a:rPr>
              <a:t> </a:t>
            </a:r>
            <a:r>
              <a:rPr lang="en-US" sz="2800" i="1" dirty="0" err="1">
                <a:solidFill>
                  <a:srgbClr val="FF0066"/>
                </a:solidFill>
              </a:rPr>
              <a:t>lập</a:t>
            </a:r>
            <a:r>
              <a:rPr lang="en-US" sz="2800" i="1" dirty="0">
                <a:solidFill>
                  <a:srgbClr val="FF0066"/>
                </a:solidFill>
              </a:rPr>
              <a:t> </a:t>
            </a:r>
            <a:r>
              <a:rPr lang="en-US" sz="2800" i="1" dirty="0" err="1">
                <a:solidFill>
                  <a:srgbClr val="FF0066"/>
                </a:solidFill>
              </a:rPr>
              <a:t>hoặc</a:t>
            </a:r>
            <a:r>
              <a:rPr lang="en-US" sz="2800" i="1" dirty="0">
                <a:solidFill>
                  <a:srgbClr val="FF0066"/>
                </a:solidFill>
              </a:rPr>
              <a:t> </a:t>
            </a:r>
            <a:r>
              <a:rPr lang="en-US" sz="2800" i="1" dirty="0" err="1">
                <a:solidFill>
                  <a:srgbClr val="FF0066"/>
                </a:solidFill>
              </a:rPr>
              <a:t>hợp</a:t>
            </a:r>
            <a:r>
              <a:rPr lang="en-US" sz="2800" i="1" dirty="0">
                <a:solidFill>
                  <a:srgbClr val="FF0066"/>
                </a:solidFill>
              </a:rPr>
              <a:t> </a:t>
            </a:r>
            <a:r>
              <a:rPr lang="en-US" sz="2800" i="1" dirty="0" err="1">
                <a:solidFill>
                  <a:srgbClr val="FF0066"/>
                </a:solidFill>
              </a:rPr>
              <a:t>lực</a:t>
            </a:r>
            <a:r>
              <a:rPr lang="en-US" sz="2800" i="1" dirty="0">
                <a:solidFill>
                  <a:srgbClr val="FF0066"/>
                </a:solidFill>
              </a:rPr>
              <a:t> </a:t>
            </a:r>
            <a:r>
              <a:rPr lang="en-US" sz="2800" i="1" dirty="0" err="1">
                <a:solidFill>
                  <a:srgbClr val="FF0066"/>
                </a:solidFill>
              </a:rPr>
              <a:t>tác</a:t>
            </a:r>
            <a:r>
              <a:rPr lang="en-US" sz="2800" i="1" dirty="0">
                <a:solidFill>
                  <a:srgbClr val="FF0066"/>
                </a:solidFill>
              </a:rPr>
              <a:t> </a:t>
            </a:r>
            <a:r>
              <a:rPr lang="en-US" sz="2800" i="1" dirty="0" err="1">
                <a:solidFill>
                  <a:srgbClr val="FF0066"/>
                </a:solidFill>
              </a:rPr>
              <a:t>dụng</a:t>
            </a:r>
            <a:r>
              <a:rPr lang="en-US" sz="2800" i="1" dirty="0">
                <a:solidFill>
                  <a:srgbClr val="FF0066"/>
                </a:solidFill>
              </a:rPr>
              <a:t> </a:t>
            </a:r>
            <a:r>
              <a:rPr lang="en-US" sz="2800" i="1" dirty="0" err="1">
                <a:solidFill>
                  <a:srgbClr val="FF0066"/>
                </a:solidFill>
              </a:rPr>
              <a:t>lên</a:t>
            </a:r>
            <a:r>
              <a:rPr lang="en-US" sz="2800" i="1" dirty="0">
                <a:solidFill>
                  <a:srgbClr val="FF0066"/>
                </a:solidFill>
              </a:rPr>
              <a:t> </a:t>
            </a:r>
            <a:r>
              <a:rPr lang="en-US" sz="2800" i="1" dirty="0" err="1">
                <a:solidFill>
                  <a:srgbClr val="FF0066"/>
                </a:solidFill>
              </a:rPr>
              <a:t>nó</a:t>
            </a:r>
            <a:r>
              <a:rPr lang="en-US" sz="2800" i="1" dirty="0">
                <a:solidFill>
                  <a:srgbClr val="FF0066"/>
                </a:solidFill>
              </a:rPr>
              <a:t> </a:t>
            </a:r>
            <a:r>
              <a:rPr lang="en-US" sz="2800" i="1" dirty="0" err="1">
                <a:solidFill>
                  <a:srgbClr val="FF0066"/>
                </a:solidFill>
              </a:rPr>
              <a:t>bằng</a:t>
            </a:r>
            <a:r>
              <a:rPr lang="en-US" sz="2800" i="1" dirty="0">
                <a:solidFill>
                  <a:srgbClr val="FF0066"/>
                </a:solidFill>
              </a:rPr>
              <a:t> </a:t>
            </a:r>
            <a:r>
              <a:rPr lang="en-US" sz="2800" i="1" dirty="0" err="1">
                <a:solidFill>
                  <a:srgbClr val="FF0066"/>
                </a:solidFill>
              </a:rPr>
              <a:t>không</a:t>
            </a:r>
            <a:r>
              <a:rPr lang="en-US" sz="2800" i="1" dirty="0">
                <a:solidFill>
                  <a:srgbClr val="FF0066"/>
                </a:solidFill>
              </a:rPr>
              <a:t> </a:t>
            </a:r>
            <a:r>
              <a:rPr lang="en-US" sz="2800" i="1" dirty="0" err="1">
                <a:solidFill>
                  <a:srgbClr val="FF0066"/>
                </a:solidFill>
              </a:rPr>
              <a:t>thì</a:t>
            </a:r>
            <a:r>
              <a:rPr lang="en-US" sz="2800" i="1" dirty="0">
                <a:solidFill>
                  <a:srgbClr val="FF0066"/>
                </a:solidFill>
              </a:rPr>
              <a:t> </a:t>
            </a:r>
            <a:r>
              <a:rPr lang="en-US" sz="2800" i="1" u="sng" dirty="0" err="1">
                <a:solidFill>
                  <a:srgbClr val="FF0066"/>
                </a:solidFill>
              </a:rPr>
              <a:t>động</a:t>
            </a:r>
            <a:r>
              <a:rPr lang="en-US" sz="2800" i="1" u="sng" dirty="0">
                <a:solidFill>
                  <a:srgbClr val="FF0066"/>
                </a:solidFill>
              </a:rPr>
              <a:t> </a:t>
            </a:r>
            <a:r>
              <a:rPr lang="en-US" sz="2800" i="1" u="sng" dirty="0" err="1">
                <a:solidFill>
                  <a:srgbClr val="FF0066"/>
                </a:solidFill>
              </a:rPr>
              <a:t>lượng</a:t>
            </a:r>
            <a:r>
              <a:rPr lang="en-US" sz="2800" i="1" u="sng" dirty="0">
                <a:solidFill>
                  <a:srgbClr val="FF0066"/>
                </a:solidFill>
              </a:rPr>
              <a:t> </a:t>
            </a:r>
            <a:r>
              <a:rPr lang="en-US" sz="2800" i="1" u="sng" dirty="0" err="1">
                <a:solidFill>
                  <a:srgbClr val="FF0066"/>
                </a:solidFill>
              </a:rPr>
              <a:t>của</a:t>
            </a:r>
            <a:r>
              <a:rPr lang="en-US" sz="2800" i="1" u="sng" dirty="0">
                <a:solidFill>
                  <a:srgbClr val="FF0066"/>
                </a:solidFill>
              </a:rPr>
              <a:t> </a:t>
            </a:r>
            <a:r>
              <a:rPr lang="en-US" sz="2800" i="1" u="sng" dirty="0" err="1">
                <a:solidFill>
                  <a:srgbClr val="FF0066"/>
                </a:solidFill>
              </a:rPr>
              <a:t>nó</a:t>
            </a:r>
            <a:r>
              <a:rPr lang="en-US" sz="2800" i="1" u="sng" dirty="0">
                <a:solidFill>
                  <a:srgbClr val="FF0066"/>
                </a:solidFill>
              </a:rPr>
              <a:t> </a:t>
            </a:r>
            <a:r>
              <a:rPr lang="en-US" sz="2800" i="1" u="sng" dirty="0" err="1">
                <a:solidFill>
                  <a:srgbClr val="FF0066"/>
                </a:solidFill>
              </a:rPr>
              <a:t>được</a:t>
            </a:r>
            <a:r>
              <a:rPr lang="en-US" sz="2800" i="1" u="sng" dirty="0">
                <a:solidFill>
                  <a:srgbClr val="FF0066"/>
                </a:solidFill>
              </a:rPr>
              <a:t> </a:t>
            </a:r>
            <a:r>
              <a:rPr lang="en-US" sz="2800" i="1" u="sng" dirty="0" err="1">
                <a:solidFill>
                  <a:srgbClr val="FF0066"/>
                </a:solidFill>
              </a:rPr>
              <a:t>bảo</a:t>
            </a:r>
            <a:r>
              <a:rPr lang="en-US" sz="2800" i="1" u="sng" dirty="0">
                <a:solidFill>
                  <a:srgbClr val="FF0066"/>
                </a:solidFill>
              </a:rPr>
              <a:t> </a:t>
            </a:r>
            <a:r>
              <a:rPr lang="en-US" sz="2800" i="1" u="sng" dirty="0" err="1">
                <a:solidFill>
                  <a:srgbClr val="FF0066"/>
                </a:solidFill>
              </a:rPr>
              <a:t>toàn</a:t>
            </a:r>
            <a:r>
              <a:rPr lang="en-US" sz="2800" i="1" dirty="0">
                <a:solidFill>
                  <a:srgbClr val="FF0066"/>
                </a:solidFill>
              </a:rPr>
              <a:t>.</a:t>
            </a:r>
          </a:p>
        </p:txBody>
      </p:sp>
    </p:spTree>
    <p:extLst>
      <p:ext uri="{BB962C8B-B14F-4D97-AF65-F5344CB8AC3E}">
        <p14:creationId xmlns:p14="http://schemas.microsoft.com/office/powerpoint/2010/main" val="575258564"/>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0" y="31532"/>
            <a:ext cx="9144000" cy="1204200"/>
            <a:chOff x="0" y="0"/>
            <a:chExt cx="9144000" cy="1204200"/>
          </a:xfrm>
        </p:grpSpPr>
        <p:sp>
          <p:nvSpPr>
            <p:cNvPr id="4" name="Rectangle 3"/>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1. ĐỊNH LUẬT BIẾN THIÊN VÀ BẢO TOÀN ĐỘNG LƯỢNG</a:t>
              </a:r>
            </a:p>
          </p:txBody>
        </p:sp>
        <p:graphicFrame>
          <p:nvGraphicFramePr>
            <p:cNvPr id="5" name="Object 4"/>
            <p:cNvGraphicFramePr>
              <a:graphicFrameLocks noChangeAspect="1"/>
            </p:cNvGraphicFramePr>
            <p:nvPr>
              <p:extLst>
                <p:ext uri="{D42A27DB-BD31-4B8C-83A1-F6EECF244321}">
                  <p14:modId xmlns:p14="http://schemas.microsoft.com/office/powerpoint/2010/main" val="1233933525"/>
                </p:ext>
              </p:extLst>
            </p:nvPr>
          </p:nvGraphicFramePr>
          <p:xfrm>
            <a:off x="2585243" y="545388"/>
            <a:ext cx="3973513" cy="658812"/>
          </p:xfrm>
          <a:graphic>
            <a:graphicData uri="http://schemas.openxmlformats.org/presentationml/2006/ole">
              <mc:AlternateContent xmlns:mc="http://schemas.openxmlformats.org/markup-compatibility/2006">
                <mc:Choice xmlns:v="urn:schemas-microsoft-com:vml" Requires="v">
                  <p:oleObj spid="_x0000_s120849" name="Equation" r:id="rId3" imgW="1562040" imgH="279360" progId="Equation.DSMT4">
                    <p:embed/>
                  </p:oleObj>
                </mc:Choice>
                <mc:Fallback>
                  <p:oleObj name="Equation" r:id="rId3" imgW="1562040" imgH="279360" progId="Equation.DSMT4">
                    <p:embed/>
                    <p:pic>
                      <p:nvPicPr>
                        <p:cNvPr id="0" name=""/>
                        <p:cNvPicPr>
                          <a:picLocks noChangeAspect="1" noChangeArrowheads="1"/>
                        </p:cNvPicPr>
                        <p:nvPr/>
                      </p:nvPicPr>
                      <p:blipFill>
                        <a:blip r:embed="rId4"/>
                        <a:srcRect/>
                        <a:stretch>
                          <a:fillRect/>
                        </a:stretch>
                      </p:blipFill>
                      <p:spPr bwMode="auto">
                        <a:xfrm>
                          <a:off x="2585243" y="545388"/>
                          <a:ext cx="3973513" cy="6588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7" name="Group 16"/>
          <p:cNvGrpSpPr/>
          <p:nvPr/>
        </p:nvGrpSpPr>
        <p:grpSpPr>
          <a:xfrm>
            <a:off x="0" y="1466238"/>
            <a:ext cx="9144000" cy="1183129"/>
            <a:chOff x="0" y="1355876"/>
            <a:chExt cx="9144000" cy="1183129"/>
          </a:xfrm>
        </p:grpSpPr>
        <p:sp>
          <p:nvSpPr>
            <p:cNvPr id="6" name="Rectangle 5"/>
            <p:cNvSpPr/>
            <p:nvPr/>
          </p:nvSpPr>
          <p:spPr>
            <a:xfrm>
              <a:off x="0" y="1355876"/>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2. ĐỊNH LUẬT BIẾN THIÊN VÀ BẢO TOÀN MÔMEN ĐỘNG LƯỢNG</a:t>
              </a:r>
            </a:p>
          </p:txBody>
        </p:sp>
        <p:graphicFrame>
          <p:nvGraphicFramePr>
            <p:cNvPr id="7" name="Object 6"/>
            <p:cNvGraphicFramePr>
              <a:graphicFrameLocks noChangeAspect="1"/>
            </p:cNvGraphicFramePr>
            <p:nvPr>
              <p:extLst>
                <p:ext uri="{D42A27DB-BD31-4B8C-83A1-F6EECF244321}">
                  <p14:modId xmlns:p14="http://schemas.microsoft.com/office/powerpoint/2010/main" val="2331859462"/>
                </p:ext>
              </p:extLst>
            </p:nvPr>
          </p:nvGraphicFramePr>
          <p:xfrm>
            <a:off x="1957388" y="1878605"/>
            <a:ext cx="5229225" cy="660400"/>
          </p:xfrm>
          <a:graphic>
            <a:graphicData uri="http://schemas.openxmlformats.org/presentationml/2006/ole">
              <mc:AlternateContent xmlns:mc="http://schemas.openxmlformats.org/markup-compatibility/2006">
                <mc:Choice xmlns:v="urn:schemas-microsoft-com:vml" Requires="v">
                  <p:oleObj spid="_x0000_s120850" name="Equation" r:id="rId5" imgW="1739880" imgH="228600" progId="Equation.DSMT4">
                    <p:embed/>
                  </p:oleObj>
                </mc:Choice>
                <mc:Fallback>
                  <p:oleObj name="Equation" r:id="rId5" imgW="1739880" imgH="228600" progId="Equation.DSMT4">
                    <p:embed/>
                    <p:pic>
                      <p:nvPicPr>
                        <p:cNvPr id="0" name=""/>
                        <p:cNvPicPr>
                          <a:picLocks noChangeAspect="1" noChangeArrowheads="1"/>
                        </p:cNvPicPr>
                        <p:nvPr/>
                      </p:nvPicPr>
                      <p:blipFill>
                        <a:blip r:embed="rId6"/>
                        <a:srcRect/>
                        <a:stretch>
                          <a:fillRect/>
                        </a:stretch>
                      </p:blipFill>
                      <p:spPr bwMode="auto">
                        <a:xfrm>
                          <a:off x="1957388" y="1878605"/>
                          <a:ext cx="5229225" cy="660400"/>
                        </a:xfrm>
                        <a:prstGeom prst="rect">
                          <a:avLst/>
                        </a:prstGeom>
                        <a:noFill/>
                        <a:ln w="9525">
                          <a:solidFill>
                            <a:srgbClr val="C00000"/>
                          </a:solidFill>
                          <a:miter lim="800000"/>
                          <a:headEnd/>
                          <a:tailEnd/>
                        </a:ln>
                      </p:spPr>
                    </p:pic>
                  </p:oleObj>
                </mc:Fallback>
              </mc:AlternateContent>
            </a:graphicData>
          </a:graphic>
        </p:graphicFrame>
      </p:grpSp>
      <p:grpSp>
        <p:nvGrpSpPr>
          <p:cNvPr id="18" name="Group 17"/>
          <p:cNvGrpSpPr/>
          <p:nvPr/>
        </p:nvGrpSpPr>
        <p:grpSpPr>
          <a:xfrm>
            <a:off x="0" y="2885108"/>
            <a:ext cx="9144000" cy="1900828"/>
            <a:chOff x="0" y="2664384"/>
            <a:chExt cx="9144000" cy="1900828"/>
          </a:xfrm>
        </p:grpSpPr>
        <p:sp>
          <p:nvSpPr>
            <p:cNvPr id="8" name="Rectangle 7"/>
            <p:cNvSpPr/>
            <p:nvPr/>
          </p:nvSpPr>
          <p:spPr>
            <a:xfrm>
              <a:off x="0" y="2664384"/>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3. ĐỊNH LUẬT BẢO TOÀN CƠ NĂNG</a:t>
              </a:r>
            </a:p>
          </p:txBody>
        </p:sp>
        <p:graphicFrame>
          <p:nvGraphicFramePr>
            <p:cNvPr id="9" name="Object 8"/>
            <p:cNvGraphicFramePr>
              <a:graphicFrameLocks noChangeAspect="1"/>
            </p:cNvGraphicFramePr>
            <p:nvPr>
              <p:extLst>
                <p:ext uri="{D42A27DB-BD31-4B8C-83A1-F6EECF244321}">
                  <p14:modId xmlns:p14="http://schemas.microsoft.com/office/powerpoint/2010/main" val="731898003"/>
                </p:ext>
              </p:extLst>
            </p:nvPr>
          </p:nvGraphicFramePr>
          <p:xfrm>
            <a:off x="2068950" y="3350063"/>
            <a:ext cx="2149475" cy="496888"/>
          </p:xfrm>
          <a:graphic>
            <a:graphicData uri="http://schemas.openxmlformats.org/presentationml/2006/ole">
              <mc:AlternateContent xmlns:mc="http://schemas.openxmlformats.org/markup-compatibility/2006">
                <mc:Choice xmlns:v="urn:schemas-microsoft-com:vml" Requires="v">
                  <p:oleObj spid="_x0000_s120851" name="Equation" r:id="rId7" imgW="1104840" imgH="253800" progId="Equation.DSMT4">
                    <p:embed/>
                  </p:oleObj>
                </mc:Choice>
                <mc:Fallback>
                  <p:oleObj name="Equation" r:id="rId7" imgW="1104840" imgH="253800" progId="Equation.DSMT4">
                    <p:embed/>
                    <p:pic>
                      <p:nvPicPr>
                        <p:cNvPr id="0" name=""/>
                        <p:cNvPicPr>
                          <a:picLocks noChangeAspect="1" noChangeArrowheads="1"/>
                        </p:cNvPicPr>
                        <p:nvPr/>
                      </p:nvPicPr>
                      <p:blipFill>
                        <a:blip r:embed="rId8"/>
                        <a:srcRect/>
                        <a:stretch>
                          <a:fillRect/>
                        </a:stretch>
                      </p:blipFill>
                      <p:spPr bwMode="auto">
                        <a:xfrm>
                          <a:off x="2068950" y="3350063"/>
                          <a:ext cx="2149475" cy="496888"/>
                        </a:xfrm>
                        <a:prstGeom prst="rect">
                          <a:avLst/>
                        </a:prstGeom>
                        <a:noFill/>
                        <a:ln w="19050">
                          <a:solidFill>
                            <a:srgbClr val="FF0000"/>
                          </a:solidFill>
                        </a:ln>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278260664"/>
                </p:ext>
              </p:extLst>
            </p:nvPr>
          </p:nvGraphicFramePr>
          <p:xfrm>
            <a:off x="5562544" y="3317438"/>
            <a:ext cx="2667000" cy="546100"/>
          </p:xfrm>
          <a:graphic>
            <a:graphicData uri="http://schemas.openxmlformats.org/presentationml/2006/ole">
              <mc:AlternateContent xmlns:mc="http://schemas.openxmlformats.org/markup-compatibility/2006">
                <mc:Choice xmlns:v="urn:schemas-microsoft-com:vml" Requires="v">
                  <p:oleObj spid="_x0000_s120852" name="Equation" r:id="rId9" imgW="1371600" imgH="279360" progId="Equation.DSMT4">
                    <p:embed/>
                  </p:oleObj>
                </mc:Choice>
                <mc:Fallback>
                  <p:oleObj name="Equation" r:id="rId9" imgW="1371600" imgH="27936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62544" y="3317438"/>
                          <a:ext cx="2667000" cy="546100"/>
                        </a:xfrm>
                        <a:prstGeom prst="rect">
                          <a:avLst/>
                        </a:prstGeom>
                        <a:noFill/>
                        <a:ln w="9525">
                          <a:solidFill>
                            <a:srgbClr val="FF0000"/>
                          </a:solidFill>
                          <a:miter lim="800000"/>
                          <a:headEnd/>
                          <a:tailEnd/>
                        </a:ln>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1907184403"/>
                </p:ext>
              </p:extLst>
            </p:nvPr>
          </p:nvGraphicFramePr>
          <p:xfrm>
            <a:off x="3634554" y="4120712"/>
            <a:ext cx="2568575" cy="444500"/>
          </p:xfrm>
          <a:graphic>
            <a:graphicData uri="http://schemas.openxmlformats.org/presentationml/2006/ole">
              <mc:AlternateContent xmlns:mc="http://schemas.openxmlformats.org/markup-compatibility/2006">
                <mc:Choice xmlns:v="urn:schemas-microsoft-com:vml" Requires="v">
                  <p:oleObj spid="_x0000_s120853" name="Equation" r:id="rId11" imgW="1320480" imgH="228600" progId="Equation.DSMT4">
                    <p:embed/>
                  </p:oleObj>
                </mc:Choice>
                <mc:Fallback>
                  <p:oleObj name="Equation" r:id="rId11" imgW="1320480" imgH="228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34554" y="4120712"/>
                          <a:ext cx="2568575" cy="444500"/>
                        </a:xfrm>
                        <a:prstGeom prst="rect">
                          <a:avLst/>
                        </a:prstGeom>
                        <a:noFill/>
                        <a:ln w="28575">
                          <a:solidFill>
                            <a:srgbClr val="C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2" name="Group 21"/>
          <p:cNvGrpSpPr/>
          <p:nvPr/>
        </p:nvGrpSpPr>
        <p:grpSpPr>
          <a:xfrm>
            <a:off x="0" y="4997686"/>
            <a:ext cx="9144000" cy="1749956"/>
            <a:chOff x="0" y="4966154"/>
            <a:chExt cx="9144000" cy="1749956"/>
          </a:xfrm>
        </p:grpSpPr>
        <p:sp>
          <p:nvSpPr>
            <p:cNvPr id="15" name="Rectangle 14"/>
            <p:cNvSpPr/>
            <p:nvPr/>
          </p:nvSpPr>
          <p:spPr>
            <a:xfrm>
              <a:off x="0" y="4966154"/>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4. BÀI TOÁN VA CHẠM</a:t>
              </a:r>
            </a:p>
          </p:txBody>
        </p:sp>
        <p:sp>
          <p:nvSpPr>
            <p:cNvPr id="20" name="Rectangle 19"/>
            <p:cNvSpPr/>
            <p:nvPr/>
          </p:nvSpPr>
          <p:spPr>
            <a:xfrm>
              <a:off x="409909" y="5502166"/>
              <a:ext cx="3600000" cy="12139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latin typeface="Times New Roman" pitchFamily="18" charset="0"/>
                  <a:cs typeface="Times New Roman" pitchFamily="18" charset="0"/>
                </a:rPr>
                <a:t>ĐÀN HỒI</a:t>
              </a:r>
            </a:p>
            <a:p>
              <a:pPr algn="ctr"/>
              <a:r>
                <a:rPr lang="en-US" sz="2500" dirty="0">
                  <a:solidFill>
                    <a:schemeClr val="tx1"/>
                  </a:solidFill>
                  <a:latin typeface="Times New Roman" pitchFamily="18" charset="0"/>
                  <a:cs typeface="Times New Roman" pitchFamily="18" charset="0"/>
                </a:rPr>
                <a:t>(</a:t>
              </a:r>
              <a:r>
                <a:rPr lang="en-US" sz="2500" dirty="0" err="1">
                  <a:solidFill>
                    <a:schemeClr val="tx1"/>
                  </a:solidFill>
                  <a:latin typeface="Times New Roman" pitchFamily="18" charset="0"/>
                  <a:cs typeface="Times New Roman" pitchFamily="18" charset="0"/>
                </a:rPr>
                <a:t>vận</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tốc</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khối</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lượng</a:t>
              </a:r>
              <a:r>
                <a:rPr lang="en-US" sz="2500" dirty="0">
                  <a:solidFill>
                    <a:schemeClr val="tx1"/>
                  </a:solidFill>
                  <a:latin typeface="Times New Roman" pitchFamily="18" charset="0"/>
                  <a:cs typeface="Times New Roman" pitchFamily="18" charset="0"/>
                </a:rPr>
                <a:t>)</a:t>
              </a:r>
            </a:p>
          </p:txBody>
        </p:sp>
        <p:sp>
          <p:nvSpPr>
            <p:cNvPr id="21" name="Rectangle 20"/>
            <p:cNvSpPr/>
            <p:nvPr/>
          </p:nvSpPr>
          <p:spPr>
            <a:xfrm>
              <a:off x="5265683" y="5502166"/>
              <a:ext cx="3600000" cy="12139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latin typeface="Times New Roman" pitchFamily="18" charset="0"/>
                  <a:cs typeface="Times New Roman" pitchFamily="18" charset="0"/>
                </a:rPr>
                <a:t>KHÔNG ĐÀN HỒI</a:t>
              </a:r>
            </a:p>
            <a:p>
              <a:pPr algn="ctr"/>
              <a:r>
                <a:rPr lang="en-US" sz="2500" dirty="0">
                  <a:solidFill>
                    <a:schemeClr val="tx1"/>
                  </a:solidFill>
                  <a:latin typeface="Times New Roman" pitchFamily="18" charset="0"/>
                  <a:cs typeface="Times New Roman" pitchFamily="18" charset="0"/>
                </a:rPr>
                <a:t>(</a:t>
              </a:r>
              <a:r>
                <a:rPr lang="en-US" sz="2500" dirty="0" err="1">
                  <a:solidFill>
                    <a:schemeClr val="tx1"/>
                  </a:solidFill>
                  <a:latin typeface="Times New Roman" pitchFamily="18" charset="0"/>
                  <a:cs typeface="Times New Roman" pitchFamily="18" charset="0"/>
                </a:rPr>
                <a:t>vận</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tốc</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nhiệt</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lượng</a:t>
              </a:r>
              <a:r>
                <a:rPr lang="en-US" sz="2500" dirty="0">
                  <a:solidFill>
                    <a:schemeClr val="tx1"/>
                  </a:solidFill>
                  <a:latin typeface="Times New Roman" pitchFamily="18" charset="0"/>
                  <a:cs typeface="Times New Roman" pitchFamily="18" charset="0"/>
                </a:rPr>
                <a:t>)</a:t>
              </a:r>
            </a:p>
          </p:txBody>
        </p:sp>
      </p:grpSp>
    </p:spTree>
    <p:extLst>
      <p:ext uri="{BB962C8B-B14F-4D97-AF65-F5344CB8AC3E}">
        <p14:creationId xmlns:p14="http://schemas.microsoft.com/office/powerpoint/2010/main" val="734413100"/>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1000"/>
                                        <p:tgtEl>
                                          <p:spTgt spid="22"/>
                                        </p:tgtEl>
                                      </p:cBhvr>
                                    </p:animEffect>
                                    <p:anim calcmode="lin" valueType="num">
                                      <p:cBhvr>
                                        <p:cTn id="29" dur="1000" fill="hold"/>
                                        <p:tgtEl>
                                          <p:spTgt spid="22"/>
                                        </p:tgtEl>
                                        <p:attrNameLst>
                                          <p:attrName>ppt_x</p:attrName>
                                        </p:attrNameLst>
                                      </p:cBhvr>
                                      <p:tavLst>
                                        <p:tav tm="0">
                                          <p:val>
                                            <p:strVal val="#ppt_x"/>
                                          </p:val>
                                        </p:tav>
                                        <p:tav tm="100000">
                                          <p:val>
                                            <p:strVal val="#ppt_x"/>
                                          </p:val>
                                        </p:tav>
                                      </p:tavLst>
                                    </p:anim>
                                    <p:anim calcmode="lin" valueType="num">
                                      <p:cBhvr>
                                        <p:cTn id="3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Tree>
  </p:cSld>
  <p:clrMapOvr>
    <a:masterClrMapping/>
  </p:clrMapOvr>
  <p:transition spd="slow">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idx="1"/>
          </p:nvPr>
        </p:nvSpPr>
        <p:spPr>
          <a:xfrm>
            <a:off x="261259" y="1409699"/>
            <a:ext cx="8621483" cy="2944583"/>
          </a:xfrm>
        </p:spPr>
        <p:txBody>
          <a:bodyPr>
            <a:noAutofit/>
          </a:bodyPr>
          <a:lstStyle/>
          <a:p>
            <a:pPr algn="just">
              <a:lnSpc>
                <a:spcPct val="140000"/>
              </a:lnSpc>
              <a:buFont typeface="Wingdings" pitchFamily="2" charset="2"/>
              <a:buChar char="v"/>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Giả</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hệ</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gồm</a:t>
            </a:r>
            <a:r>
              <a:rPr lang="en-US" dirty="0">
                <a:latin typeface="Times New Roman" pitchFamily="18" charset="0"/>
                <a:cs typeface="Times New Roman" pitchFamily="18" charset="0"/>
              </a:rPr>
              <a:t> n </a:t>
            </a:r>
            <a:r>
              <a:rPr lang="en-US" dirty="0" err="1">
                <a:latin typeface="Times New Roman" pitchFamily="18" charset="0"/>
                <a:cs typeface="Times New Roman" pitchFamily="18" charset="0"/>
              </a:rPr>
              <a:t>chất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điểm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đặt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chất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điểm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loại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nội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lực</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F</a:t>
            </a:r>
            <a:r>
              <a:rPr lang="en-US" baseline="-25000" dirty="0">
                <a:latin typeface="Times New Roman" pitchFamily="18" charset="0"/>
                <a:cs typeface="Times New Roman" pitchFamily="18" charset="0"/>
              </a:rPr>
              <a:t>I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ngoại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lực</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F</a:t>
            </a:r>
            <a:r>
              <a:rPr lang="en-US" baseline="-25000" dirty="0">
                <a:latin typeface="Times New Roman" pitchFamily="18" charset="0"/>
                <a:cs typeface="Times New Roman" pitchFamily="18" charset="0"/>
              </a:rPr>
              <a:t>E</a:t>
            </a:r>
            <a:r>
              <a:rPr lang="en-US" dirty="0">
                <a:latin typeface="Times New Roman" pitchFamily="18" charset="0"/>
                <a:cs typeface="Times New Roman" pitchFamily="18" charset="0"/>
              </a:rPr>
              <a:t>.</a:t>
            </a:r>
          </a:p>
          <a:p>
            <a:pPr algn="just">
              <a:lnSpc>
                <a:spcPct val="140000"/>
              </a:lnSpc>
              <a:buFont typeface="Wingdings" pitchFamily="2" charset="2"/>
              <a:buChar char="v"/>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Xét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chất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điểm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thứ</a:t>
            </a:r>
            <a:r>
              <a:rPr lang="en-US" dirty="0">
                <a:latin typeface="Times New Roman" pitchFamily="18" charset="0"/>
                <a:cs typeface="Times New Roman" pitchFamily="18" charset="0"/>
              </a:rPr>
              <a:t> i </a:t>
            </a: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hệ</a:t>
            </a:r>
            <a:r>
              <a:rPr lang="en-US" dirty="0">
                <a:latin typeface="Times New Roman" pitchFamily="18" charset="0"/>
                <a:cs typeface="Times New Roman" pitchFamily="18" charset="0"/>
              </a:rPr>
              <a:t>, ta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phương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trình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định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luật</a:t>
            </a:r>
            <a:r>
              <a:rPr lang="en-US" dirty="0">
                <a:latin typeface="Times New Roman" pitchFamily="18" charset="0"/>
                <a:cs typeface="Times New Roman" pitchFamily="18" charset="0"/>
              </a:rPr>
              <a:t> 2 Newton </a:t>
            </a:r>
            <a:r>
              <a:rPr lang="en-US" dirty="0" err="1">
                <a:latin typeface="Times New Roman" pitchFamily="18" charset="0"/>
                <a:cs typeface="Times New Roman" pitchFamily="18" charset="0"/>
              </a:rPr>
              <a:t>đối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với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chất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điểm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này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a:t>
            </a:r>
          </a:p>
        </p:txBody>
      </p:sp>
      <p:graphicFrame>
        <p:nvGraphicFramePr>
          <p:cNvPr id="91145" name="Object 9"/>
          <p:cNvGraphicFramePr>
            <a:graphicFrameLocks noChangeAspect="1"/>
          </p:cNvGraphicFramePr>
          <p:nvPr>
            <p:extLst>
              <p:ext uri="{D42A27DB-BD31-4B8C-83A1-F6EECF244321}">
                <p14:modId xmlns:p14="http://schemas.microsoft.com/office/powerpoint/2010/main" val="2441355967"/>
              </p:ext>
            </p:extLst>
          </p:nvPr>
        </p:nvGraphicFramePr>
        <p:xfrm>
          <a:off x="2673122" y="4609152"/>
          <a:ext cx="4073525" cy="1377950"/>
        </p:xfrm>
        <a:graphic>
          <a:graphicData uri="http://schemas.openxmlformats.org/presentationml/2006/ole">
            <mc:AlternateContent xmlns:mc="http://schemas.openxmlformats.org/markup-compatibility/2006">
              <mc:Choice xmlns:v="urn:schemas-microsoft-com:vml" Requires="v">
                <p:oleObj spid="_x0000_s67655" name="Equation" r:id="rId3" imgW="1600200" imgH="583920" progId="Equation.DSMT4">
                  <p:embed/>
                </p:oleObj>
              </mc:Choice>
              <mc:Fallback>
                <p:oleObj name="Equation" r:id="rId3" imgW="1600200" imgH="583920" progId="Equation.DSMT4">
                  <p:embed/>
                  <p:pic>
                    <p:nvPicPr>
                      <p:cNvPr id="0" name=""/>
                      <p:cNvPicPr>
                        <a:picLocks noChangeAspect="1" noChangeArrowheads="1"/>
                      </p:cNvPicPr>
                      <p:nvPr/>
                    </p:nvPicPr>
                    <p:blipFill>
                      <a:blip r:embed="rId4"/>
                      <a:srcRect/>
                      <a:stretch>
                        <a:fillRect/>
                      </a:stretch>
                    </p:blipFill>
                    <p:spPr bwMode="auto">
                      <a:xfrm>
                        <a:off x="2673122" y="4609152"/>
                        <a:ext cx="4073525" cy="1377950"/>
                      </a:xfrm>
                      <a:prstGeom prst="rect">
                        <a:avLst/>
                      </a:prstGeom>
                      <a:noFill/>
                      <a:ln>
                        <a:solidFill>
                          <a:srgbClr val="FF0000"/>
                        </a:solidFill>
                      </a:ln>
                    </p:spPr>
                  </p:pic>
                </p:oleObj>
              </mc:Fallback>
            </mc:AlternateContent>
          </a:graphicData>
        </a:graphic>
      </p:graphicFrame>
      <p:sp>
        <p:nvSpPr>
          <p:cNvPr id="4" name="Rectangle 3"/>
          <p:cNvSpPr/>
          <p:nvPr/>
        </p:nvSpPr>
        <p:spPr>
          <a:xfrm>
            <a:off x="261260" y="525240"/>
            <a:ext cx="8490857"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Times New Roman" pitchFamily="18" charset="0"/>
                <a:cs typeface="Times New Roman" pitchFamily="18" charset="0"/>
              </a:rPr>
              <a:t>1.2. HỆ NHIỀU CHẤT ĐIỂM</a:t>
            </a:r>
          </a:p>
        </p:txBody>
      </p:sp>
      <p:sp>
        <p:nvSpPr>
          <p:cNvPr id="14" name="Rectangle 13"/>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1. ĐỊNH LUẬT BIẾN THIÊN VÀ BẢO TOÀN ĐỘNG LƯỢNG</a:t>
            </a:r>
          </a:p>
        </p:txBody>
      </p:sp>
    </p:spTree>
    <p:extLst>
      <p:ext uri="{BB962C8B-B14F-4D97-AF65-F5344CB8AC3E}">
        <p14:creationId xmlns:p14="http://schemas.microsoft.com/office/powerpoint/2010/main" val="351497374"/>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blinds(horizontal)">
                                      <p:cBhvr>
                                        <p:cTn id="7" dur="500"/>
                                        <p:tgtEl>
                                          <p:spTgt spid="911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1139">
                                            <p:txEl>
                                              <p:pRg st="1" end="1"/>
                                            </p:txEl>
                                          </p:spTgt>
                                        </p:tgtEl>
                                        <p:attrNameLst>
                                          <p:attrName>style.visibility</p:attrName>
                                        </p:attrNameLst>
                                      </p:cBhvr>
                                      <p:to>
                                        <p:strVal val="visible"/>
                                      </p:to>
                                    </p:set>
                                    <p:animEffect transition="in" filter="blinds(horizontal)">
                                      <p:cBhvr>
                                        <p:cTn id="12" dur="500"/>
                                        <p:tgtEl>
                                          <p:spTgt spid="91139">
                                            <p:txEl>
                                              <p:pRg st="1" end="1"/>
                                            </p:txEl>
                                          </p:spTgt>
                                        </p:tgtEl>
                                      </p:cBhvr>
                                    </p:animEffect>
                                  </p:childTnLst>
                                </p:cTn>
                              </p:par>
                              <p:par>
                                <p:cTn id="13" presetID="8" presetClass="entr" presetSubtype="16" fill="hold" nodeType="withEffect">
                                  <p:stCondLst>
                                    <p:cond delay="0"/>
                                  </p:stCondLst>
                                  <p:childTnLst>
                                    <p:set>
                                      <p:cBhvr>
                                        <p:cTn id="14" dur="1" fill="hold">
                                          <p:stCondLst>
                                            <p:cond delay="0"/>
                                          </p:stCondLst>
                                        </p:cTn>
                                        <p:tgtEl>
                                          <p:spTgt spid="91145"/>
                                        </p:tgtEl>
                                        <p:attrNameLst>
                                          <p:attrName>style.visibility</p:attrName>
                                        </p:attrNameLst>
                                      </p:cBhvr>
                                      <p:to>
                                        <p:strVal val="visible"/>
                                      </p:to>
                                    </p:set>
                                    <p:animEffect transition="in" filter="diamond(in)">
                                      <p:cBhvr>
                                        <p:cTn id="15" dur="2000"/>
                                        <p:tgtEl>
                                          <p:spTgt spid="91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idx="1"/>
          </p:nvPr>
        </p:nvSpPr>
        <p:spPr>
          <a:xfrm>
            <a:off x="261259" y="1148448"/>
            <a:ext cx="8621483" cy="1188358"/>
          </a:xfrm>
        </p:spPr>
        <p:txBody>
          <a:bodyPr>
            <a:noAutofit/>
          </a:bodyPr>
          <a:lstStyle/>
          <a:p>
            <a:pPr algn="just">
              <a:lnSpc>
                <a:spcPct val="140000"/>
              </a:lnSpc>
              <a:buFont typeface="Wingdings" pitchFamily="2" charset="2"/>
              <a:buChar char="v"/>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Xét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toàn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bộ</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chất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điểm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hệ</a:t>
            </a:r>
            <a:r>
              <a:rPr lang="en-US" dirty="0">
                <a:latin typeface="Times New Roman" pitchFamily="18" charset="0"/>
                <a:cs typeface="Times New Roman" pitchFamily="18" charset="0"/>
              </a:rPr>
              <a:t>:</a:t>
            </a:r>
          </a:p>
        </p:txBody>
      </p:sp>
      <p:graphicFrame>
        <p:nvGraphicFramePr>
          <p:cNvPr id="91145" name="Object 9"/>
          <p:cNvGraphicFramePr>
            <a:graphicFrameLocks noChangeAspect="1"/>
          </p:cNvGraphicFramePr>
          <p:nvPr>
            <p:extLst>
              <p:ext uri="{D42A27DB-BD31-4B8C-83A1-F6EECF244321}">
                <p14:modId xmlns:p14="http://schemas.microsoft.com/office/powerpoint/2010/main" val="4103839721"/>
              </p:ext>
            </p:extLst>
          </p:nvPr>
        </p:nvGraphicFramePr>
        <p:xfrm>
          <a:off x="1237338" y="1907957"/>
          <a:ext cx="6627813" cy="1466850"/>
        </p:xfrm>
        <a:graphic>
          <a:graphicData uri="http://schemas.openxmlformats.org/presentationml/2006/ole">
            <mc:AlternateContent xmlns:mc="http://schemas.openxmlformats.org/markup-compatibility/2006">
              <mc:Choice xmlns:v="urn:schemas-microsoft-com:vml" Requires="v">
                <p:oleObj spid="_x0000_s69829" name="Equation" r:id="rId3" imgW="2603160" imgH="622080" progId="Equation.DSMT4">
                  <p:embed/>
                </p:oleObj>
              </mc:Choice>
              <mc:Fallback>
                <p:oleObj name="Equation" r:id="rId3" imgW="2603160" imgH="622080" progId="Equation.DSMT4">
                  <p:embed/>
                  <p:pic>
                    <p:nvPicPr>
                      <p:cNvPr id="0" name=""/>
                      <p:cNvPicPr>
                        <a:picLocks noChangeAspect="1" noChangeArrowheads="1"/>
                      </p:cNvPicPr>
                      <p:nvPr/>
                    </p:nvPicPr>
                    <p:blipFill>
                      <a:blip r:embed="rId4"/>
                      <a:srcRect/>
                      <a:stretch>
                        <a:fillRect/>
                      </a:stretch>
                    </p:blipFill>
                    <p:spPr bwMode="auto">
                      <a:xfrm>
                        <a:off x="1237338" y="1907957"/>
                        <a:ext cx="6627813" cy="1466850"/>
                      </a:xfrm>
                      <a:prstGeom prst="rect">
                        <a:avLst/>
                      </a:prstGeom>
                      <a:noFill/>
                      <a:ln>
                        <a:solidFill>
                          <a:srgbClr val="FF0000"/>
                        </a:solidFill>
                      </a:ln>
                    </p:spPr>
                  </p:pic>
                </p:oleObj>
              </mc:Fallback>
            </mc:AlternateContent>
          </a:graphicData>
        </a:graphic>
      </p:graphicFrame>
      <p:sp>
        <p:nvSpPr>
          <p:cNvPr id="4" name="Rectangle 3"/>
          <p:cNvSpPr/>
          <p:nvPr/>
        </p:nvSpPr>
        <p:spPr>
          <a:xfrm>
            <a:off x="261260" y="525240"/>
            <a:ext cx="8490857"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Times New Roman" pitchFamily="18" charset="0"/>
                <a:cs typeface="Times New Roman" pitchFamily="18" charset="0"/>
              </a:rPr>
              <a:t>1.2. HỆ NHIỀU CHẤT ĐIỂM</a:t>
            </a:r>
          </a:p>
        </p:txBody>
      </p:sp>
      <p:sp>
        <p:nvSpPr>
          <p:cNvPr id="14" name="Rectangle 13"/>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1. ĐỊNH LUẬT BIẾN THIÊN VÀ BẢO TOÀN ĐỘNG LƯỢNG</a:t>
            </a:r>
          </a:p>
        </p:txBody>
      </p:sp>
      <p:sp>
        <p:nvSpPr>
          <p:cNvPr id="6" name="Rectangle 3"/>
          <p:cNvSpPr txBox="1">
            <a:spLocks noChangeArrowheads="1"/>
          </p:cNvSpPr>
          <p:nvPr/>
        </p:nvSpPr>
        <p:spPr>
          <a:xfrm>
            <a:off x="246744" y="3514278"/>
            <a:ext cx="8621483" cy="118835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40000"/>
              </a:lnSpc>
              <a:buFont typeface="Wingdings" pitchFamily="2" charset="2"/>
              <a:buChar char="v"/>
            </a:pP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Tổng</a:t>
            </a: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nội</a:t>
            </a: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lực</a:t>
            </a: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của</a:t>
            </a: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hệ</a:t>
            </a: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bao</a:t>
            </a: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giờ</a:t>
            </a: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cũng</a:t>
            </a: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bằng</a:t>
            </a: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không</a:t>
            </a:r>
            <a:r>
              <a:rPr lang="en-US" b="0" dirty="0">
                <a:latin typeface="Times New Roman" pitchFamily="18" charset="0"/>
                <a:cs typeface="Times New Roman" pitchFamily="18" charset="0"/>
              </a:rPr>
              <a:t>:</a:t>
            </a:r>
          </a:p>
        </p:txBody>
      </p:sp>
      <p:graphicFrame>
        <p:nvGraphicFramePr>
          <p:cNvPr id="2" name="Object 1"/>
          <p:cNvGraphicFramePr>
            <a:graphicFrameLocks noChangeAspect="1"/>
          </p:cNvGraphicFramePr>
          <p:nvPr>
            <p:extLst>
              <p:ext uri="{D42A27DB-BD31-4B8C-83A1-F6EECF244321}">
                <p14:modId xmlns:p14="http://schemas.microsoft.com/office/powerpoint/2010/main" val="1876995179"/>
              </p:ext>
            </p:extLst>
          </p:nvPr>
        </p:nvGraphicFramePr>
        <p:xfrm>
          <a:off x="596900" y="4383088"/>
          <a:ext cx="7951788" cy="1466850"/>
        </p:xfrm>
        <a:graphic>
          <a:graphicData uri="http://schemas.openxmlformats.org/presentationml/2006/ole">
            <mc:AlternateContent xmlns:mc="http://schemas.openxmlformats.org/markup-compatibility/2006">
              <mc:Choice xmlns:v="urn:schemas-microsoft-com:vml" Requires="v">
                <p:oleObj spid="_x0000_s69830" name="Equation" r:id="rId5" imgW="3124080" imgH="622080" progId="Equation.DSMT4">
                  <p:embed/>
                </p:oleObj>
              </mc:Choice>
              <mc:Fallback>
                <p:oleObj name="Equation" r:id="rId5" imgW="3124080" imgH="622080" progId="Equation.DSMT4">
                  <p:embed/>
                  <p:pic>
                    <p:nvPicPr>
                      <p:cNvPr id="0" name=""/>
                      <p:cNvPicPr>
                        <a:picLocks noChangeAspect="1" noChangeArrowheads="1"/>
                      </p:cNvPicPr>
                      <p:nvPr/>
                    </p:nvPicPr>
                    <p:blipFill>
                      <a:blip r:embed="rId6"/>
                      <a:srcRect/>
                      <a:stretch>
                        <a:fillRect/>
                      </a:stretch>
                    </p:blipFill>
                    <p:spPr bwMode="auto">
                      <a:xfrm>
                        <a:off x="596900" y="4383088"/>
                        <a:ext cx="7951788" cy="14668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4"/>
          <p:cNvGrpSpPr/>
          <p:nvPr/>
        </p:nvGrpSpPr>
        <p:grpSpPr>
          <a:xfrm>
            <a:off x="1683649" y="6025241"/>
            <a:ext cx="5834746" cy="861787"/>
            <a:chOff x="1407883" y="5996213"/>
            <a:chExt cx="5834746" cy="861787"/>
          </a:xfrm>
        </p:grpSpPr>
        <p:sp>
          <p:nvSpPr>
            <p:cNvPr id="8" name="Rectangle 3"/>
            <p:cNvSpPr txBox="1">
              <a:spLocks noChangeArrowheads="1"/>
            </p:cNvSpPr>
            <p:nvPr/>
          </p:nvSpPr>
          <p:spPr>
            <a:xfrm>
              <a:off x="1770746" y="5996213"/>
              <a:ext cx="5471883" cy="86178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40000"/>
                </a:lnSpc>
                <a:buNone/>
              </a:pP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động</a:t>
              </a: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lượng</a:t>
              </a: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toàn</a:t>
              </a: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phần</a:t>
              </a: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của</a:t>
              </a: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hệ</a:t>
              </a:r>
              <a:endParaRPr lang="en-US" b="0" dirty="0">
                <a:latin typeface="Times New Roman" pitchFamily="18" charset="0"/>
                <a:cs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62279267"/>
                </p:ext>
              </p:extLst>
            </p:nvPr>
          </p:nvGraphicFramePr>
          <p:xfrm>
            <a:off x="1407883" y="6062874"/>
            <a:ext cx="371249" cy="569248"/>
          </p:xfrm>
          <a:graphic>
            <a:graphicData uri="http://schemas.openxmlformats.org/presentationml/2006/ole">
              <mc:AlternateContent xmlns:mc="http://schemas.openxmlformats.org/markup-compatibility/2006">
                <mc:Choice xmlns:v="urn:schemas-microsoft-com:vml" Requires="v">
                  <p:oleObj spid="_x0000_s69831" name="Equation" r:id="rId7" imgW="190440" imgH="291960" progId="Equation.DSMT4">
                    <p:embed/>
                  </p:oleObj>
                </mc:Choice>
                <mc:Fallback>
                  <p:oleObj name="Equation" r:id="rId7" imgW="190440" imgH="291960" progId="Equation.DSMT4">
                    <p:embed/>
                    <p:pic>
                      <p:nvPicPr>
                        <p:cNvPr id="0" name=""/>
                        <p:cNvPicPr/>
                        <p:nvPr/>
                      </p:nvPicPr>
                      <p:blipFill>
                        <a:blip r:embed="rId8"/>
                        <a:stretch>
                          <a:fillRect/>
                        </a:stretch>
                      </p:blipFill>
                      <p:spPr>
                        <a:xfrm>
                          <a:off x="1407883" y="6062874"/>
                          <a:ext cx="371249" cy="569248"/>
                        </a:xfrm>
                        <a:prstGeom prst="rect">
                          <a:avLst/>
                        </a:prstGeom>
                      </p:spPr>
                    </p:pic>
                  </p:oleObj>
                </mc:Fallback>
              </mc:AlternateContent>
            </a:graphicData>
          </a:graphic>
        </p:graphicFrame>
      </p:grpSp>
    </p:spTree>
    <p:extLst>
      <p:ext uri="{BB962C8B-B14F-4D97-AF65-F5344CB8AC3E}">
        <p14:creationId xmlns:p14="http://schemas.microsoft.com/office/powerpoint/2010/main" val="3548048513"/>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blinds(horizontal)">
                                      <p:cBhvr>
                                        <p:cTn id="7" dur="500"/>
                                        <p:tgtEl>
                                          <p:spTgt spid="91139">
                                            <p:txEl>
                                              <p:pRg st="0" end="0"/>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91145"/>
                                        </p:tgtEl>
                                        <p:attrNameLst>
                                          <p:attrName>style.visibility</p:attrName>
                                        </p:attrNameLst>
                                      </p:cBhvr>
                                      <p:to>
                                        <p:strVal val="visible"/>
                                      </p:to>
                                    </p:set>
                                    <p:animEffect transition="in" filter="diamond(in)">
                                      <p:cBhvr>
                                        <p:cTn id="10" dur="2000"/>
                                        <p:tgtEl>
                                          <p:spTgt spid="9114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blinds(horizontal)">
                                      <p:cBhvr>
                                        <p:cTn id="15" dur="500"/>
                                        <p:tgtEl>
                                          <p:spTgt spid="6">
                                            <p:txEl>
                                              <p:pRg st="0" end="0"/>
                                            </p:txEl>
                                          </p:spTgt>
                                        </p:tgtEl>
                                      </p:cBhvr>
                                    </p:animEffect>
                                  </p:childTnLst>
                                </p:cTn>
                              </p:par>
                              <p:par>
                                <p:cTn id="16" presetID="8" presetClass="entr" presetSubtype="16"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diamond(in)">
                                      <p:cBhvr>
                                        <p:cTn id="18"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idx="1"/>
          </p:nvPr>
        </p:nvSpPr>
        <p:spPr>
          <a:xfrm>
            <a:off x="261259" y="1003308"/>
            <a:ext cx="8752112" cy="1188358"/>
          </a:xfrm>
        </p:spPr>
        <p:txBody>
          <a:bodyPr>
            <a:noAutofit/>
          </a:bodyPr>
          <a:lstStyle/>
          <a:p>
            <a:pPr algn="just">
              <a:lnSpc>
                <a:spcPct val="130000"/>
              </a:lnSpc>
              <a:spcBef>
                <a:spcPts val="0"/>
              </a:spcBef>
              <a:buFont typeface="Wingdings" pitchFamily="2" charset="2"/>
              <a:buChar char="v"/>
              <a:defRPr/>
            </a:pPr>
            <a:r>
              <a:rPr lang="en-US" dirty="0">
                <a:latin typeface="Times New Roman" pitchFamily="18" charset="0"/>
                <a:ea typeface="+mj-ea"/>
                <a:cs typeface="Times New Roman" pitchFamily="18" charset="0"/>
              </a:rPr>
              <a:t> </a:t>
            </a:r>
            <a:r>
              <a:rPr lang="en-US" b="1" dirty="0" err="1">
                <a:latin typeface="Times New Roman" pitchFamily="18" charset="0"/>
                <a:ea typeface="+mj-ea"/>
                <a:cs typeface="Times New Roman" pitchFamily="18" charset="0"/>
              </a:rPr>
              <a:t>Định</a:t>
            </a:r>
            <a:r>
              <a:rPr lang="en-US" b="1" dirty="0">
                <a:latin typeface="Times New Roman" pitchFamily="18" charset="0"/>
                <a:ea typeface="+mj-ea"/>
                <a:cs typeface="Times New Roman" pitchFamily="18" charset="0"/>
              </a:rPr>
              <a:t> </a:t>
            </a:r>
            <a:r>
              <a:rPr lang="en-US" b="1" dirty="0" err="1">
                <a:latin typeface="Times New Roman" pitchFamily="18" charset="0"/>
                <a:ea typeface="+mj-ea"/>
                <a:cs typeface="Times New Roman" pitchFamily="18" charset="0"/>
              </a:rPr>
              <a:t>luật</a:t>
            </a:r>
            <a:r>
              <a:rPr lang="en-US" b="1" dirty="0">
                <a:latin typeface="Times New Roman" pitchFamily="18" charset="0"/>
                <a:ea typeface="+mj-ea"/>
                <a:cs typeface="Times New Roman" pitchFamily="18" charset="0"/>
              </a:rPr>
              <a:t> </a:t>
            </a:r>
            <a:r>
              <a:rPr lang="en-US" b="1" dirty="0" err="1">
                <a:latin typeface="Times New Roman" pitchFamily="18" charset="0"/>
                <a:ea typeface="+mj-ea"/>
                <a:cs typeface="Times New Roman" pitchFamily="18" charset="0"/>
              </a:rPr>
              <a:t>biến</a:t>
            </a:r>
            <a:r>
              <a:rPr lang="en-US" b="1" dirty="0">
                <a:latin typeface="Times New Roman" pitchFamily="18" charset="0"/>
                <a:ea typeface="+mj-ea"/>
                <a:cs typeface="Times New Roman" pitchFamily="18" charset="0"/>
              </a:rPr>
              <a:t> </a:t>
            </a:r>
            <a:r>
              <a:rPr lang="en-US" b="1" dirty="0" err="1">
                <a:latin typeface="Times New Roman" pitchFamily="18" charset="0"/>
                <a:ea typeface="+mj-ea"/>
                <a:cs typeface="Times New Roman" pitchFamily="18" charset="0"/>
              </a:rPr>
              <a:t>thiên</a:t>
            </a:r>
            <a:r>
              <a:rPr lang="en-US" b="1" dirty="0">
                <a:latin typeface="Times New Roman" pitchFamily="18" charset="0"/>
                <a:ea typeface="+mj-ea"/>
                <a:cs typeface="Times New Roman" pitchFamily="18" charset="0"/>
              </a:rPr>
              <a:t> </a:t>
            </a:r>
            <a:r>
              <a:rPr lang="en-US" b="1" dirty="0" err="1">
                <a:latin typeface="Times New Roman" pitchFamily="18" charset="0"/>
                <a:ea typeface="+mj-ea"/>
                <a:cs typeface="Times New Roman" pitchFamily="18" charset="0"/>
              </a:rPr>
              <a:t>động</a:t>
            </a:r>
            <a:r>
              <a:rPr lang="en-US" b="1" dirty="0">
                <a:latin typeface="Times New Roman" pitchFamily="18" charset="0"/>
                <a:ea typeface="+mj-ea"/>
                <a:cs typeface="Times New Roman" pitchFamily="18" charset="0"/>
              </a:rPr>
              <a:t> </a:t>
            </a:r>
            <a:r>
              <a:rPr lang="en-US" b="1" dirty="0" err="1">
                <a:latin typeface="Times New Roman" pitchFamily="18" charset="0"/>
                <a:ea typeface="+mj-ea"/>
                <a:cs typeface="Times New Roman" pitchFamily="18" charset="0"/>
              </a:rPr>
              <a:t>lượng</a:t>
            </a:r>
            <a:r>
              <a:rPr lang="en-US" b="1" dirty="0">
                <a:latin typeface="Times New Roman" pitchFamily="18" charset="0"/>
                <a:ea typeface="+mj-ea"/>
                <a:cs typeface="Times New Roman" pitchFamily="18" charset="0"/>
              </a:rPr>
              <a:t> </a:t>
            </a:r>
            <a:r>
              <a:rPr lang="en-US" b="1" dirty="0" err="1">
                <a:latin typeface="Times New Roman" pitchFamily="18" charset="0"/>
                <a:ea typeface="+mj-ea"/>
                <a:cs typeface="Times New Roman" pitchFamily="18" charset="0"/>
              </a:rPr>
              <a:t>toàn</a:t>
            </a:r>
            <a:r>
              <a:rPr lang="en-US" b="1" dirty="0">
                <a:latin typeface="Times New Roman" pitchFamily="18" charset="0"/>
                <a:ea typeface="+mj-ea"/>
                <a:cs typeface="Times New Roman" pitchFamily="18" charset="0"/>
              </a:rPr>
              <a:t> </a:t>
            </a:r>
            <a:r>
              <a:rPr lang="en-US" b="1" dirty="0" err="1">
                <a:latin typeface="Times New Roman" pitchFamily="18" charset="0"/>
                <a:ea typeface="+mj-ea"/>
                <a:cs typeface="Times New Roman" pitchFamily="18" charset="0"/>
              </a:rPr>
              <a:t>phần</a:t>
            </a:r>
            <a:r>
              <a:rPr lang="en-US" b="1" dirty="0">
                <a:latin typeface="Times New Roman" pitchFamily="18" charset="0"/>
                <a:ea typeface="+mj-ea"/>
                <a:cs typeface="Times New Roman" pitchFamily="18" charset="0"/>
              </a:rPr>
              <a:t> </a:t>
            </a:r>
            <a:r>
              <a:rPr lang="en-US" b="1" dirty="0" err="1">
                <a:latin typeface="Times New Roman" pitchFamily="18" charset="0"/>
                <a:ea typeface="+mj-ea"/>
                <a:cs typeface="Times New Roman" pitchFamily="18" charset="0"/>
              </a:rPr>
              <a:t>của</a:t>
            </a:r>
            <a:r>
              <a:rPr lang="en-US" b="1" dirty="0">
                <a:latin typeface="Times New Roman" pitchFamily="18" charset="0"/>
                <a:ea typeface="+mj-ea"/>
                <a:cs typeface="Times New Roman" pitchFamily="18" charset="0"/>
              </a:rPr>
              <a:t> </a:t>
            </a:r>
            <a:r>
              <a:rPr lang="en-US" b="1" dirty="0" err="1">
                <a:latin typeface="Times New Roman" pitchFamily="18" charset="0"/>
                <a:ea typeface="+mj-ea"/>
                <a:cs typeface="Times New Roman" pitchFamily="18" charset="0"/>
              </a:rPr>
              <a:t>hệ</a:t>
            </a:r>
            <a:r>
              <a:rPr lang="en-US" b="1" dirty="0">
                <a:latin typeface="Times New Roman" pitchFamily="18" charset="0"/>
                <a:ea typeface="+mj-ea"/>
                <a:cs typeface="Times New Roman" pitchFamily="18" charset="0"/>
              </a:rPr>
              <a:t> </a:t>
            </a:r>
            <a:r>
              <a:rPr lang="en-US" b="1" dirty="0" err="1">
                <a:latin typeface="Times New Roman" pitchFamily="18" charset="0"/>
                <a:ea typeface="+mj-ea"/>
                <a:cs typeface="Times New Roman" pitchFamily="18" charset="0"/>
              </a:rPr>
              <a:t>chất</a:t>
            </a:r>
            <a:r>
              <a:rPr lang="en-US" b="1" dirty="0">
                <a:latin typeface="Times New Roman" pitchFamily="18" charset="0"/>
                <a:ea typeface="+mj-ea"/>
                <a:cs typeface="Times New Roman" pitchFamily="18" charset="0"/>
              </a:rPr>
              <a:t> </a:t>
            </a:r>
            <a:r>
              <a:rPr lang="en-US" b="1" dirty="0" err="1">
                <a:latin typeface="Times New Roman" pitchFamily="18" charset="0"/>
                <a:ea typeface="+mj-ea"/>
                <a:cs typeface="Times New Roman" pitchFamily="18" charset="0"/>
              </a:rPr>
              <a:t>điểm</a:t>
            </a:r>
            <a:r>
              <a:rPr lang="en-US" dirty="0">
                <a:latin typeface="Times New Roman" pitchFamily="18" charset="0"/>
                <a:ea typeface="+mj-ea"/>
                <a:cs typeface="Times New Roman" pitchFamily="18" charset="0"/>
              </a:rPr>
              <a:t>: </a:t>
            </a:r>
            <a:r>
              <a:rPr lang="en-US" i="1" dirty="0" err="1">
                <a:solidFill>
                  <a:srgbClr val="FF0000"/>
                </a:solidFill>
                <a:latin typeface="Times New Roman" pitchFamily="18" charset="0"/>
                <a:ea typeface="+mj-ea"/>
                <a:cs typeface="Times New Roman" pitchFamily="18" charset="0"/>
              </a:rPr>
              <a:t>Độ</a:t>
            </a:r>
            <a:r>
              <a:rPr lang="en-US" i="1" dirty="0">
                <a:solidFill>
                  <a:srgbClr val="FF0000"/>
                </a:solidFill>
                <a:latin typeface="Times New Roman" pitchFamily="18" charset="0"/>
                <a:ea typeface="+mj-ea"/>
                <a:cs typeface="Times New Roman" pitchFamily="18" charset="0"/>
              </a:rPr>
              <a:t> </a:t>
            </a:r>
            <a:r>
              <a:rPr lang="en-US" i="1" dirty="0" err="1">
                <a:solidFill>
                  <a:srgbClr val="FF0000"/>
                </a:solidFill>
                <a:latin typeface="Times New Roman" pitchFamily="18" charset="0"/>
                <a:ea typeface="+mj-ea"/>
                <a:cs typeface="Times New Roman" pitchFamily="18" charset="0"/>
              </a:rPr>
              <a:t>biến</a:t>
            </a:r>
            <a:r>
              <a:rPr lang="en-US" i="1" dirty="0">
                <a:solidFill>
                  <a:srgbClr val="FF0000"/>
                </a:solidFill>
                <a:latin typeface="Times New Roman" pitchFamily="18" charset="0"/>
                <a:ea typeface="+mj-ea"/>
                <a:cs typeface="Times New Roman" pitchFamily="18" charset="0"/>
              </a:rPr>
              <a:t> </a:t>
            </a:r>
            <a:r>
              <a:rPr lang="en-US" i="1" dirty="0" err="1">
                <a:solidFill>
                  <a:srgbClr val="FF0000"/>
                </a:solidFill>
                <a:latin typeface="Times New Roman" pitchFamily="18" charset="0"/>
                <a:ea typeface="+mj-ea"/>
                <a:cs typeface="Times New Roman" pitchFamily="18" charset="0"/>
              </a:rPr>
              <a:t>thiên</a:t>
            </a:r>
            <a:r>
              <a:rPr lang="en-US" i="1" dirty="0">
                <a:solidFill>
                  <a:srgbClr val="FF0000"/>
                </a:solidFill>
                <a:latin typeface="Times New Roman" pitchFamily="18" charset="0"/>
                <a:ea typeface="+mj-ea"/>
                <a:cs typeface="Times New Roman" pitchFamily="18" charset="0"/>
              </a:rPr>
              <a:t> </a:t>
            </a:r>
            <a:r>
              <a:rPr lang="en-US" i="1" dirty="0" err="1">
                <a:solidFill>
                  <a:srgbClr val="FF0000"/>
                </a:solidFill>
                <a:latin typeface="Times New Roman" pitchFamily="18" charset="0"/>
                <a:ea typeface="+mj-ea"/>
                <a:cs typeface="Times New Roman" pitchFamily="18" charset="0"/>
              </a:rPr>
              <a:t>động</a:t>
            </a:r>
            <a:r>
              <a:rPr lang="en-US" i="1" dirty="0">
                <a:solidFill>
                  <a:srgbClr val="FF0000"/>
                </a:solidFill>
                <a:latin typeface="Times New Roman" pitchFamily="18" charset="0"/>
                <a:ea typeface="+mj-ea"/>
                <a:cs typeface="Times New Roman" pitchFamily="18" charset="0"/>
              </a:rPr>
              <a:t> </a:t>
            </a:r>
            <a:r>
              <a:rPr lang="en-US" i="1" dirty="0" err="1">
                <a:solidFill>
                  <a:srgbClr val="FF0000"/>
                </a:solidFill>
                <a:latin typeface="Times New Roman" pitchFamily="18" charset="0"/>
                <a:ea typeface="+mj-ea"/>
                <a:cs typeface="Times New Roman" pitchFamily="18" charset="0"/>
              </a:rPr>
              <a:t>lượng</a:t>
            </a:r>
            <a:r>
              <a:rPr lang="en-US" i="1" dirty="0">
                <a:solidFill>
                  <a:srgbClr val="FF0000"/>
                </a:solidFill>
                <a:latin typeface="Times New Roman" pitchFamily="18" charset="0"/>
                <a:ea typeface="+mj-ea"/>
                <a:cs typeface="Times New Roman" pitchFamily="18" charset="0"/>
              </a:rPr>
              <a:t> </a:t>
            </a:r>
            <a:r>
              <a:rPr lang="en-US" i="1" dirty="0" err="1">
                <a:solidFill>
                  <a:srgbClr val="FF0000"/>
                </a:solidFill>
                <a:latin typeface="Times New Roman" pitchFamily="18" charset="0"/>
                <a:ea typeface="+mj-ea"/>
                <a:cs typeface="Times New Roman" pitchFamily="18" charset="0"/>
              </a:rPr>
              <a:t>toàn</a:t>
            </a:r>
            <a:r>
              <a:rPr lang="en-US" i="1" dirty="0">
                <a:solidFill>
                  <a:srgbClr val="FF0000"/>
                </a:solidFill>
                <a:latin typeface="Times New Roman" pitchFamily="18" charset="0"/>
                <a:ea typeface="+mj-ea"/>
                <a:cs typeface="Times New Roman" pitchFamily="18" charset="0"/>
              </a:rPr>
              <a:t> </a:t>
            </a:r>
            <a:r>
              <a:rPr lang="en-US" i="1" dirty="0" err="1">
                <a:solidFill>
                  <a:srgbClr val="FF0000"/>
                </a:solidFill>
                <a:latin typeface="Times New Roman" pitchFamily="18" charset="0"/>
                <a:ea typeface="+mj-ea"/>
                <a:cs typeface="Times New Roman" pitchFamily="18" charset="0"/>
              </a:rPr>
              <a:t>phần</a:t>
            </a:r>
            <a:r>
              <a:rPr lang="en-US" i="1" dirty="0">
                <a:solidFill>
                  <a:srgbClr val="FF0000"/>
                </a:solidFill>
                <a:latin typeface="Times New Roman" pitchFamily="18" charset="0"/>
                <a:ea typeface="+mj-ea"/>
                <a:cs typeface="Times New Roman" pitchFamily="18" charset="0"/>
              </a:rPr>
              <a:t> </a:t>
            </a:r>
            <a:r>
              <a:rPr lang="en-US" i="1" dirty="0" err="1">
                <a:solidFill>
                  <a:srgbClr val="FF0000"/>
                </a:solidFill>
                <a:latin typeface="Times New Roman" pitchFamily="18" charset="0"/>
                <a:ea typeface="+mj-ea"/>
                <a:cs typeface="Times New Roman" pitchFamily="18" charset="0"/>
              </a:rPr>
              <a:t>của</a:t>
            </a:r>
            <a:r>
              <a:rPr lang="en-US" i="1" dirty="0">
                <a:solidFill>
                  <a:srgbClr val="FF0000"/>
                </a:solidFill>
                <a:latin typeface="Times New Roman" pitchFamily="18" charset="0"/>
                <a:ea typeface="+mj-ea"/>
                <a:cs typeface="Times New Roman" pitchFamily="18" charset="0"/>
              </a:rPr>
              <a:t> </a:t>
            </a:r>
            <a:r>
              <a:rPr lang="en-US" i="1" dirty="0" err="1">
                <a:solidFill>
                  <a:srgbClr val="FF0000"/>
                </a:solidFill>
                <a:latin typeface="Times New Roman" pitchFamily="18" charset="0"/>
                <a:ea typeface="+mj-ea"/>
                <a:cs typeface="Times New Roman" pitchFamily="18" charset="0"/>
              </a:rPr>
              <a:t>một</a:t>
            </a:r>
            <a:r>
              <a:rPr lang="en-US" i="1" dirty="0">
                <a:solidFill>
                  <a:srgbClr val="FF0000"/>
                </a:solidFill>
                <a:latin typeface="Times New Roman" pitchFamily="18" charset="0"/>
                <a:ea typeface="+mj-ea"/>
                <a:cs typeface="Times New Roman" pitchFamily="18" charset="0"/>
              </a:rPr>
              <a:t> </a:t>
            </a:r>
            <a:r>
              <a:rPr lang="en-US" i="1" dirty="0" err="1">
                <a:solidFill>
                  <a:srgbClr val="FF0000"/>
                </a:solidFill>
                <a:latin typeface="Times New Roman" pitchFamily="18" charset="0"/>
                <a:ea typeface="+mj-ea"/>
                <a:cs typeface="Times New Roman" pitchFamily="18" charset="0"/>
              </a:rPr>
              <a:t>hệ</a:t>
            </a:r>
            <a:r>
              <a:rPr lang="en-US" i="1" dirty="0">
                <a:solidFill>
                  <a:srgbClr val="FF0000"/>
                </a:solidFill>
                <a:latin typeface="Times New Roman" pitchFamily="18" charset="0"/>
                <a:ea typeface="+mj-ea"/>
                <a:cs typeface="Times New Roman" pitchFamily="18" charset="0"/>
              </a:rPr>
              <a:t> </a:t>
            </a:r>
            <a:r>
              <a:rPr lang="en-US" i="1" dirty="0" err="1">
                <a:solidFill>
                  <a:srgbClr val="FF0000"/>
                </a:solidFill>
                <a:latin typeface="Times New Roman" pitchFamily="18" charset="0"/>
                <a:ea typeface="+mj-ea"/>
                <a:cs typeface="Times New Roman" pitchFamily="18" charset="0"/>
              </a:rPr>
              <a:t>chất</a:t>
            </a:r>
            <a:r>
              <a:rPr lang="en-US" i="1" dirty="0">
                <a:solidFill>
                  <a:srgbClr val="FF0000"/>
                </a:solidFill>
                <a:latin typeface="Times New Roman" pitchFamily="18" charset="0"/>
                <a:ea typeface="+mj-ea"/>
                <a:cs typeface="Times New Roman" pitchFamily="18" charset="0"/>
              </a:rPr>
              <a:t> </a:t>
            </a:r>
            <a:r>
              <a:rPr lang="en-US" i="1" dirty="0" err="1">
                <a:solidFill>
                  <a:srgbClr val="FF0000"/>
                </a:solidFill>
                <a:latin typeface="Times New Roman" pitchFamily="18" charset="0"/>
                <a:ea typeface="+mj-ea"/>
                <a:cs typeface="Times New Roman" pitchFamily="18" charset="0"/>
              </a:rPr>
              <a:t>điểm</a:t>
            </a:r>
            <a:r>
              <a:rPr lang="en-US" i="1" dirty="0">
                <a:solidFill>
                  <a:srgbClr val="FF0000"/>
                </a:solidFill>
                <a:latin typeface="Times New Roman" pitchFamily="18" charset="0"/>
                <a:ea typeface="+mj-ea"/>
                <a:cs typeface="Times New Roman" pitchFamily="18" charset="0"/>
              </a:rPr>
              <a:t> </a:t>
            </a:r>
            <a:r>
              <a:rPr lang="en-US" i="1" dirty="0" err="1">
                <a:solidFill>
                  <a:srgbClr val="FF0000"/>
                </a:solidFill>
                <a:latin typeface="Times New Roman" pitchFamily="18" charset="0"/>
                <a:ea typeface="+mj-ea"/>
                <a:cs typeface="Times New Roman" pitchFamily="18" charset="0"/>
              </a:rPr>
              <a:t>trong</a:t>
            </a:r>
            <a:r>
              <a:rPr lang="en-US" i="1" dirty="0">
                <a:solidFill>
                  <a:srgbClr val="FF0000"/>
                </a:solidFill>
                <a:latin typeface="Times New Roman" pitchFamily="18" charset="0"/>
                <a:ea typeface="+mj-ea"/>
                <a:cs typeface="Times New Roman" pitchFamily="18" charset="0"/>
              </a:rPr>
              <a:t> </a:t>
            </a:r>
            <a:r>
              <a:rPr lang="en-US" i="1" dirty="0" err="1">
                <a:solidFill>
                  <a:srgbClr val="FF0000"/>
                </a:solidFill>
                <a:latin typeface="Times New Roman" pitchFamily="18" charset="0"/>
                <a:ea typeface="+mj-ea"/>
                <a:cs typeface="Times New Roman" pitchFamily="18" charset="0"/>
              </a:rPr>
              <a:t>khoảng</a:t>
            </a:r>
            <a:r>
              <a:rPr lang="en-US" i="1" dirty="0">
                <a:solidFill>
                  <a:srgbClr val="FF0000"/>
                </a:solidFill>
                <a:latin typeface="Times New Roman" pitchFamily="18" charset="0"/>
                <a:ea typeface="+mj-ea"/>
                <a:cs typeface="Times New Roman" pitchFamily="18" charset="0"/>
              </a:rPr>
              <a:t> </a:t>
            </a:r>
            <a:r>
              <a:rPr lang="en-US" i="1" dirty="0" err="1">
                <a:solidFill>
                  <a:srgbClr val="FF0000"/>
                </a:solidFill>
                <a:latin typeface="Times New Roman" pitchFamily="18" charset="0"/>
                <a:ea typeface="+mj-ea"/>
                <a:cs typeface="Times New Roman" pitchFamily="18" charset="0"/>
              </a:rPr>
              <a:t>thời</a:t>
            </a:r>
            <a:r>
              <a:rPr lang="en-US" i="1" dirty="0">
                <a:solidFill>
                  <a:srgbClr val="FF0000"/>
                </a:solidFill>
                <a:latin typeface="Times New Roman" pitchFamily="18" charset="0"/>
                <a:ea typeface="+mj-ea"/>
                <a:cs typeface="Times New Roman" pitchFamily="18" charset="0"/>
              </a:rPr>
              <a:t> </a:t>
            </a:r>
            <a:r>
              <a:rPr lang="en-US" i="1" dirty="0" err="1">
                <a:solidFill>
                  <a:srgbClr val="FF0000"/>
                </a:solidFill>
                <a:latin typeface="Times New Roman" pitchFamily="18" charset="0"/>
                <a:ea typeface="+mj-ea"/>
                <a:cs typeface="Times New Roman" pitchFamily="18" charset="0"/>
              </a:rPr>
              <a:t>gian</a:t>
            </a:r>
            <a:r>
              <a:rPr lang="en-US" i="1" dirty="0">
                <a:solidFill>
                  <a:srgbClr val="FF0000"/>
                </a:solidFill>
                <a:latin typeface="Times New Roman" pitchFamily="18" charset="0"/>
                <a:ea typeface="+mj-ea"/>
                <a:cs typeface="Times New Roman" pitchFamily="18" charset="0"/>
              </a:rPr>
              <a:t> </a:t>
            </a:r>
            <a:r>
              <a:rPr lang="en-US" i="1" dirty="0" err="1">
                <a:solidFill>
                  <a:srgbClr val="FF0000"/>
                </a:solidFill>
                <a:latin typeface="Times New Roman" pitchFamily="18" charset="0"/>
                <a:ea typeface="+mj-ea"/>
                <a:cs typeface="Times New Roman" pitchFamily="18" charset="0"/>
              </a:rPr>
              <a:t>dt</a:t>
            </a:r>
            <a:r>
              <a:rPr lang="en-US" i="1" dirty="0">
                <a:solidFill>
                  <a:srgbClr val="FF0000"/>
                </a:solidFill>
                <a:latin typeface="Times New Roman" pitchFamily="18" charset="0"/>
                <a:ea typeface="+mj-ea"/>
                <a:cs typeface="Times New Roman" pitchFamily="18" charset="0"/>
              </a:rPr>
              <a:t> </a:t>
            </a:r>
            <a:r>
              <a:rPr lang="en-US" i="1" dirty="0" err="1">
                <a:solidFill>
                  <a:srgbClr val="FF0000"/>
                </a:solidFill>
                <a:latin typeface="Times New Roman" pitchFamily="18" charset="0"/>
                <a:ea typeface="+mj-ea"/>
                <a:cs typeface="Times New Roman" pitchFamily="18" charset="0"/>
              </a:rPr>
              <a:t>bằng</a:t>
            </a:r>
            <a:r>
              <a:rPr lang="en-US" i="1" dirty="0">
                <a:solidFill>
                  <a:srgbClr val="FF0000"/>
                </a:solidFill>
                <a:latin typeface="Times New Roman" pitchFamily="18" charset="0"/>
                <a:ea typeface="+mj-ea"/>
                <a:cs typeface="Times New Roman" pitchFamily="18" charset="0"/>
              </a:rPr>
              <a:t> </a:t>
            </a:r>
            <a:r>
              <a:rPr lang="en-US" i="1" dirty="0" err="1">
                <a:solidFill>
                  <a:srgbClr val="FF0000"/>
                </a:solidFill>
                <a:latin typeface="Times New Roman" pitchFamily="18" charset="0"/>
                <a:ea typeface="+mj-ea"/>
                <a:cs typeface="Times New Roman" pitchFamily="18" charset="0"/>
              </a:rPr>
              <a:t>xung</a:t>
            </a:r>
            <a:r>
              <a:rPr lang="en-US" i="1" dirty="0">
                <a:solidFill>
                  <a:srgbClr val="FF0000"/>
                </a:solidFill>
                <a:latin typeface="Times New Roman" pitchFamily="18" charset="0"/>
                <a:ea typeface="+mj-ea"/>
                <a:cs typeface="Times New Roman" pitchFamily="18" charset="0"/>
              </a:rPr>
              <a:t> </a:t>
            </a:r>
            <a:r>
              <a:rPr lang="en-US" i="1" dirty="0" err="1">
                <a:solidFill>
                  <a:srgbClr val="FF0000"/>
                </a:solidFill>
                <a:latin typeface="Times New Roman" pitchFamily="18" charset="0"/>
                <a:ea typeface="+mj-ea"/>
                <a:cs typeface="Times New Roman" pitchFamily="18" charset="0"/>
              </a:rPr>
              <a:t>lượng</a:t>
            </a:r>
            <a:r>
              <a:rPr lang="en-US" i="1" dirty="0">
                <a:solidFill>
                  <a:srgbClr val="FF0000"/>
                </a:solidFill>
                <a:latin typeface="Times New Roman" pitchFamily="18" charset="0"/>
                <a:ea typeface="+mj-ea"/>
                <a:cs typeface="Times New Roman" pitchFamily="18" charset="0"/>
              </a:rPr>
              <a:t> </a:t>
            </a:r>
            <a:r>
              <a:rPr lang="en-US" i="1" dirty="0" err="1">
                <a:solidFill>
                  <a:srgbClr val="FF0000"/>
                </a:solidFill>
                <a:latin typeface="Times New Roman" pitchFamily="18" charset="0"/>
                <a:ea typeface="+mj-ea"/>
                <a:cs typeface="Times New Roman" pitchFamily="18" charset="0"/>
              </a:rPr>
              <a:t>của</a:t>
            </a:r>
            <a:r>
              <a:rPr lang="en-US" i="1" dirty="0">
                <a:solidFill>
                  <a:srgbClr val="FF0000"/>
                </a:solidFill>
                <a:latin typeface="Times New Roman" pitchFamily="18" charset="0"/>
                <a:ea typeface="+mj-ea"/>
                <a:cs typeface="Times New Roman" pitchFamily="18" charset="0"/>
              </a:rPr>
              <a:t> </a:t>
            </a:r>
            <a:r>
              <a:rPr lang="en-US" i="1" dirty="0" err="1">
                <a:solidFill>
                  <a:srgbClr val="FF0000"/>
                </a:solidFill>
                <a:latin typeface="Times New Roman" pitchFamily="18" charset="0"/>
                <a:ea typeface="+mj-ea"/>
                <a:cs typeface="Times New Roman" pitchFamily="18" charset="0"/>
              </a:rPr>
              <a:t>ngoại</a:t>
            </a:r>
            <a:r>
              <a:rPr lang="en-US" i="1" dirty="0">
                <a:solidFill>
                  <a:srgbClr val="FF0000"/>
                </a:solidFill>
                <a:latin typeface="Times New Roman" pitchFamily="18" charset="0"/>
                <a:ea typeface="+mj-ea"/>
                <a:cs typeface="Times New Roman" pitchFamily="18" charset="0"/>
              </a:rPr>
              <a:t> </a:t>
            </a:r>
            <a:r>
              <a:rPr lang="en-US" i="1" dirty="0" err="1">
                <a:solidFill>
                  <a:srgbClr val="FF0000"/>
                </a:solidFill>
                <a:latin typeface="Times New Roman" pitchFamily="18" charset="0"/>
                <a:ea typeface="+mj-ea"/>
                <a:cs typeface="Times New Roman" pitchFamily="18" charset="0"/>
              </a:rPr>
              <a:t>lực</a:t>
            </a:r>
            <a:r>
              <a:rPr lang="en-US" i="1" dirty="0">
                <a:solidFill>
                  <a:srgbClr val="FF0000"/>
                </a:solidFill>
                <a:latin typeface="Times New Roman" pitchFamily="18" charset="0"/>
                <a:ea typeface="+mj-ea"/>
                <a:cs typeface="Times New Roman" pitchFamily="18" charset="0"/>
              </a:rPr>
              <a:t> </a:t>
            </a:r>
            <a:r>
              <a:rPr lang="en-US" i="1" dirty="0" err="1">
                <a:solidFill>
                  <a:srgbClr val="FF0000"/>
                </a:solidFill>
                <a:latin typeface="Times New Roman" pitchFamily="18" charset="0"/>
                <a:ea typeface="+mj-ea"/>
                <a:cs typeface="Times New Roman" pitchFamily="18" charset="0"/>
              </a:rPr>
              <a:t>tác</a:t>
            </a:r>
            <a:r>
              <a:rPr lang="en-US" i="1" dirty="0">
                <a:solidFill>
                  <a:srgbClr val="FF0000"/>
                </a:solidFill>
                <a:latin typeface="Times New Roman" pitchFamily="18" charset="0"/>
                <a:ea typeface="+mj-ea"/>
                <a:cs typeface="Times New Roman" pitchFamily="18" charset="0"/>
              </a:rPr>
              <a:t> </a:t>
            </a:r>
            <a:r>
              <a:rPr lang="en-US" i="1" dirty="0" err="1">
                <a:solidFill>
                  <a:srgbClr val="FF0000"/>
                </a:solidFill>
                <a:latin typeface="Times New Roman" pitchFamily="18" charset="0"/>
                <a:ea typeface="+mj-ea"/>
                <a:cs typeface="Times New Roman" pitchFamily="18" charset="0"/>
              </a:rPr>
              <a:t>dụng</a:t>
            </a:r>
            <a:r>
              <a:rPr lang="en-US" i="1" dirty="0">
                <a:solidFill>
                  <a:srgbClr val="FF0000"/>
                </a:solidFill>
                <a:latin typeface="Times New Roman" pitchFamily="18" charset="0"/>
                <a:ea typeface="+mj-ea"/>
                <a:cs typeface="Times New Roman" pitchFamily="18" charset="0"/>
              </a:rPr>
              <a:t> </a:t>
            </a:r>
            <a:r>
              <a:rPr lang="en-US" i="1" dirty="0" err="1">
                <a:solidFill>
                  <a:srgbClr val="FF0000"/>
                </a:solidFill>
                <a:latin typeface="Times New Roman" pitchFamily="18" charset="0"/>
                <a:ea typeface="+mj-ea"/>
                <a:cs typeface="Times New Roman" pitchFamily="18" charset="0"/>
              </a:rPr>
              <a:t>lên</a:t>
            </a:r>
            <a:r>
              <a:rPr lang="en-US" i="1" dirty="0">
                <a:solidFill>
                  <a:srgbClr val="FF0000"/>
                </a:solidFill>
                <a:latin typeface="Times New Roman" pitchFamily="18" charset="0"/>
                <a:ea typeface="+mj-ea"/>
                <a:cs typeface="Times New Roman" pitchFamily="18" charset="0"/>
              </a:rPr>
              <a:t> </a:t>
            </a:r>
            <a:r>
              <a:rPr lang="en-US" i="1" dirty="0" err="1">
                <a:solidFill>
                  <a:srgbClr val="FF0000"/>
                </a:solidFill>
                <a:latin typeface="Times New Roman" pitchFamily="18" charset="0"/>
                <a:ea typeface="+mj-ea"/>
                <a:cs typeface="Times New Roman" pitchFamily="18" charset="0"/>
              </a:rPr>
              <a:t>hệ</a:t>
            </a:r>
            <a:r>
              <a:rPr lang="en-US" i="1" dirty="0">
                <a:solidFill>
                  <a:srgbClr val="FF0000"/>
                </a:solidFill>
                <a:latin typeface="Times New Roman" pitchFamily="18" charset="0"/>
                <a:ea typeface="+mj-ea"/>
                <a:cs typeface="Times New Roman" pitchFamily="18" charset="0"/>
              </a:rPr>
              <a:t> </a:t>
            </a:r>
            <a:r>
              <a:rPr lang="en-US" i="1" dirty="0" err="1">
                <a:solidFill>
                  <a:srgbClr val="FF0000"/>
                </a:solidFill>
                <a:latin typeface="Times New Roman" pitchFamily="18" charset="0"/>
                <a:ea typeface="+mj-ea"/>
                <a:cs typeface="Times New Roman" pitchFamily="18" charset="0"/>
              </a:rPr>
              <a:t>trong</a:t>
            </a:r>
            <a:r>
              <a:rPr lang="en-US" i="1" dirty="0">
                <a:solidFill>
                  <a:srgbClr val="FF0000"/>
                </a:solidFill>
                <a:latin typeface="Times New Roman" pitchFamily="18" charset="0"/>
                <a:ea typeface="+mj-ea"/>
                <a:cs typeface="Times New Roman" pitchFamily="18" charset="0"/>
              </a:rPr>
              <a:t> </a:t>
            </a:r>
            <a:r>
              <a:rPr lang="en-US" i="1" dirty="0" err="1">
                <a:solidFill>
                  <a:srgbClr val="FF0000"/>
                </a:solidFill>
                <a:latin typeface="Times New Roman" pitchFamily="18" charset="0"/>
                <a:ea typeface="+mj-ea"/>
                <a:cs typeface="Times New Roman" pitchFamily="18" charset="0"/>
              </a:rPr>
              <a:t>khoảng</a:t>
            </a:r>
            <a:r>
              <a:rPr lang="en-US" i="1" dirty="0">
                <a:solidFill>
                  <a:srgbClr val="FF0000"/>
                </a:solidFill>
                <a:latin typeface="Times New Roman" pitchFamily="18" charset="0"/>
                <a:ea typeface="+mj-ea"/>
                <a:cs typeface="Times New Roman" pitchFamily="18" charset="0"/>
              </a:rPr>
              <a:t> </a:t>
            </a:r>
            <a:r>
              <a:rPr lang="en-US" i="1" dirty="0" err="1">
                <a:solidFill>
                  <a:srgbClr val="FF0000"/>
                </a:solidFill>
                <a:latin typeface="Times New Roman" pitchFamily="18" charset="0"/>
                <a:ea typeface="+mj-ea"/>
                <a:cs typeface="Times New Roman" pitchFamily="18" charset="0"/>
              </a:rPr>
              <a:t>thời</a:t>
            </a:r>
            <a:r>
              <a:rPr lang="en-US" i="1" dirty="0">
                <a:solidFill>
                  <a:srgbClr val="FF0000"/>
                </a:solidFill>
                <a:latin typeface="Times New Roman" pitchFamily="18" charset="0"/>
                <a:ea typeface="+mj-ea"/>
                <a:cs typeface="Times New Roman" pitchFamily="18" charset="0"/>
              </a:rPr>
              <a:t> </a:t>
            </a:r>
            <a:r>
              <a:rPr lang="en-US" i="1" dirty="0" err="1">
                <a:solidFill>
                  <a:srgbClr val="FF0000"/>
                </a:solidFill>
                <a:latin typeface="Times New Roman" pitchFamily="18" charset="0"/>
                <a:ea typeface="+mj-ea"/>
                <a:cs typeface="Times New Roman" pitchFamily="18" charset="0"/>
              </a:rPr>
              <a:t>gian</a:t>
            </a:r>
            <a:r>
              <a:rPr lang="en-US" i="1" dirty="0">
                <a:solidFill>
                  <a:srgbClr val="FF0000"/>
                </a:solidFill>
                <a:latin typeface="Times New Roman" pitchFamily="18" charset="0"/>
                <a:ea typeface="+mj-ea"/>
                <a:cs typeface="Times New Roman" pitchFamily="18" charset="0"/>
              </a:rPr>
              <a:t> </a:t>
            </a:r>
            <a:r>
              <a:rPr lang="en-US" i="1" dirty="0" err="1">
                <a:solidFill>
                  <a:srgbClr val="FF0000"/>
                </a:solidFill>
                <a:latin typeface="Times New Roman" pitchFamily="18" charset="0"/>
                <a:ea typeface="+mj-ea"/>
                <a:cs typeface="Times New Roman" pitchFamily="18" charset="0"/>
              </a:rPr>
              <a:t>đó</a:t>
            </a:r>
            <a:r>
              <a:rPr lang="en-US" i="1" dirty="0">
                <a:solidFill>
                  <a:srgbClr val="FF0000"/>
                </a:solidFill>
                <a:latin typeface="Times New Roman" pitchFamily="18" charset="0"/>
                <a:ea typeface="+mj-ea"/>
                <a:cs typeface="Times New Roman" pitchFamily="18" charset="0"/>
              </a:rPr>
              <a:t>.</a:t>
            </a:r>
            <a:r>
              <a:rPr lang="en-US" dirty="0">
                <a:latin typeface="Times New Roman" pitchFamily="18" charset="0"/>
                <a:ea typeface="+mj-ea"/>
                <a:cs typeface="Times New Roman" pitchFamily="18" charset="0"/>
              </a:rPr>
              <a:t> </a:t>
            </a:r>
          </a:p>
        </p:txBody>
      </p:sp>
      <p:sp>
        <p:nvSpPr>
          <p:cNvPr id="4" name="Rectangle 3"/>
          <p:cNvSpPr/>
          <p:nvPr/>
        </p:nvSpPr>
        <p:spPr>
          <a:xfrm>
            <a:off x="261260" y="380100"/>
            <a:ext cx="8490857" cy="66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Times New Roman" pitchFamily="18" charset="0"/>
                <a:cs typeface="Times New Roman" pitchFamily="18" charset="0"/>
              </a:rPr>
              <a:t>1.2. HỆ NHIỀU CHẤT ĐIỂM</a:t>
            </a:r>
          </a:p>
        </p:txBody>
      </p:sp>
      <p:sp>
        <p:nvSpPr>
          <p:cNvPr id="14" name="Rectangle 13"/>
          <p:cNvSpPr/>
          <p:nvPr/>
        </p:nvSpPr>
        <p:spPr>
          <a:xfrm>
            <a:off x="0" y="0"/>
            <a:ext cx="9144000" cy="3714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1. ĐỊNH LUẬT BIẾN THIÊN VÀ BẢO TOÀN ĐỘNG LƯỢNG</a:t>
            </a:r>
          </a:p>
        </p:txBody>
      </p:sp>
      <p:graphicFrame>
        <p:nvGraphicFramePr>
          <p:cNvPr id="2" name="Object 1"/>
          <p:cNvGraphicFramePr>
            <a:graphicFrameLocks noChangeAspect="1"/>
          </p:cNvGraphicFramePr>
          <p:nvPr>
            <p:extLst>
              <p:ext uri="{D42A27DB-BD31-4B8C-83A1-F6EECF244321}">
                <p14:modId xmlns:p14="http://schemas.microsoft.com/office/powerpoint/2010/main" val="794805836"/>
              </p:ext>
            </p:extLst>
          </p:nvPr>
        </p:nvGraphicFramePr>
        <p:xfrm>
          <a:off x="3699669" y="4453846"/>
          <a:ext cx="1744662" cy="628650"/>
        </p:xfrm>
        <a:graphic>
          <a:graphicData uri="http://schemas.openxmlformats.org/presentationml/2006/ole">
            <mc:AlternateContent xmlns:mc="http://schemas.openxmlformats.org/markup-compatibility/2006">
              <mc:Choice xmlns:v="urn:schemas-microsoft-com:vml" Requires="v">
                <p:oleObj spid="_x0000_s70853" name="Equation" r:id="rId3" imgW="685800" imgH="266400" progId="Equation.DSMT4">
                  <p:embed/>
                </p:oleObj>
              </mc:Choice>
              <mc:Fallback>
                <p:oleObj name="Equation" r:id="rId3" imgW="685800" imgH="266400" progId="Equation.DSMT4">
                  <p:embed/>
                  <p:pic>
                    <p:nvPicPr>
                      <p:cNvPr id="0" name=""/>
                      <p:cNvPicPr>
                        <a:picLocks noChangeAspect="1" noChangeArrowheads="1"/>
                      </p:cNvPicPr>
                      <p:nvPr/>
                    </p:nvPicPr>
                    <p:blipFill>
                      <a:blip r:embed="rId4"/>
                      <a:srcRect/>
                      <a:stretch>
                        <a:fillRect/>
                      </a:stretch>
                    </p:blipFill>
                    <p:spPr bwMode="auto">
                      <a:xfrm>
                        <a:off x="3699669" y="4453846"/>
                        <a:ext cx="1744662" cy="6286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4"/>
          <p:cNvGrpSpPr/>
          <p:nvPr/>
        </p:nvGrpSpPr>
        <p:grpSpPr>
          <a:xfrm>
            <a:off x="1585122" y="5221510"/>
            <a:ext cx="5843132" cy="861787"/>
            <a:chOff x="1399497" y="5996213"/>
            <a:chExt cx="5843132" cy="861787"/>
          </a:xfrm>
        </p:grpSpPr>
        <p:sp>
          <p:nvSpPr>
            <p:cNvPr id="8" name="Rectangle 3"/>
            <p:cNvSpPr txBox="1">
              <a:spLocks noChangeArrowheads="1"/>
            </p:cNvSpPr>
            <p:nvPr/>
          </p:nvSpPr>
          <p:spPr>
            <a:xfrm>
              <a:off x="1770746" y="5996213"/>
              <a:ext cx="5471883" cy="86178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40000"/>
                </a:lnSpc>
                <a:buNone/>
              </a:pP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động</a:t>
              </a: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lượng</a:t>
              </a: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toàn</a:t>
              </a: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phần</a:t>
              </a: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của</a:t>
              </a: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hệ</a:t>
              </a:r>
              <a:endParaRPr lang="en-US" b="0" dirty="0">
                <a:latin typeface="Times New Roman" pitchFamily="18" charset="0"/>
                <a:cs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042686802"/>
                </p:ext>
              </p:extLst>
            </p:nvPr>
          </p:nvGraphicFramePr>
          <p:xfrm>
            <a:off x="1399497" y="6037033"/>
            <a:ext cx="371249" cy="569248"/>
          </p:xfrm>
          <a:graphic>
            <a:graphicData uri="http://schemas.openxmlformats.org/presentationml/2006/ole">
              <mc:AlternateContent xmlns:mc="http://schemas.openxmlformats.org/markup-compatibility/2006">
                <mc:Choice xmlns:v="urn:schemas-microsoft-com:vml" Requires="v">
                  <p:oleObj spid="_x0000_s70854" name="Equation" r:id="rId5" imgW="190440" imgH="291960" progId="Equation.DSMT4">
                    <p:embed/>
                  </p:oleObj>
                </mc:Choice>
                <mc:Fallback>
                  <p:oleObj name="Equation" r:id="rId5" imgW="190440" imgH="291960" progId="Equation.DSMT4">
                    <p:embed/>
                    <p:pic>
                      <p:nvPicPr>
                        <p:cNvPr id="0" name=""/>
                        <p:cNvPicPr/>
                        <p:nvPr/>
                      </p:nvPicPr>
                      <p:blipFill>
                        <a:blip r:embed="rId6"/>
                        <a:stretch>
                          <a:fillRect/>
                        </a:stretch>
                      </p:blipFill>
                      <p:spPr>
                        <a:xfrm>
                          <a:off x="1399497" y="6037033"/>
                          <a:ext cx="371249" cy="569248"/>
                        </a:xfrm>
                        <a:prstGeom prst="rect">
                          <a:avLst/>
                        </a:prstGeom>
                      </p:spPr>
                    </p:pic>
                  </p:oleObj>
                </mc:Fallback>
              </mc:AlternateContent>
            </a:graphicData>
          </a:graphic>
        </p:graphicFrame>
      </p:grpSp>
      <p:grpSp>
        <p:nvGrpSpPr>
          <p:cNvPr id="11" name="Group 10"/>
          <p:cNvGrpSpPr/>
          <p:nvPr/>
        </p:nvGrpSpPr>
        <p:grpSpPr>
          <a:xfrm>
            <a:off x="1588861" y="5923643"/>
            <a:ext cx="6156247" cy="861787"/>
            <a:chOff x="1410498" y="5996213"/>
            <a:chExt cx="6156247" cy="861787"/>
          </a:xfrm>
        </p:grpSpPr>
        <p:sp>
          <p:nvSpPr>
            <p:cNvPr id="12" name="Rectangle 3"/>
            <p:cNvSpPr txBox="1">
              <a:spLocks noChangeArrowheads="1"/>
            </p:cNvSpPr>
            <p:nvPr/>
          </p:nvSpPr>
          <p:spPr>
            <a:xfrm>
              <a:off x="1770745" y="5996213"/>
              <a:ext cx="5796000" cy="86178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40000"/>
                </a:lnSpc>
                <a:buNone/>
              </a:pP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Tổng</a:t>
              </a: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ngoại</a:t>
              </a: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lực</a:t>
              </a: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tác</a:t>
              </a: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dụng</a:t>
              </a: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lên</a:t>
              </a:r>
              <a:r>
                <a:rPr lang="en-US" b="0" dirty="0">
                  <a:latin typeface="Times New Roman" pitchFamily="18" charset="0"/>
                  <a:cs typeface="Times New Roman" pitchFamily="18" charset="0"/>
                </a:rPr>
                <a:t> </a:t>
              </a:r>
              <a:r>
                <a:rPr lang="en-US" b="0" dirty="0" err="1">
                  <a:latin typeface="Times New Roman" pitchFamily="18" charset="0"/>
                  <a:cs typeface="Times New Roman" pitchFamily="18" charset="0"/>
                </a:rPr>
                <a:t>hệ</a:t>
              </a:r>
              <a:endParaRPr lang="en-US" b="0" dirty="0">
                <a:latin typeface="Times New Roman" pitchFamily="18" charset="0"/>
                <a:cs typeface="Times New Roman" pitchFamily="18" charset="0"/>
              </a:endParaRPr>
            </a:p>
          </p:txBody>
        </p:sp>
        <p:graphicFrame>
          <p:nvGraphicFramePr>
            <p:cNvPr id="13" name="Object 12"/>
            <p:cNvGraphicFramePr>
              <a:graphicFrameLocks noChangeAspect="1"/>
            </p:cNvGraphicFramePr>
            <p:nvPr>
              <p:extLst>
                <p:ext uri="{D42A27DB-BD31-4B8C-83A1-F6EECF244321}">
                  <p14:modId xmlns:p14="http://schemas.microsoft.com/office/powerpoint/2010/main" val="604902294"/>
                </p:ext>
              </p:extLst>
            </p:nvPr>
          </p:nvGraphicFramePr>
          <p:xfrm>
            <a:off x="1410498" y="6037261"/>
            <a:ext cx="347663" cy="568325"/>
          </p:xfrm>
          <a:graphic>
            <a:graphicData uri="http://schemas.openxmlformats.org/presentationml/2006/ole">
              <mc:AlternateContent xmlns:mc="http://schemas.openxmlformats.org/markup-compatibility/2006">
                <mc:Choice xmlns:v="urn:schemas-microsoft-com:vml" Requires="v">
                  <p:oleObj spid="_x0000_s70855" name="Equation" r:id="rId7" imgW="177480" imgH="291960" progId="Equation.DSMT4">
                    <p:embed/>
                  </p:oleObj>
                </mc:Choice>
                <mc:Fallback>
                  <p:oleObj name="Equation" r:id="rId7" imgW="177480" imgH="291960" progId="Equation.DSMT4">
                    <p:embed/>
                    <p:pic>
                      <p:nvPicPr>
                        <p:cNvPr id="0" name=""/>
                        <p:cNvPicPr/>
                        <p:nvPr/>
                      </p:nvPicPr>
                      <p:blipFill>
                        <a:blip r:embed="rId8"/>
                        <a:stretch>
                          <a:fillRect/>
                        </a:stretch>
                      </p:blipFill>
                      <p:spPr>
                        <a:xfrm>
                          <a:off x="1410498" y="6037261"/>
                          <a:ext cx="347663" cy="568325"/>
                        </a:xfrm>
                        <a:prstGeom prst="rect">
                          <a:avLst/>
                        </a:prstGeom>
                      </p:spPr>
                    </p:pic>
                  </p:oleObj>
                </mc:Fallback>
              </mc:AlternateContent>
            </a:graphicData>
          </a:graphic>
        </p:graphicFrame>
      </p:grpSp>
    </p:spTree>
    <p:extLst>
      <p:ext uri="{BB962C8B-B14F-4D97-AF65-F5344CB8AC3E}">
        <p14:creationId xmlns:p14="http://schemas.microsoft.com/office/powerpoint/2010/main" val="2650207684"/>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blinds(horizontal)">
                                      <p:cBhvr>
                                        <p:cTn id="7" dur="500"/>
                                        <p:tgtEl>
                                          <p:spTgt spid="91139">
                                            <p:txEl>
                                              <p:pRg st="0" end="0"/>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amond(in)">
                                      <p:cBhvr>
                                        <p:cTn id="1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1997</TotalTime>
  <Words>3935</Words>
  <Application>Microsoft Office PowerPoint</Application>
  <PresentationFormat>On-screen Show (4:3)</PresentationFormat>
  <Paragraphs>449</Paragraphs>
  <Slides>61</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73" baseType="lpstr">
      <vt:lpstr>Arial</vt:lpstr>
      <vt:lpstr>Calibri</vt:lpstr>
      <vt:lpstr>Courier New</vt:lpstr>
      <vt:lpstr>MT Extra</vt:lpstr>
      <vt:lpstr>Symbol</vt:lpstr>
      <vt:lpstr>Tahoma</vt:lpstr>
      <vt:lpstr>Times New Roman</vt:lpstr>
      <vt:lpstr>VNI-Times</vt:lpstr>
      <vt:lpstr>Wingdings</vt:lpstr>
      <vt:lpstr>Wingdings 3</vt:lpstr>
      <vt:lpstr>Office Theme</vt:lpstr>
      <vt:lpstr>Equation</vt:lpstr>
      <vt:lpstr>PowerPoint Presentation</vt:lpstr>
      <vt:lpstr>PowerPoint Presentation</vt:lpstr>
      <vt:lpstr>PowerPoint Presentation</vt:lpstr>
      <vt:lpstr>Định luật biến thiên của động lượng (định lý về động lượng): Độ biến thiên của động lượng P của chất điểm trong khoảng thời gian dt bằng xung lượng của ngoại lực tác dụng lên chất điểm trong thời gian đó.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Xét thêm khối lượng và vận tốc khí thoát ra phía sau là m1 và v1 thì động lượng toàn phần của hệ:</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U được gọi là hàm thế năng (thế năng) của chất điểm tại vị trí M (x, y, z) trong trường thế.</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Đối với hệ gồm n chất điểm thì:</vt:lpstr>
      <vt:lpstr>Nếu ngoại lực là lực trường thế (lực bảo toàn), theo định lý thế năng: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Theo định luật bảo toàn động lượng </vt:lpstr>
      <vt:lpstr>PowerPoint Presentation</vt:lpstr>
      <vt:lpstr>PowerPoint Presentation</vt:lpstr>
      <vt:lpstr>Vì va chạm đàn hồi nên động lượng và cơ năng được bảo toàn:</vt:lpstr>
      <vt:lpstr>Vận tốc của hai vật:</vt:lpstr>
      <vt:lpstr>PowerPoint Presentation</vt:lpstr>
      <vt:lpstr>PowerPoint Presentation</vt:lpstr>
    </vt:vector>
  </TitlesOfParts>
  <Company>kim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ngoc</dc:creator>
  <cp:lastModifiedBy>Thuan Nguyen</cp:lastModifiedBy>
  <cp:revision>403</cp:revision>
  <dcterms:created xsi:type="dcterms:W3CDTF">2008-02-13T13:19:05Z</dcterms:created>
  <dcterms:modified xsi:type="dcterms:W3CDTF">2019-10-09T08:22:10Z</dcterms:modified>
</cp:coreProperties>
</file>