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F492-49A9-4570-B226-7D07AADF2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F5FE9-AB55-4C58-BDFD-EB50A5350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10FA-2C70-438B-B410-C7541452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0A4D-E9E4-4DA4-8037-7A446E67B67D}" type="datetimeFigureOut">
              <a:rPr lang="en-AU" smtClean="0"/>
              <a:t>21/06/2021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428E-41D2-4A43-9F6B-079192AA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453B-A7EA-4F43-9BA0-B3C4AE02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E664-320B-49BB-A54C-F0D944204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94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3A62-6BDF-44F4-BCDE-E7CEBD8C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2808D-D2FD-4FC5-A976-BE8DBF407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5857-46DB-49D5-80F4-E8078503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0A4D-E9E4-4DA4-8037-7A446E67B67D}" type="datetimeFigureOut">
              <a:rPr lang="en-AU" smtClean="0"/>
              <a:t>21/06/2021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4F374-9F0B-4A93-9ED8-A22F6E9C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5FE5B-3289-4E21-AFE5-A3C11E2D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E664-320B-49BB-A54C-F0D944204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32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B164F-2F2C-4781-9095-EC713517C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992FD-4C91-4514-8C92-4E1852BEC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E515A-0ECD-4ABC-94D8-4397CF3E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0A4D-E9E4-4DA4-8037-7A446E67B67D}" type="datetimeFigureOut">
              <a:rPr lang="en-AU" smtClean="0"/>
              <a:t>21/06/2021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5D27F-4EC4-47DF-A05C-2FFF2C60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0C1CA-F1A9-415F-9ED3-32F44964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E664-320B-49BB-A54C-F0D944204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378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06CC-F327-4346-B635-40223CA8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15D96-A0E1-4F54-B351-23E9B7D4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71F64-A8F3-4BBD-AE7D-FAC62166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0A4D-E9E4-4DA4-8037-7A446E67B67D}" type="datetimeFigureOut">
              <a:rPr lang="en-AU" smtClean="0"/>
              <a:t>21/06/2021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CF58A-29D2-41F8-B54D-A787B615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6B5C8-91B2-4FBD-9A3C-5D743449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E664-320B-49BB-A54C-F0D944204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3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D5D6-1770-4337-AA58-F7F064AA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06B51-2E62-44D5-BE75-E849FF178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BC20F-1039-4B4B-BED6-7827F149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0A4D-E9E4-4DA4-8037-7A446E67B67D}" type="datetimeFigureOut">
              <a:rPr lang="en-AU" smtClean="0"/>
              <a:t>21/06/2021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53B01-BB74-4DAE-9681-44F8B4DD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F993C-3901-42CF-BBD2-92E79158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E664-320B-49BB-A54C-F0D944204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72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2BB2-6E0D-454D-887B-BD627575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5CF4-4882-4EA2-AEE4-CC52B2822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55A4-E3BB-424B-9C18-187CD2B86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3224-7CCE-4EFF-9FBF-436D51C6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0A4D-E9E4-4DA4-8037-7A446E67B67D}" type="datetimeFigureOut">
              <a:rPr lang="en-AU" smtClean="0"/>
              <a:t>21/06/2021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3F33F-F58F-4BBB-8A30-55E67A3B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05167-ADAF-42A6-A937-A6F53DFC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E664-320B-49BB-A54C-F0D944204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61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2392-F264-48D9-B955-5C75D4A3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EFD11-49D7-412B-9456-0899ED4FA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E4642-6F56-40D9-B998-0AD528690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6445F-D15E-48C1-9D67-93BE3870A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1B1D6-66B3-4D75-AFB4-7FAEB5EB4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E2500-10CE-4273-994C-8E2B320B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0A4D-E9E4-4DA4-8037-7A446E67B67D}" type="datetimeFigureOut">
              <a:rPr lang="en-AU" smtClean="0"/>
              <a:t>21/06/2021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2E8C9-607A-44CE-92E6-06FEF1FD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90115-22A1-47EE-8F42-B2B3CB3E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E664-320B-49BB-A54C-F0D944204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36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03B2-AF32-461F-B6A4-16D0CCF8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FD4BB-C07E-4185-B4D4-2360A6C2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0A4D-E9E4-4DA4-8037-7A446E67B67D}" type="datetimeFigureOut">
              <a:rPr lang="en-AU" smtClean="0"/>
              <a:t>21/06/2021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6A4DA-4CAD-4A0F-BC8C-D202E4B6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1C916-CCF9-47E9-8D5D-843803BA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E664-320B-49BB-A54C-F0D944204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83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8CF9F-13F8-4022-95ED-CB7CBA19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0A4D-E9E4-4DA4-8037-7A446E67B67D}" type="datetimeFigureOut">
              <a:rPr lang="en-AU" smtClean="0"/>
              <a:t>21/06/2021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FDA87-7BCA-4C17-B68E-6CFD5FBD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29BFC-D04B-4EFA-81AE-3ED8368C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E664-320B-49BB-A54C-F0D944204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00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9995-9BC3-4098-A164-D2B815EE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F03FA-9F2B-472C-A258-E556B80D2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52E6A-5AFD-4816-B20E-D0CC97181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0F8C6-51C6-414B-AEB4-D827DF00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0A4D-E9E4-4DA4-8037-7A446E67B67D}" type="datetimeFigureOut">
              <a:rPr lang="en-AU" smtClean="0"/>
              <a:t>21/06/2021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E5842-E7B2-4502-908C-EEC9ACAD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FE8D4-A531-4594-B2BA-939C1919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E664-320B-49BB-A54C-F0D944204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539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321F-A561-4105-8A7E-85A324A7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57332-87C5-45D9-80E8-81C2385E1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9F606-FC01-4A36-9821-E41CB2094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52738-C539-4167-8D14-22AF1378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0A4D-E9E4-4DA4-8037-7A446E67B67D}" type="datetimeFigureOut">
              <a:rPr lang="en-AU" smtClean="0"/>
              <a:t>21/06/2021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00FDE-6EB8-4C88-AB6C-13D26701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4955B-E23A-4460-A8BF-34B66568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E664-320B-49BB-A54C-F0D944204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438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AFB66-A9BC-4250-8FA9-B2BADD5F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94F68-E0B9-4817-9E48-CF09E4B5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9F39D-C78F-4151-84D6-1D0F7BFA3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20A4D-E9E4-4DA4-8037-7A446E67B67D}" type="datetimeFigureOut">
              <a:rPr lang="en-AU" smtClean="0"/>
              <a:t>21/06/2021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8D354-2885-492D-9FB7-C93141982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2D331-4C77-4EBE-9915-ED2A0C09A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AE664-320B-49BB-A54C-F0D944204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037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01FBA7-7E41-4B43-8D11-66760977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484"/>
          <a:stretch/>
        </p:blipFill>
        <p:spPr>
          <a:xfrm>
            <a:off x="838200" y="244345"/>
            <a:ext cx="10994820" cy="617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3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Anh Cuong Le</dc:creator>
  <cp:lastModifiedBy>Van Anh Cuong Le</cp:lastModifiedBy>
  <cp:revision>1</cp:revision>
  <dcterms:created xsi:type="dcterms:W3CDTF">2021-06-21T03:19:18Z</dcterms:created>
  <dcterms:modified xsi:type="dcterms:W3CDTF">2021-06-21T03:19:59Z</dcterms:modified>
</cp:coreProperties>
</file>