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9"/>
  </p:notesMasterIdLst>
  <p:sldIdLst>
    <p:sldId id="256" r:id="rId5"/>
    <p:sldId id="257" r:id="rId6"/>
    <p:sldId id="259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FDF9B8-1D4F-4753-ADC4-3A7E9044C5A3}">
          <p14:sldIdLst>
            <p14:sldId id="256"/>
            <p14:sldId id="257"/>
          </p14:sldIdLst>
        </p14:section>
        <p14:section name="Tổng quan về đồ án" id="{E5AA8FE0-8215-46B1-B058-B1499751CC00}">
          <p14:sldIdLst>
            <p14:sldId id="259"/>
            <p14:sldId id="261"/>
            <p14:sldId id="262"/>
            <p14:sldId id="271"/>
          </p14:sldIdLst>
        </p14:section>
        <p14:section name="Kế hoạch thực hiện đồ án" id="{73E97A8A-1900-47FD-98C3-010D5060745B}">
          <p14:sldIdLst>
            <p14:sldId id="263"/>
            <p14:sldId id="264"/>
            <p14:sldId id="265"/>
          </p14:sldIdLst>
        </p14:section>
        <p14:section name="Chi tiết về đồ án" id="{669B24EE-25CE-45ED-9305-F8C263459724}">
          <p14:sldIdLst>
            <p14:sldId id="266"/>
            <p14:sldId id="267"/>
            <p14:sldId id="268"/>
            <p14:sldId id="269"/>
          </p14:sldIdLst>
        </p14:section>
        <p14:section name="Kết thúc" id="{F5307DA2-22AC-4F45-BAB3-7D9A3813C4E9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A9F12-C2FD-46A2-AD8D-43841A803260}" v="6759" dt="2020-12-21T14:30:15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ẢI ĐĂNG" userId="S::20120049@student.hcmus.edu.vn::80c30424-fb04-46ab-8263-2a7dc309560f" providerId="AD" clId="Web-{EFC000F9-D718-B425-1433-5D887E3634D8}"/>
    <pc:docChg chg="modSld">
      <pc:chgData name="NGUYỄN HẢI ĐĂNG" userId="S::20120049@student.hcmus.edu.vn::80c30424-fb04-46ab-8263-2a7dc309560f" providerId="AD" clId="Web-{EFC000F9-D718-B425-1433-5D887E3634D8}" dt="2020-12-15T15:13:09.604" v="21" actId="20577"/>
      <pc:docMkLst>
        <pc:docMk/>
      </pc:docMkLst>
      <pc:sldChg chg="modSp">
        <pc:chgData name="NGUYỄN HẢI ĐĂNG" userId="S::20120049@student.hcmus.edu.vn::80c30424-fb04-46ab-8263-2a7dc309560f" providerId="AD" clId="Web-{EFC000F9-D718-B425-1433-5D887E3634D8}" dt="2020-12-15T15:13:09.588" v="20" actId="20577"/>
        <pc:sldMkLst>
          <pc:docMk/>
          <pc:sldMk cId="3259296957" sldId="262"/>
        </pc:sldMkLst>
        <pc:spChg chg="mod">
          <ac:chgData name="NGUYỄN HẢI ĐĂNG" userId="S::20120049@student.hcmus.edu.vn::80c30424-fb04-46ab-8263-2a7dc309560f" providerId="AD" clId="Web-{EFC000F9-D718-B425-1433-5D887E3634D8}" dt="2020-12-15T15:13:09.588" v="20" actId="20577"/>
          <ac:spMkLst>
            <pc:docMk/>
            <pc:sldMk cId="3259296957" sldId="262"/>
            <ac:spMk id="5" creationId="{265F56D1-7392-440F-89A4-A278FB1D711B}"/>
          </ac:spMkLst>
        </pc:spChg>
      </pc:sldChg>
    </pc:docChg>
  </pc:docChgLst>
  <pc:docChgLst>
    <pc:chgData name="NGUYỄN HẢI ĐĂNG" userId="80c30424-fb04-46ab-8263-2a7dc309560f" providerId="ADAL" clId="{C9BA9F12-C2FD-46A2-AD8D-43841A803260}"/>
    <pc:docChg chg="undo redo custSel mod addSld delSld modSld sldOrd addSection modSection">
      <pc:chgData name="NGUYỄN HẢI ĐĂNG" userId="80c30424-fb04-46ab-8263-2a7dc309560f" providerId="ADAL" clId="{C9BA9F12-C2FD-46A2-AD8D-43841A803260}" dt="2020-12-21T14:30:15.781" v="9054"/>
      <pc:docMkLst>
        <pc:docMk/>
      </pc:docMkLst>
      <pc:sldChg chg="addSp delSp modSp mod modTransition">
        <pc:chgData name="NGUYỄN HẢI ĐĂNG" userId="80c30424-fb04-46ab-8263-2a7dc309560f" providerId="ADAL" clId="{C9BA9F12-C2FD-46A2-AD8D-43841A803260}" dt="2020-12-21T14:30:13.802" v="9052" actId="27614"/>
        <pc:sldMkLst>
          <pc:docMk/>
          <pc:sldMk cId="2329291441" sldId="256"/>
        </pc:sldMkLst>
        <pc:spChg chg="mod">
          <ac:chgData name="NGUYỄN HẢI ĐĂNG" userId="80c30424-fb04-46ab-8263-2a7dc309560f" providerId="ADAL" clId="{C9BA9F12-C2FD-46A2-AD8D-43841A803260}" dt="2020-12-21T14:30:04.724" v="9051" actId="26606"/>
          <ac:spMkLst>
            <pc:docMk/>
            <pc:sldMk cId="2329291441" sldId="256"/>
            <ac:spMk id="2" creationId="{6DE78F88-7EE9-4FC8-948C-686A5B7A2A8A}"/>
          </ac:spMkLst>
        </pc:spChg>
        <pc:spChg chg="mod">
          <ac:chgData name="NGUYỄN HẢI ĐĂNG" userId="80c30424-fb04-46ab-8263-2a7dc309560f" providerId="ADAL" clId="{C9BA9F12-C2FD-46A2-AD8D-43841A803260}" dt="2020-12-21T14:30:04.724" v="9051" actId="26606"/>
          <ac:spMkLst>
            <pc:docMk/>
            <pc:sldMk cId="2329291441" sldId="256"/>
            <ac:spMk id="3" creationId="{4FF4F5AC-0C28-4593-A708-9240FA5E6CDB}"/>
          </ac:spMkLst>
        </pc:spChg>
        <pc:spChg chg="mod ord">
          <ac:chgData name="NGUYỄN HẢI ĐĂNG" userId="80c30424-fb04-46ab-8263-2a7dc309560f" providerId="ADAL" clId="{C9BA9F12-C2FD-46A2-AD8D-43841A803260}" dt="2020-12-21T14:30:04.724" v="9051" actId="26606"/>
          <ac:spMkLst>
            <pc:docMk/>
            <pc:sldMk cId="2329291441" sldId="256"/>
            <ac:spMk id="5" creationId="{F958C4DA-1465-4E8A-844D-28E7D77402FD}"/>
          </ac:spMkLst>
        </pc:spChg>
        <pc:spChg chg="del">
          <ac:chgData name="NGUYỄN HẢI ĐĂNG" userId="80c30424-fb04-46ab-8263-2a7dc309560f" providerId="ADAL" clId="{C9BA9F12-C2FD-46A2-AD8D-43841A803260}" dt="2020-12-21T14:01:16.405" v="9041" actId="26606"/>
          <ac:spMkLst>
            <pc:docMk/>
            <pc:sldMk cId="2329291441" sldId="256"/>
            <ac:spMk id="9" creationId="{8C37C960-91F5-4F61-B2CD-8A037920720B}"/>
          </ac:spMkLst>
        </pc:spChg>
        <pc:spChg chg="del">
          <ac:chgData name="NGUYỄN HẢI ĐĂNG" userId="80c30424-fb04-46ab-8263-2a7dc309560f" providerId="ADAL" clId="{C9BA9F12-C2FD-46A2-AD8D-43841A803260}" dt="2020-12-21T14:01:16.405" v="9041" actId="26606"/>
          <ac:spMkLst>
            <pc:docMk/>
            <pc:sldMk cId="2329291441" sldId="256"/>
            <ac:spMk id="11" creationId="{50F155B6-ACA8-4C58-AAB6-CAFC981FF9EA}"/>
          </ac:spMkLst>
        </pc:spChg>
        <pc:spChg chg="del">
          <ac:chgData name="NGUYỄN HẢI ĐĂNG" userId="80c30424-fb04-46ab-8263-2a7dc309560f" providerId="ADAL" clId="{C9BA9F12-C2FD-46A2-AD8D-43841A803260}" dt="2020-12-21T14:01:16.405" v="9041" actId="26606"/>
          <ac:spMkLst>
            <pc:docMk/>
            <pc:sldMk cId="2329291441" sldId="256"/>
            <ac:spMk id="13" creationId="{A5C31099-1BBD-40CE-BC60-FCE50741940D}"/>
          </ac:spMkLst>
        </pc:spChg>
        <pc:spChg chg="add del">
          <ac:chgData name="NGUYỄN HẢI ĐĂNG" userId="80c30424-fb04-46ab-8263-2a7dc309560f" providerId="ADAL" clId="{C9BA9F12-C2FD-46A2-AD8D-43841A803260}" dt="2020-12-21T14:30:04.724" v="9051" actId="26606"/>
          <ac:spMkLst>
            <pc:docMk/>
            <pc:sldMk cId="2329291441" sldId="256"/>
            <ac:spMk id="18" creationId="{C3E06833-B59C-442F-9A6A-F8F55936D530}"/>
          </ac:spMkLst>
        </pc:spChg>
        <pc:spChg chg="add del">
          <ac:chgData name="NGUYỄN HẢI ĐĂNG" userId="80c30424-fb04-46ab-8263-2a7dc309560f" providerId="ADAL" clId="{C9BA9F12-C2FD-46A2-AD8D-43841A803260}" dt="2020-12-21T14:30:04.724" v="9051" actId="26606"/>
          <ac:spMkLst>
            <pc:docMk/>
            <pc:sldMk cId="2329291441" sldId="256"/>
            <ac:spMk id="20" creationId="{FA2016CF-2F24-4AE4-8A87-D9B6A3DE31E2}"/>
          </ac:spMkLst>
        </pc:spChg>
        <pc:spChg chg="add">
          <ac:chgData name="NGUYỄN HẢI ĐĂNG" userId="80c30424-fb04-46ab-8263-2a7dc309560f" providerId="ADAL" clId="{C9BA9F12-C2FD-46A2-AD8D-43841A803260}" dt="2020-12-21T14:30:04.724" v="9051" actId="26606"/>
          <ac:spMkLst>
            <pc:docMk/>
            <pc:sldMk cId="2329291441" sldId="256"/>
            <ac:spMk id="25" creationId="{C3E06833-B59C-442F-9A6A-F8F55936D530}"/>
          </ac:spMkLst>
        </pc:spChg>
        <pc:spChg chg="add">
          <ac:chgData name="NGUYỄN HẢI ĐĂNG" userId="80c30424-fb04-46ab-8263-2a7dc309560f" providerId="ADAL" clId="{C9BA9F12-C2FD-46A2-AD8D-43841A803260}" dt="2020-12-21T14:30:04.724" v="9051" actId="26606"/>
          <ac:spMkLst>
            <pc:docMk/>
            <pc:sldMk cId="2329291441" sldId="256"/>
            <ac:spMk id="27" creationId="{FA2016CF-2F24-4AE4-8A87-D9B6A3DE31E2}"/>
          </ac:spMkLst>
        </pc:spChg>
        <pc:picChg chg="del">
          <ac:chgData name="NGUYỄN HẢI ĐĂNG" userId="80c30424-fb04-46ab-8263-2a7dc309560f" providerId="ADAL" clId="{C9BA9F12-C2FD-46A2-AD8D-43841A803260}" dt="2020-12-21T14:01:05.393" v="9037" actId="478"/>
          <ac:picMkLst>
            <pc:docMk/>
            <pc:sldMk cId="2329291441" sldId="256"/>
            <ac:picMk id="4" creationId="{61504390-84F2-44EC-A03A-9397CF6B242A}"/>
          </ac:picMkLst>
        </pc:picChg>
        <pc:picChg chg="add del mod">
          <ac:chgData name="NGUYỄN HẢI ĐĂNG" userId="80c30424-fb04-46ab-8263-2a7dc309560f" providerId="ADAL" clId="{C9BA9F12-C2FD-46A2-AD8D-43841A803260}" dt="2020-12-21T14:29:58.383" v="9048" actId="478"/>
          <ac:picMkLst>
            <pc:docMk/>
            <pc:sldMk cId="2329291441" sldId="256"/>
            <ac:picMk id="7" creationId="{A8463D2F-7DD0-4B8C-B3D4-D49458870154}"/>
          </ac:picMkLst>
        </pc:picChg>
        <pc:picChg chg="add mod">
          <ac:chgData name="NGUYỄN HẢI ĐĂNG" userId="80c30424-fb04-46ab-8263-2a7dc309560f" providerId="ADAL" clId="{C9BA9F12-C2FD-46A2-AD8D-43841A803260}" dt="2020-12-21T14:30:13.802" v="9052" actId="27614"/>
          <ac:picMkLst>
            <pc:docMk/>
            <pc:sldMk cId="2329291441" sldId="256"/>
            <ac:picMk id="8" creationId="{104A3303-B1FD-4B6D-B5EF-EA8CDA406185}"/>
          </ac:picMkLst>
        </pc:picChg>
      </pc:sldChg>
      <pc:sldChg chg="addSp delSp modSp mod modTransition setBg">
        <pc:chgData name="NGUYỄN HẢI ĐĂNG" userId="80c30424-fb04-46ab-8263-2a7dc309560f" providerId="ADAL" clId="{C9BA9F12-C2FD-46A2-AD8D-43841A803260}" dt="2020-12-21T14:00:53.753" v="9036" actId="20577"/>
        <pc:sldMkLst>
          <pc:docMk/>
          <pc:sldMk cId="1056950364" sldId="257"/>
        </pc:sldMkLst>
        <pc:spChg chg="mod">
          <ac:chgData name="NGUYỄN HẢI ĐĂNG" userId="80c30424-fb04-46ab-8263-2a7dc309560f" providerId="ADAL" clId="{C9BA9F12-C2FD-46A2-AD8D-43841A803260}" dt="2020-12-12T14:23:03.101" v="500" actId="122"/>
          <ac:spMkLst>
            <pc:docMk/>
            <pc:sldMk cId="1056950364" sldId="257"/>
            <ac:spMk id="2" creationId="{F5BDF805-284B-48A4-A747-CB6C345F7632}"/>
          </ac:spMkLst>
        </pc:spChg>
        <pc:spChg chg="add del mod">
          <ac:chgData name="NGUYỄN HẢI ĐĂNG" userId="80c30424-fb04-46ab-8263-2a7dc309560f" providerId="ADAL" clId="{C9BA9F12-C2FD-46A2-AD8D-43841A803260}" dt="2020-12-12T14:15:14.031" v="58" actId="1032"/>
          <ac:spMkLst>
            <pc:docMk/>
            <pc:sldMk cId="1056950364" sldId="257"/>
            <ac:spMk id="3" creationId="{0B6772A1-20BD-4390-9826-A4E8E5D248A2}"/>
          </ac:spMkLst>
        </pc:spChg>
        <pc:spChg chg="mod">
          <ac:chgData name="NGUYỄN HẢI ĐĂNG" userId="80c30424-fb04-46ab-8263-2a7dc309560f" providerId="ADAL" clId="{C9BA9F12-C2FD-46A2-AD8D-43841A803260}" dt="2020-12-12T14:22:59.079" v="499" actId="26606"/>
          <ac:spMkLst>
            <pc:docMk/>
            <pc:sldMk cId="1056950364" sldId="257"/>
            <ac:spMk id="4" creationId="{036A8D26-DE49-402C-A06B-DF15BB52FBA0}"/>
          </ac:spMkLst>
        </pc:spChg>
        <pc:spChg chg="add del">
          <ac:chgData name="NGUYỄN HẢI ĐĂNG" userId="80c30424-fb04-46ab-8263-2a7dc309560f" providerId="ADAL" clId="{C9BA9F12-C2FD-46A2-AD8D-43841A803260}" dt="2020-12-12T14:22:59.079" v="499" actId="26606"/>
          <ac:spMkLst>
            <pc:docMk/>
            <pc:sldMk cId="1056950364" sldId="257"/>
            <ac:spMk id="9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2T14:17:59.992" v="397" actId="26606"/>
          <ac:spMkLst>
            <pc:docMk/>
            <pc:sldMk cId="1056950364" sldId="257"/>
            <ac:spMk id="12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2T14:22:59.079" v="499" actId="26606"/>
          <ac:spMkLst>
            <pc:docMk/>
            <pc:sldMk cId="1056950364" sldId="257"/>
            <ac:spMk id="14" creationId="{61DF3E2F-0A88-4C55-8678-0764BF7339D9}"/>
          </ac:spMkLst>
        </pc:spChg>
        <pc:spChg chg="add">
          <ac:chgData name="NGUYỄN HẢI ĐĂNG" userId="80c30424-fb04-46ab-8263-2a7dc309560f" providerId="ADAL" clId="{C9BA9F12-C2FD-46A2-AD8D-43841A803260}" dt="2020-12-12T14:22:59.079" v="499" actId="26606"/>
          <ac:spMkLst>
            <pc:docMk/>
            <pc:sldMk cId="1056950364" sldId="257"/>
            <ac:spMk id="19" creationId="{32768DCD-B824-413A-B330-8D57ADB3724C}"/>
          </ac:spMkLst>
        </pc:spChg>
        <pc:graphicFrameChg chg="add del mod modGraphic">
          <ac:chgData name="NGUYỄN HẢI ĐĂNG" userId="80c30424-fb04-46ab-8263-2a7dc309560f" providerId="ADAL" clId="{C9BA9F12-C2FD-46A2-AD8D-43841A803260}" dt="2020-12-12T14:13:55.228" v="53" actId="1032"/>
          <ac:graphicFrameMkLst>
            <pc:docMk/>
            <pc:sldMk cId="1056950364" sldId="257"/>
            <ac:graphicFrameMk id="5" creationId="{0FFE36B9-3296-4EC8-A144-0E5ACF73ABB7}"/>
          </ac:graphicFrameMkLst>
        </pc:graphicFrameChg>
        <pc:graphicFrameChg chg="add del modGraphic">
          <ac:chgData name="NGUYỄN HẢI ĐĂNG" userId="80c30424-fb04-46ab-8263-2a7dc309560f" providerId="ADAL" clId="{C9BA9F12-C2FD-46A2-AD8D-43841A803260}" dt="2020-12-12T14:14:24.499" v="55" actId="1032"/>
          <ac:graphicFrameMkLst>
            <pc:docMk/>
            <pc:sldMk cId="1056950364" sldId="257"/>
            <ac:graphicFrameMk id="6" creationId="{6F08C974-6E34-400D-B939-80E564E536E7}"/>
          </ac:graphicFrameMkLst>
        </pc:graphicFrameChg>
        <pc:graphicFrameChg chg="add mod ord modGraphic">
          <ac:chgData name="NGUYỄN HẢI ĐĂNG" userId="80c30424-fb04-46ab-8263-2a7dc309560f" providerId="ADAL" clId="{C9BA9F12-C2FD-46A2-AD8D-43841A803260}" dt="2020-12-21T14:00:53.753" v="9036" actId="20577"/>
          <ac:graphicFrameMkLst>
            <pc:docMk/>
            <pc:sldMk cId="1056950364" sldId="257"/>
            <ac:graphicFrameMk id="7" creationId="{2AE71A38-EDEB-48C3-804F-70C5D0B02D28}"/>
          </ac:graphicFrameMkLst>
        </pc:graphicFrameChg>
      </pc:sldChg>
      <pc:sldChg chg="addSp delSp modSp new del mod setBg">
        <pc:chgData name="NGUYỄN HẢI ĐĂNG" userId="80c30424-fb04-46ab-8263-2a7dc309560f" providerId="ADAL" clId="{C9BA9F12-C2FD-46A2-AD8D-43841A803260}" dt="2020-12-12T14:24:54.158" v="598" actId="47"/>
        <pc:sldMkLst>
          <pc:docMk/>
          <pc:sldMk cId="208230058" sldId="258"/>
        </pc:sldMkLst>
        <pc:spChg chg="mo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2" creationId="{6E8B9E36-6A99-4EEE-B2B1-5994345AC4CF}"/>
          </ac:spMkLst>
        </pc:spChg>
        <pc:spChg chg="del mo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3" creationId="{6052B770-5365-48F7-9BEF-3588A8720265}"/>
          </ac:spMkLst>
        </pc:spChg>
        <pc:spChg chg="mo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4" creationId="{7B3845D0-E12F-4E1F-B7A2-1FF3074CDCE9}"/>
          </ac:spMkLst>
        </pc:spChg>
        <pc:spChg chg="ad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11" creationId="{DD7EAFE6-2BB9-41FB-9CF4-588CFC708774}"/>
          </ac:spMkLst>
        </pc:spChg>
        <pc:spChg chg="ad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13" creationId="{8C37C960-91F5-4F61-B2CD-8A037920720B}"/>
          </ac:spMkLst>
        </pc:spChg>
        <pc:spChg chg="ad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15" creationId="{11884203-7A1F-4059-B697-23D53FA8A296}"/>
          </ac:spMkLst>
        </pc:spChg>
        <pc:spChg chg="ad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17" creationId="{A5C31099-1BBD-40CE-BC60-FCE50741940D}"/>
          </ac:spMkLst>
        </pc:spChg>
        <pc:spChg chg="ad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19" creationId="{AE12D6A8-795F-441C-B70F-F3E0D262FC6E}"/>
          </ac:spMkLst>
        </pc:spChg>
        <pc:spChg chg="add">
          <ac:chgData name="NGUYỄN HẢI ĐĂNG" userId="80c30424-fb04-46ab-8263-2a7dc309560f" providerId="ADAL" clId="{C9BA9F12-C2FD-46A2-AD8D-43841A803260}" dt="2020-12-12T14:24:09.433" v="551" actId="26606"/>
          <ac:spMkLst>
            <pc:docMk/>
            <pc:sldMk cId="208230058" sldId="258"/>
            <ac:spMk id="21" creationId="{77E975BE-D56B-41D7-A042-1DB14B6EBF3B}"/>
          </ac:spMkLst>
        </pc:spChg>
        <pc:picChg chg="add">
          <ac:chgData name="NGUYỄN HẢI ĐĂNG" userId="80c30424-fb04-46ab-8263-2a7dc309560f" providerId="ADAL" clId="{C9BA9F12-C2FD-46A2-AD8D-43841A803260}" dt="2020-12-12T14:24:09.433" v="551" actId="26606"/>
          <ac:picMkLst>
            <pc:docMk/>
            <pc:sldMk cId="208230058" sldId="258"/>
            <ac:picMk id="8" creationId="{5BF339C5-C63F-4B48-99EE-5E65CCC9021E}"/>
          </ac:picMkLst>
        </pc:picChg>
      </pc:sldChg>
      <pc:sldChg chg="addSp delSp modSp new mod modTransition setBg">
        <pc:chgData name="NGUYỄN HẢI ĐĂNG" userId="80c30424-fb04-46ab-8263-2a7dc309560f" providerId="ADAL" clId="{C9BA9F12-C2FD-46A2-AD8D-43841A803260}" dt="2020-12-21T14:30:15.781" v="9054"/>
        <pc:sldMkLst>
          <pc:docMk/>
          <pc:sldMk cId="1279942833" sldId="259"/>
        </pc:sldMkLst>
        <pc:spChg chg="mod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2" creationId="{572B1F41-FAB3-4D50-92C2-CDDC20D157AE}"/>
          </ac:spMkLst>
        </pc:spChg>
        <pc:spChg chg="mod ord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3" creationId="{2F72CA3B-BAC2-414C-9F22-0FEFC0355825}"/>
          </ac:spMkLst>
        </pc:spChg>
        <pc:spChg chg="add del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10" creationId="{DD7EAFE6-2BB9-41FB-9CF4-588CFC708774}"/>
          </ac:spMkLst>
        </pc:spChg>
        <pc:spChg chg="add del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12" creationId="{8C37C960-91F5-4F61-B2CD-8A037920720B}"/>
          </ac:spMkLst>
        </pc:spChg>
        <pc:spChg chg="add del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14" creationId="{11884203-7A1F-4059-B697-23D53FA8A296}"/>
          </ac:spMkLst>
        </pc:spChg>
        <pc:spChg chg="add del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16" creationId="{A5C31099-1BBD-40CE-BC60-FCE50741940D}"/>
          </ac:spMkLst>
        </pc:spChg>
        <pc:spChg chg="add del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18" creationId="{AE12D6A8-795F-441C-B70F-F3E0D262FC6E}"/>
          </ac:spMkLst>
        </pc:spChg>
        <pc:spChg chg="add del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20" creationId="{77E975BE-D56B-41D7-A042-1DB14B6EBF3B}"/>
          </ac:spMkLst>
        </pc:spChg>
        <pc:spChg chg="add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71" creationId="{DD7EAFE6-2BB9-41FB-9CF4-588CFC708774}"/>
          </ac:spMkLst>
        </pc:spChg>
        <pc:spChg chg="add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73" creationId="{C3E06833-B59C-442F-9A6A-F8F55936D530}"/>
          </ac:spMkLst>
        </pc:spChg>
        <pc:spChg chg="add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75" creationId="{FA2016CF-2F24-4AE4-8A87-D9B6A3DE31E2}"/>
          </ac:spMkLst>
        </pc:spChg>
        <pc:spChg chg="add">
          <ac:chgData name="NGUYỄN HẢI ĐĂNG" userId="80c30424-fb04-46ab-8263-2a7dc309560f" providerId="ADAL" clId="{C9BA9F12-C2FD-46A2-AD8D-43841A803260}" dt="2020-12-21T14:01:37.723" v="9045" actId="26606"/>
          <ac:spMkLst>
            <pc:docMk/>
            <pc:sldMk cId="1279942833" sldId="259"/>
            <ac:spMk id="77" creationId="{14AE4EC7-16FA-4A67-84A0-F079B4BC80A2}"/>
          </ac:spMkLst>
        </pc:spChg>
        <pc:picChg chg="add del">
          <ac:chgData name="NGUYỄN HẢI ĐĂNG" userId="80c30424-fb04-46ab-8263-2a7dc309560f" providerId="ADAL" clId="{C9BA9F12-C2FD-46A2-AD8D-43841A803260}" dt="2020-12-21T14:01:33.568" v="9042" actId="478"/>
          <ac:picMkLst>
            <pc:docMk/>
            <pc:sldMk cId="1279942833" sldId="259"/>
            <ac:picMk id="7" creationId="{1A70E41F-1E25-40F6-8A96-8C21F338C8C0}"/>
          </ac:picMkLst>
        </pc:picChg>
        <pc:picChg chg="add mod">
          <ac:chgData name="NGUYỄN HẢI ĐĂNG" userId="80c30424-fb04-46ab-8263-2a7dc309560f" providerId="ADAL" clId="{C9BA9F12-C2FD-46A2-AD8D-43841A803260}" dt="2020-12-21T14:30:15.781" v="9054"/>
          <ac:picMkLst>
            <pc:docMk/>
            <pc:sldMk cId="1279942833" sldId="259"/>
            <ac:picMk id="9" creationId="{B7A380CB-2D62-4E70-98F6-BDA0F3B4F758}"/>
          </ac:picMkLst>
        </pc:picChg>
        <pc:picChg chg="add del mod">
          <ac:chgData name="NGUYỄN HẢI ĐĂNG" userId="80c30424-fb04-46ab-8263-2a7dc309560f" providerId="ADAL" clId="{C9BA9F12-C2FD-46A2-AD8D-43841A803260}" dt="2020-12-21T14:30:14.912" v="9053" actId="478"/>
          <ac:picMkLst>
            <pc:docMk/>
            <pc:sldMk cId="1279942833" sldId="259"/>
            <ac:picMk id="1026" creationId="{8B5752E0-96D5-4D6E-8E4D-74423EB37AAB}"/>
          </ac:picMkLst>
        </pc:picChg>
      </pc:sldChg>
      <pc:sldChg chg="new del">
        <pc:chgData name="NGUYỄN HẢI ĐĂNG" userId="80c30424-fb04-46ab-8263-2a7dc309560f" providerId="ADAL" clId="{C9BA9F12-C2FD-46A2-AD8D-43841A803260}" dt="2020-12-12T14:29:00.538" v="952" actId="47"/>
        <pc:sldMkLst>
          <pc:docMk/>
          <pc:sldMk cId="593607363" sldId="260"/>
        </pc:sldMkLst>
      </pc:sldChg>
      <pc:sldChg chg="addSp delSp modSp new mod ord modTransition setBg modClrScheme chgLayout">
        <pc:chgData name="NGUYỄN HẢI ĐĂNG" userId="80c30424-fb04-46ab-8263-2a7dc309560f" providerId="ADAL" clId="{C9BA9F12-C2FD-46A2-AD8D-43841A803260}" dt="2020-12-21T14:00:31.069" v="9014" actId="1076"/>
        <pc:sldMkLst>
          <pc:docMk/>
          <pc:sldMk cId="1218550341" sldId="261"/>
        </pc:sldMkLst>
        <pc:spChg chg="mod ord">
          <ac:chgData name="NGUYỄN HẢI ĐĂNG" userId="80c30424-fb04-46ab-8263-2a7dc309560f" providerId="ADAL" clId="{C9BA9F12-C2FD-46A2-AD8D-43841A803260}" dt="2020-12-21T13:59:07.819" v="8998" actId="26606"/>
          <ac:spMkLst>
            <pc:docMk/>
            <pc:sldMk cId="1218550341" sldId="261"/>
            <ac:spMk id="2" creationId="{AC613B3C-60A8-4CEF-A5EC-06E3BB711E06}"/>
          </ac:spMkLst>
        </pc:spChg>
        <pc:spChg chg="del mod ord">
          <ac:chgData name="NGUYỄN HẢI ĐĂNG" userId="80c30424-fb04-46ab-8263-2a7dc309560f" providerId="ADAL" clId="{C9BA9F12-C2FD-46A2-AD8D-43841A803260}" dt="2020-12-12T14:45:20.897" v="2040" actId="478"/>
          <ac:spMkLst>
            <pc:docMk/>
            <pc:sldMk cId="1218550341" sldId="261"/>
            <ac:spMk id="3" creationId="{46C9CA81-2656-4632-9344-B9658D978B7B}"/>
          </ac:spMkLst>
        </pc:spChg>
        <pc:spChg chg="add del mod">
          <ac:chgData name="NGUYỄN HẢI ĐĂNG" userId="80c30424-fb04-46ab-8263-2a7dc309560f" providerId="ADAL" clId="{C9BA9F12-C2FD-46A2-AD8D-43841A803260}" dt="2020-12-21T13:55:54.459" v="8937" actId="478"/>
          <ac:spMkLst>
            <pc:docMk/>
            <pc:sldMk cId="1218550341" sldId="261"/>
            <ac:spMk id="3" creationId="{A76B75E6-1FA5-453A-9E65-D0B0808B2F83}"/>
          </ac:spMkLst>
        </pc:spChg>
        <pc:spChg chg="del">
          <ac:chgData name="NGUYỄN HẢI ĐĂNG" userId="80c30424-fb04-46ab-8263-2a7dc309560f" providerId="ADAL" clId="{C9BA9F12-C2FD-46A2-AD8D-43841A803260}" dt="2020-12-12T14:30:05.980" v="1003" actId="3680"/>
          <ac:spMkLst>
            <pc:docMk/>
            <pc:sldMk cId="1218550341" sldId="261"/>
            <ac:spMk id="4" creationId="{24495E74-4BC0-49FE-972F-401CADC7B404}"/>
          </ac:spMkLst>
        </pc:spChg>
        <pc:spChg chg="add del mod ord">
          <ac:chgData name="NGUYỄN HẢI ĐĂNG" userId="80c30424-fb04-46ab-8263-2a7dc309560f" providerId="ADAL" clId="{C9BA9F12-C2FD-46A2-AD8D-43841A803260}" dt="2020-12-21T13:57:09.260" v="8953" actId="700"/>
          <ac:spMkLst>
            <pc:docMk/>
            <pc:sldMk cId="1218550341" sldId="261"/>
            <ac:spMk id="4" creationId="{45646CB8-23AE-457A-B66A-08842FD93A93}"/>
          </ac:spMkLst>
        </pc:spChg>
        <pc:spChg chg="add del mod">
          <ac:chgData name="NGUYỄN HẢI ĐĂNG" userId="80c30424-fb04-46ab-8263-2a7dc309560f" providerId="ADAL" clId="{C9BA9F12-C2FD-46A2-AD8D-43841A803260}" dt="2020-12-21T13:47:22.761" v="8690" actId="3680"/>
          <ac:spMkLst>
            <pc:docMk/>
            <pc:sldMk cId="1218550341" sldId="261"/>
            <ac:spMk id="4" creationId="{C3111E8D-5981-420B-80D8-93B4B77C76E9}"/>
          </ac:spMkLst>
        </pc:spChg>
        <pc:spChg chg="del">
          <ac:chgData name="NGUYỄN HẢI ĐĂNG" userId="80c30424-fb04-46ab-8263-2a7dc309560f" providerId="ADAL" clId="{C9BA9F12-C2FD-46A2-AD8D-43841A803260}" dt="2020-12-12T14:31:22.138" v="1124" actId="700"/>
          <ac:spMkLst>
            <pc:docMk/>
            <pc:sldMk cId="1218550341" sldId="261"/>
            <ac:spMk id="5" creationId="{1D9697FC-B173-4819-A88E-34D655B4C632}"/>
          </ac:spMkLst>
        </pc:spChg>
        <pc:spChg chg="add del mod">
          <ac:chgData name="NGUYỄN HẢI ĐĂNG" userId="80c30424-fb04-46ab-8263-2a7dc309560f" providerId="ADAL" clId="{C9BA9F12-C2FD-46A2-AD8D-43841A803260}" dt="2020-12-21T13:57:03.326" v="8949" actId="478"/>
          <ac:spMkLst>
            <pc:docMk/>
            <pc:sldMk cId="1218550341" sldId="261"/>
            <ac:spMk id="5" creationId="{2E1C9A3A-30E5-4261-8ADB-009D7DD6EADF}"/>
          </ac:spMkLst>
        </pc:spChg>
        <pc:spChg chg="del">
          <ac:chgData name="NGUYỄN HẢI ĐĂNG" userId="80c30424-fb04-46ab-8263-2a7dc309560f" providerId="ADAL" clId="{C9BA9F12-C2FD-46A2-AD8D-43841A803260}" dt="2020-12-12T14:31:22.138" v="1124" actId="700"/>
          <ac:spMkLst>
            <pc:docMk/>
            <pc:sldMk cId="1218550341" sldId="261"/>
            <ac:spMk id="6" creationId="{C80F7D68-DCA5-43B3-95B7-0A8D49264B1B}"/>
          </ac:spMkLst>
        </pc:spChg>
        <pc:spChg chg="mod ord">
          <ac:chgData name="NGUYỄN HẢI ĐĂNG" userId="80c30424-fb04-46ab-8263-2a7dc309560f" providerId="ADAL" clId="{C9BA9F12-C2FD-46A2-AD8D-43841A803260}" dt="2020-12-21T13:59:07.819" v="8998" actId="26606"/>
          <ac:spMkLst>
            <pc:docMk/>
            <pc:sldMk cId="1218550341" sldId="261"/>
            <ac:spMk id="7" creationId="{33B86147-5749-480E-9E9D-5298BC66043C}"/>
          </ac:spMkLst>
        </pc:spChg>
        <pc:spChg chg="add del mod">
          <ac:chgData name="NGUYỄN HẢI ĐĂNG" userId="80c30424-fb04-46ab-8263-2a7dc309560f" providerId="ADAL" clId="{C9BA9F12-C2FD-46A2-AD8D-43841A803260}" dt="2020-12-21T13:48:17.723" v="8703" actId="478"/>
          <ac:spMkLst>
            <pc:docMk/>
            <pc:sldMk cId="1218550341" sldId="261"/>
            <ac:spMk id="11" creationId="{CA5B0FDF-C851-4884-A5CD-FD37D0AA5BF8}"/>
          </ac:spMkLst>
        </pc:spChg>
        <pc:spChg chg="add del mod ord">
          <ac:chgData name="NGUYỄN HẢI ĐĂNG" userId="80c30424-fb04-46ab-8263-2a7dc309560f" providerId="ADAL" clId="{C9BA9F12-C2FD-46A2-AD8D-43841A803260}" dt="2020-12-21T13:54:29.211" v="8900"/>
          <ac:spMkLst>
            <pc:docMk/>
            <pc:sldMk cId="1218550341" sldId="261"/>
            <ac:spMk id="12" creationId="{F943B553-3455-4839-A5A1-2FACA0038F22}"/>
          </ac:spMkLst>
        </pc:spChg>
        <pc:spChg chg="add del mod">
          <ac:chgData name="NGUYỄN HẢI ĐĂNG" userId="80c30424-fb04-46ab-8263-2a7dc309560f" providerId="ADAL" clId="{C9BA9F12-C2FD-46A2-AD8D-43841A803260}" dt="2020-12-21T13:55:09.347" v="8929"/>
          <ac:spMkLst>
            <pc:docMk/>
            <pc:sldMk cId="1218550341" sldId="261"/>
            <ac:spMk id="14" creationId="{66181BB9-DA29-44DC-B00F-45F682B84A95}"/>
          </ac:spMkLst>
        </pc:spChg>
        <pc:spChg chg="add del">
          <ac:chgData name="NGUYỄN HẢI ĐĂNG" userId="80c30424-fb04-46ab-8263-2a7dc309560f" providerId="ADAL" clId="{C9BA9F12-C2FD-46A2-AD8D-43841A803260}" dt="2020-12-21T13:58:18.243" v="8973" actId="26606"/>
          <ac:spMkLst>
            <pc:docMk/>
            <pc:sldMk cId="1218550341" sldId="261"/>
            <ac:spMk id="17" creationId="{DD7EAFE6-2BB9-41FB-9CF4-588CFC708774}"/>
          </ac:spMkLst>
        </pc:spChg>
        <pc:spChg chg="add del">
          <ac:chgData name="NGUYỄN HẢI ĐĂNG" userId="80c30424-fb04-46ab-8263-2a7dc309560f" providerId="ADAL" clId="{C9BA9F12-C2FD-46A2-AD8D-43841A803260}" dt="2020-12-21T13:58:18.243" v="8973" actId="26606"/>
          <ac:spMkLst>
            <pc:docMk/>
            <pc:sldMk cId="1218550341" sldId="261"/>
            <ac:spMk id="18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21T13:58:18.243" v="8973" actId="26606"/>
          <ac:spMkLst>
            <pc:docMk/>
            <pc:sldMk cId="1218550341" sldId="261"/>
            <ac:spMk id="19" creationId="{61DF3E2F-0A88-4C55-8678-0764BF7339D9}"/>
          </ac:spMkLst>
        </pc:spChg>
        <pc:spChg chg="add del">
          <ac:chgData name="NGUYỄN HẢI ĐĂNG" userId="80c30424-fb04-46ab-8263-2a7dc309560f" providerId="ADAL" clId="{C9BA9F12-C2FD-46A2-AD8D-43841A803260}" dt="2020-12-21T13:56:04.452" v="8941" actId="26606"/>
          <ac:spMkLst>
            <pc:docMk/>
            <pc:sldMk cId="1218550341" sldId="261"/>
            <ac:spMk id="20" creationId="{DD7EAFE6-2BB9-41FB-9CF4-588CFC708774}"/>
          </ac:spMkLst>
        </pc:spChg>
        <pc:spChg chg="add del">
          <ac:chgData name="NGUYỄN HẢI ĐĂNG" userId="80c30424-fb04-46ab-8263-2a7dc309560f" providerId="ADAL" clId="{C9BA9F12-C2FD-46A2-AD8D-43841A803260}" dt="2020-12-21T13:59:07.819" v="8998" actId="26606"/>
          <ac:spMkLst>
            <pc:docMk/>
            <pc:sldMk cId="1218550341" sldId="261"/>
            <ac:spMk id="21" creationId="{DD7EAFE6-2BB9-41FB-9CF4-588CFC708774}"/>
          </ac:spMkLst>
        </pc:spChg>
        <pc:spChg chg="add del">
          <ac:chgData name="NGUYỄN HẢI ĐĂNG" userId="80c30424-fb04-46ab-8263-2a7dc309560f" providerId="ADAL" clId="{C9BA9F12-C2FD-46A2-AD8D-43841A803260}" dt="2020-12-21T13:56:04.452" v="8941" actId="26606"/>
          <ac:spMkLst>
            <pc:docMk/>
            <pc:sldMk cId="1218550341" sldId="261"/>
            <ac:spMk id="22" creationId="{C3E06833-B59C-442F-9A6A-F8F55936D530}"/>
          </ac:spMkLst>
        </pc:spChg>
        <pc:spChg chg="add del">
          <ac:chgData name="NGUYỄN HẢI ĐĂNG" userId="80c30424-fb04-46ab-8263-2a7dc309560f" providerId="ADAL" clId="{C9BA9F12-C2FD-46A2-AD8D-43841A803260}" dt="2020-12-21T13:59:07.819" v="8998" actId="26606"/>
          <ac:spMkLst>
            <pc:docMk/>
            <pc:sldMk cId="1218550341" sldId="261"/>
            <ac:spMk id="23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21T13:56:04.452" v="8941" actId="26606"/>
          <ac:spMkLst>
            <pc:docMk/>
            <pc:sldMk cId="1218550341" sldId="261"/>
            <ac:spMk id="24" creationId="{FA2016CF-2F24-4AE4-8A87-D9B6A3DE31E2}"/>
          </ac:spMkLst>
        </pc:spChg>
        <pc:spChg chg="add del">
          <ac:chgData name="NGUYỄN HẢI ĐĂNG" userId="80c30424-fb04-46ab-8263-2a7dc309560f" providerId="ADAL" clId="{C9BA9F12-C2FD-46A2-AD8D-43841A803260}" dt="2020-12-21T13:59:07.819" v="8998" actId="26606"/>
          <ac:spMkLst>
            <pc:docMk/>
            <pc:sldMk cId="1218550341" sldId="261"/>
            <ac:spMk id="25" creationId="{61DF3E2F-0A88-4C55-8678-0764BF7339D9}"/>
          </ac:spMkLst>
        </pc:spChg>
        <pc:spChg chg="add del">
          <ac:chgData name="NGUYỄN HẢI ĐĂNG" userId="80c30424-fb04-46ab-8263-2a7dc309560f" providerId="ADAL" clId="{C9BA9F12-C2FD-46A2-AD8D-43841A803260}" dt="2020-12-21T13:56:10.440" v="8943" actId="26606"/>
          <ac:spMkLst>
            <pc:docMk/>
            <pc:sldMk cId="1218550341" sldId="261"/>
            <ac:spMk id="26" creationId="{DD7EAFE6-2BB9-41FB-9CF4-588CFC708774}"/>
          </ac:spMkLst>
        </pc:spChg>
        <pc:spChg chg="add del">
          <ac:chgData name="NGUYỄN HẢI ĐĂNG" userId="80c30424-fb04-46ab-8263-2a7dc309560f" providerId="ADAL" clId="{C9BA9F12-C2FD-46A2-AD8D-43841A803260}" dt="2020-12-21T13:56:10.440" v="8943" actId="26606"/>
          <ac:spMkLst>
            <pc:docMk/>
            <pc:sldMk cId="1218550341" sldId="261"/>
            <ac:spMk id="27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21T13:56:10.440" v="8943" actId="26606"/>
          <ac:spMkLst>
            <pc:docMk/>
            <pc:sldMk cId="1218550341" sldId="261"/>
            <ac:spMk id="28" creationId="{61DF3E2F-0A88-4C55-8678-0764BF7339D9}"/>
          </ac:spMkLst>
        </pc:spChg>
        <pc:graphicFrameChg chg="add del mod ord modGraphic">
          <ac:chgData name="NGUYỄN HẢI ĐĂNG" userId="80c30424-fb04-46ab-8263-2a7dc309560f" providerId="ADAL" clId="{C9BA9F12-C2FD-46A2-AD8D-43841A803260}" dt="2020-12-21T13:47:09.137" v="8686" actId="3680"/>
          <ac:graphicFrameMkLst>
            <pc:docMk/>
            <pc:sldMk cId="1218550341" sldId="261"/>
            <ac:graphicFrameMk id="5" creationId="{49B30A7C-1EF3-43AF-9382-616A61E29F29}"/>
          </ac:graphicFrameMkLst>
        </pc:graphicFrameChg>
        <pc:graphicFrameChg chg="add del mod ord modGraphic">
          <ac:chgData name="NGUYỄN HẢI ĐĂNG" userId="80c30424-fb04-46ab-8263-2a7dc309560f" providerId="ADAL" clId="{C9BA9F12-C2FD-46A2-AD8D-43841A803260}" dt="2020-12-21T13:47:17.129" v="8689" actId="3680"/>
          <ac:graphicFrameMkLst>
            <pc:docMk/>
            <pc:sldMk cId="1218550341" sldId="261"/>
            <ac:graphicFrameMk id="6" creationId="{8A98C447-72C6-4E44-9D1D-624E38FFA8C4}"/>
          </ac:graphicFrameMkLst>
        </pc:graphicFrameChg>
        <pc:graphicFrameChg chg="add del mod ord modGraphic">
          <ac:chgData name="NGUYỄN HẢI ĐĂNG" userId="80c30424-fb04-46ab-8263-2a7dc309560f" providerId="ADAL" clId="{C9BA9F12-C2FD-46A2-AD8D-43841A803260}" dt="2020-12-21T13:46:05.137" v="8666" actId="478"/>
          <ac:graphicFrameMkLst>
            <pc:docMk/>
            <pc:sldMk cId="1218550341" sldId="261"/>
            <ac:graphicFrameMk id="8" creationId="{A7F96D02-FBF3-437E-B1A7-24421116360C}"/>
          </ac:graphicFrameMkLst>
        </pc:graphicFrameChg>
        <pc:graphicFrameChg chg="add del mod ord modGraphic">
          <ac:chgData name="NGUYỄN HẢI ĐĂNG" userId="80c30424-fb04-46ab-8263-2a7dc309560f" providerId="ADAL" clId="{C9BA9F12-C2FD-46A2-AD8D-43841A803260}" dt="2020-12-21T13:54:28.331" v="8899" actId="21"/>
          <ac:graphicFrameMkLst>
            <pc:docMk/>
            <pc:sldMk cId="1218550341" sldId="261"/>
            <ac:graphicFrameMk id="9" creationId="{ACD867CF-2E41-41B5-B9B9-8702424EEA99}"/>
          </ac:graphicFrameMkLst>
        </pc:graphicFrameChg>
        <pc:graphicFrameChg chg="add mod ord modGraphic">
          <ac:chgData name="NGUYỄN HẢI ĐĂNG" userId="80c30424-fb04-46ab-8263-2a7dc309560f" providerId="ADAL" clId="{C9BA9F12-C2FD-46A2-AD8D-43841A803260}" dt="2020-12-21T14:00:26.367" v="9013" actId="1076"/>
          <ac:graphicFrameMkLst>
            <pc:docMk/>
            <pc:sldMk cId="1218550341" sldId="261"/>
            <ac:graphicFrameMk id="15" creationId="{ECDC62EE-856D-4E88-8A16-7487BB9B26EF}"/>
          </ac:graphicFrameMkLst>
        </pc:graphicFrameChg>
        <pc:picChg chg="add mod">
          <ac:chgData name="NGUYỄN HẢI ĐĂNG" userId="80c30424-fb04-46ab-8263-2a7dc309560f" providerId="ADAL" clId="{C9BA9F12-C2FD-46A2-AD8D-43841A803260}" dt="2020-12-21T14:00:31.069" v="9014" actId="1076"/>
          <ac:picMkLst>
            <pc:docMk/>
            <pc:sldMk cId="1218550341" sldId="261"/>
            <ac:picMk id="8" creationId="{167E7986-F55B-4570-9C0C-AC85F165EB0C}"/>
          </ac:picMkLst>
        </pc:picChg>
        <pc:picChg chg="add del mod">
          <ac:chgData name="NGUYỄN HẢI ĐĂNG" userId="80c30424-fb04-46ab-8263-2a7dc309560f" providerId="ADAL" clId="{C9BA9F12-C2FD-46A2-AD8D-43841A803260}" dt="2020-12-21T13:57:03.978" v="8950"/>
          <ac:picMkLst>
            <pc:docMk/>
            <pc:sldMk cId="1218550341" sldId="261"/>
            <ac:picMk id="14" creationId="{5B932685-9E94-40B5-A861-CE0205779115}"/>
          </ac:picMkLst>
        </pc:picChg>
        <pc:picChg chg="add del mod">
          <ac:chgData name="NGUYỄN HẢI ĐĂNG" userId="80c30424-fb04-46ab-8263-2a7dc309560f" providerId="ADAL" clId="{C9BA9F12-C2FD-46A2-AD8D-43841A803260}" dt="2020-12-21T13:55:53.202" v="8936" actId="478"/>
          <ac:picMkLst>
            <pc:docMk/>
            <pc:sldMk cId="1218550341" sldId="261"/>
            <ac:picMk id="16" creationId="{09827B0C-559B-4101-AE33-CE616681E4F9}"/>
          </ac:picMkLst>
        </pc:picChg>
      </pc:sldChg>
      <pc:sldChg chg="new del">
        <pc:chgData name="NGUYỄN HẢI ĐĂNG" userId="80c30424-fb04-46ab-8263-2a7dc309560f" providerId="ADAL" clId="{C9BA9F12-C2FD-46A2-AD8D-43841A803260}" dt="2020-12-12T14:33:01.101" v="1268" actId="47"/>
        <pc:sldMkLst>
          <pc:docMk/>
          <pc:sldMk cId="2437657110" sldId="262"/>
        </pc:sldMkLst>
      </pc:sldChg>
      <pc:sldChg chg="addSp delSp modSp add mod ord modTransition modClrScheme chgLayout">
        <pc:chgData name="NGUYỄN HẢI ĐĂNG" userId="80c30424-fb04-46ab-8263-2a7dc309560f" providerId="ADAL" clId="{C9BA9F12-C2FD-46A2-AD8D-43841A803260}" dt="2020-12-21T14:01:51.585" v="9047" actId="27636"/>
        <pc:sldMkLst>
          <pc:docMk/>
          <pc:sldMk cId="3259296957" sldId="262"/>
        </pc:sldMkLst>
        <pc:spChg chg="mod ord">
          <ac:chgData name="NGUYỄN HẢI ĐĂNG" userId="80c30424-fb04-46ab-8263-2a7dc309560f" providerId="ADAL" clId="{C9BA9F12-C2FD-46A2-AD8D-43841A803260}" dt="2020-12-12T15:12:23.559" v="4323" actId="120"/>
          <ac:spMkLst>
            <pc:docMk/>
            <pc:sldMk cId="3259296957" sldId="262"/>
            <ac:spMk id="2" creationId="{AC613B3C-60A8-4CEF-A5EC-06E3BB711E06}"/>
          </ac:spMkLst>
        </pc:spChg>
        <pc:spChg chg="del mod ord">
          <ac:chgData name="NGUYỄN HẢI ĐĂNG" userId="80c30424-fb04-46ab-8263-2a7dc309560f" providerId="ADAL" clId="{C9BA9F12-C2FD-46A2-AD8D-43841A803260}" dt="2020-12-12T14:35:51.735" v="1308" actId="478"/>
          <ac:spMkLst>
            <pc:docMk/>
            <pc:sldMk cId="3259296957" sldId="262"/>
            <ac:spMk id="3" creationId="{46C9CA81-2656-4632-9344-B9658D978B7B}"/>
          </ac:spMkLst>
        </pc:spChg>
        <pc:spChg chg="add del mod ord">
          <ac:chgData name="NGUYỄN HẢI ĐĂNG" userId="80c30424-fb04-46ab-8263-2a7dc309560f" providerId="ADAL" clId="{C9BA9F12-C2FD-46A2-AD8D-43841A803260}" dt="2020-12-21T14:01:51.585" v="9047" actId="27636"/>
          <ac:spMkLst>
            <pc:docMk/>
            <pc:sldMk cId="3259296957" sldId="262"/>
            <ac:spMk id="5" creationId="{265F56D1-7392-440F-89A4-A278FB1D711B}"/>
          </ac:spMkLst>
        </pc:spChg>
        <pc:spChg chg="add del mod ord">
          <ac:chgData name="NGUYỄN HẢI ĐĂNG" userId="80c30424-fb04-46ab-8263-2a7dc309560f" providerId="ADAL" clId="{C9BA9F12-C2FD-46A2-AD8D-43841A803260}" dt="2020-12-12T14:35:42.702" v="1304" actId="700"/>
          <ac:spMkLst>
            <pc:docMk/>
            <pc:sldMk cId="3259296957" sldId="262"/>
            <ac:spMk id="6" creationId="{5C0BAB0E-2797-4F09-8C91-B5B9AD7BF037}"/>
          </ac:spMkLst>
        </pc:spChg>
        <pc:spChg chg="mod ord">
          <ac:chgData name="NGUYỄN HẢI ĐĂNG" userId="80c30424-fb04-46ab-8263-2a7dc309560f" providerId="ADAL" clId="{C9BA9F12-C2FD-46A2-AD8D-43841A803260}" dt="2020-12-12T14:35:42.702" v="1304" actId="700"/>
          <ac:spMkLst>
            <pc:docMk/>
            <pc:sldMk cId="3259296957" sldId="262"/>
            <ac:spMk id="7" creationId="{33B86147-5749-480E-9E9D-5298BC66043C}"/>
          </ac:spMkLst>
        </pc:spChg>
        <pc:spChg chg="add del mod ord">
          <ac:chgData name="NGUYỄN HẢI ĐĂNG" userId="80c30424-fb04-46ab-8263-2a7dc309560f" providerId="ADAL" clId="{C9BA9F12-C2FD-46A2-AD8D-43841A803260}" dt="2020-12-12T14:35:42.153" v="1303" actId="700"/>
          <ac:spMkLst>
            <pc:docMk/>
            <pc:sldMk cId="3259296957" sldId="262"/>
            <ac:spMk id="9" creationId="{A0F7C318-4D40-434F-B828-93E943539281}"/>
          </ac:spMkLst>
        </pc:spChg>
        <pc:graphicFrameChg chg="add del mod modGraphic">
          <ac:chgData name="NGUYỄN HẢI ĐĂNG" userId="80c30424-fb04-46ab-8263-2a7dc309560f" providerId="ADAL" clId="{C9BA9F12-C2FD-46A2-AD8D-43841A803260}" dt="2020-12-13T13:32:27.865" v="5606" actId="27309"/>
          <ac:graphicFrameMkLst>
            <pc:docMk/>
            <pc:sldMk cId="3259296957" sldId="262"/>
            <ac:graphicFrameMk id="4" creationId="{FE62F421-17AC-4828-AFF0-AFEF42981DA8}"/>
          </ac:graphicFrameMkLst>
        </pc:graphicFrameChg>
        <pc:graphicFrameChg chg="del">
          <ac:chgData name="NGUYỄN HẢI ĐĂNG" userId="80c30424-fb04-46ab-8263-2a7dc309560f" providerId="ADAL" clId="{C9BA9F12-C2FD-46A2-AD8D-43841A803260}" dt="2020-12-12T14:33:44.173" v="1292" actId="478"/>
          <ac:graphicFrameMkLst>
            <pc:docMk/>
            <pc:sldMk cId="3259296957" sldId="262"/>
            <ac:graphicFrameMk id="8" creationId="{A7F96D02-FBF3-437E-B1A7-24421116360C}"/>
          </ac:graphicFrameMkLst>
        </pc:graphicFrameChg>
      </pc:sldChg>
      <pc:sldChg chg="addSp delSp modSp new mod modTransition setBg modClrScheme chgLayout">
        <pc:chgData name="NGUYỄN HẢI ĐĂNG" userId="80c30424-fb04-46ab-8263-2a7dc309560f" providerId="ADAL" clId="{C9BA9F12-C2FD-46A2-AD8D-43841A803260}" dt="2020-12-13T13:52:37.243" v="6770"/>
        <pc:sldMkLst>
          <pc:docMk/>
          <pc:sldMk cId="771759926" sldId="263"/>
        </pc:sldMkLst>
        <pc:spChg chg="del mod ord">
          <ac:chgData name="NGUYỄN HẢI ĐĂNG" userId="80c30424-fb04-46ab-8263-2a7dc309560f" providerId="ADAL" clId="{C9BA9F12-C2FD-46A2-AD8D-43841A803260}" dt="2020-12-12T14:42:19.582" v="1929" actId="700"/>
          <ac:spMkLst>
            <pc:docMk/>
            <pc:sldMk cId="771759926" sldId="263"/>
            <ac:spMk id="2" creationId="{F49D886B-C7AD-43D4-9E87-8456A7FDC7CD}"/>
          </ac:spMkLst>
        </pc:spChg>
        <pc:spChg chg="del">
          <ac:chgData name="NGUYỄN HẢI ĐĂNG" userId="80c30424-fb04-46ab-8263-2a7dc309560f" providerId="ADAL" clId="{C9BA9F12-C2FD-46A2-AD8D-43841A803260}" dt="2020-12-12T14:42:19.582" v="1929" actId="700"/>
          <ac:spMkLst>
            <pc:docMk/>
            <pc:sldMk cId="771759926" sldId="263"/>
            <ac:spMk id="3" creationId="{E34E0D98-214E-4098-B47B-A30B9D1A3500}"/>
          </ac:spMkLst>
        </pc:spChg>
        <pc:spChg chg="mod or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4" creationId="{A37A13C9-ACA9-45E9-B0E3-8148F95ED216}"/>
          </ac:spMkLst>
        </pc:spChg>
        <pc:spChg chg="add mod or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5" creationId="{D86D5865-91F0-487C-92DA-540A19431EC3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11" creationId="{DD7EAFE6-2BB9-41FB-9CF4-588CFC708774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13" creationId="{8C37C960-91F5-4F61-B2CD-8A037920720B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15" creationId="{A5C31099-1BBD-40CE-BC60-FCE50741940D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17" creationId="{32BCBDFC-4ADF-4297-B113-3B3F524F285E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19" creationId="{CD1FC1EF-ABB9-4B80-9582-E47C76BD0670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21" creationId="{1088ED32-3423-429F-96E6-C5BF1A957DB8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23" creationId="{C7C788C1-07E3-4AC3-B8E7-37A0856A0D24}"/>
          </ac:spMkLst>
        </pc:spChg>
        <pc:spChg chg="add">
          <ac:chgData name="NGUYỄN HẢI ĐĂNG" userId="80c30424-fb04-46ab-8263-2a7dc309560f" providerId="ADAL" clId="{C9BA9F12-C2FD-46A2-AD8D-43841A803260}" dt="2020-12-12T14:42:42.678" v="2027" actId="26606"/>
          <ac:spMkLst>
            <pc:docMk/>
            <pc:sldMk cId="771759926" sldId="263"/>
            <ac:spMk id="25" creationId="{BBB1F149-105F-4CE9-A59E-12133DCF58F9}"/>
          </ac:spMkLst>
        </pc:spChg>
        <pc:picChg chg="add">
          <ac:chgData name="NGUYỄN HẢI ĐĂNG" userId="80c30424-fb04-46ab-8263-2a7dc309560f" providerId="ADAL" clId="{C9BA9F12-C2FD-46A2-AD8D-43841A803260}" dt="2020-12-12T14:42:42.678" v="2027" actId="26606"/>
          <ac:picMkLst>
            <pc:docMk/>
            <pc:sldMk cId="771759926" sldId="263"/>
            <ac:picMk id="7" creationId="{AB28FFA6-9B4D-4631-A2C5-BED0D39BAC29}"/>
          </ac:picMkLst>
        </pc:picChg>
      </pc:sldChg>
      <pc:sldChg chg="addSp delSp modSp new mod modTransition setBg modClrScheme chgLayout">
        <pc:chgData name="NGUYỄN HẢI ĐĂNG" userId="80c30424-fb04-46ab-8263-2a7dc309560f" providerId="ADAL" clId="{C9BA9F12-C2FD-46A2-AD8D-43841A803260}" dt="2020-12-13T13:52:37.243" v="6770"/>
        <pc:sldMkLst>
          <pc:docMk/>
          <pc:sldMk cId="1359456601" sldId="264"/>
        </pc:sldMkLst>
        <pc:spChg chg="mod ord">
          <ac:chgData name="NGUYỄN HẢI ĐĂNG" userId="80c30424-fb04-46ab-8263-2a7dc309560f" providerId="ADAL" clId="{C9BA9F12-C2FD-46A2-AD8D-43841A803260}" dt="2020-12-12T15:08:05.269" v="4137" actId="1076"/>
          <ac:spMkLst>
            <pc:docMk/>
            <pc:sldMk cId="1359456601" sldId="264"/>
            <ac:spMk id="2" creationId="{D783EC49-9206-4738-804D-89E6A62C397F}"/>
          </ac:spMkLst>
        </pc:spChg>
        <pc:spChg chg="mod ord">
          <ac:chgData name="NGUYỄN HẢI ĐĂNG" userId="80c30424-fb04-46ab-8263-2a7dc309560f" providerId="ADAL" clId="{C9BA9F12-C2FD-46A2-AD8D-43841A803260}" dt="2020-12-12T15:01:07.947" v="3847" actId="26606"/>
          <ac:spMkLst>
            <pc:docMk/>
            <pc:sldMk cId="1359456601" sldId="264"/>
            <ac:spMk id="3" creationId="{0DA38F0F-EE55-4E7F-BF0B-219AA6364F39}"/>
          </ac:spMkLst>
        </pc:spChg>
        <pc:spChg chg="add del mod ord">
          <ac:chgData name="NGUYỄN HẢI ĐĂNG" userId="80c30424-fb04-46ab-8263-2a7dc309560f" providerId="ADAL" clId="{C9BA9F12-C2FD-46A2-AD8D-43841A803260}" dt="2020-12-12T14:47:28.297" v="2104" actId="1032"/>
          <ac:spMkLst>
            <pc:docMk/>
            <pc:sldMk cId="1359456601" sldId="264"/>
            <ac:spMk id="4" creationId="{FBBDD983-FC53-4C31-8DD9-8CEFE0EAAFD9}"/>
          </ac:spMkLst>
        </pc:spChg>
        <pc:spChg chg="add">
          <ac:chgData name="NGUYỄN HẢI ĐĂNG" userId="80c30424-fb04-46ab-8263-2a7dc309560f" providerId="ADAL" clId="{C9BA9F12-C2FD-46A2-AD8D-43841A803260}" dt="2020-12-12T15:01:07.947" v="3847" actId="26606"/>
          <ac:spMkLst>
            <pc:docMk/>
            <pc:sldMk cId="1359456601" sldId="264"/>
            <ac:spMk id="11" creationId="{32768DCD-B824-413A-B330-8D57ADB3724C}"/>
          </ac:spMkLst>
        </pc:spChg>
        <pc:spChg chg="add">
          <ac:chgData name="NGUYỄN HẢI ĐĂNG" userId="80c30424-fb04-46ab-8263-2a7dc309560f" providerId="ADAL" clId="{C9BA9F12-C2FD-46A2-AD8D-43841A803260}" dt="2020-12-12T15:01:07.947" v="3847" actId="26606"/>
          <ac:spMkLst>
            <pc:docMk/>
            <pc:sldMk cId="1359456601" sldId="264"/>
            <ac:spMk id="13" creationId="{8745BE2A-51FC-4767-8F23-FD32F628704F}"/>
          </ac:spMkLst>
        </pc:spChg>
        <pc:graphicFrameChg chg="add del modGraphic">
          <ac:chgData name="NGUYỄN HẢI ĐĂNG" userId="80c30424-fb04-46ab-8263-2a7dc309560f" providerId="ADAL" clId="{C9BA9F12-C2FD-46A2-AD8D-43841A803260}" dt="2020-12-12T14:47:19.153" v="2103" actId="1032"/>
          <ac:graphicFrameMkLst>
            <pc:docMk/>
            <pc:sldMk cId="1359456601" sldId="264"/>
            <ac:graphicFrameMk id="5" creationId="{9F194E80-A794-465A-B340-7B9A47CB4E7D}"/>
          </ac:graphicFrameMkLst>
        </pc:graphicFrameChg>
        <pc:graphicFrameChg chg="add mod ord modGraphic">
          <ac:chgData name="NGUYỄN HẢI ĐĂNG" userId="80c30424-fb04-46ab-8263-2a7dc309560f" providerId="ADAL" clId="{C9BA9F12-C2FD-46A2-AD8D-43841A803260}" dt="2020-12-13T13:39:31.148" v="6237" actId="20577"/>
          <ac:graphicFrameMkLst>
            <pc:docMk/>
            <pc:sldMk cId="1359456601" sldId="264"/>
            <ac:graphicFrameMk id="6" creationId="{239937D4-B6A6-4F6E-809C-65C4DBC41790}"/>
          </ac:graphicFrameMkLst>
        </pc:graphicFrameChg>
      </pc:sldChg>
      <pc:sldChg chg="addSp delSp modSp new mod modTransition setBg">
        <pc:chgData name="NGUYỄN HẢI ĐĂNG" userId="80c30424-fb04-46ab-8263-2a7dc309560f" providerId="ADAL" clId="{C9BA9F12-C2FD-46A2-AD8D-43841A803260}" dt="2020-12-13T14:00:53.655" v="6855" actId="255"/>
        <pc:sldMkLst>
          <pc:docMk/>
          <pc:sldMk cId="3540974460" sldId="265"/>
        </pc:sldMkLst>
        <pc:spChg chg="mod">
          <ac:chgData name="NGUYỄN HẢI ĐĂNG" userId="80c30424-fb04-46ab-8263-2a7dc309560f" providerId="ADAL" clId="{C9BA9F12-C2FD-46A2-AD8D-43841A803260}" dt="2020-12-13T13:45:16.950" v="6645" actId="26606"/>
          <ac:spMkLst>
            <pc:docMk/>
            <pc:sldMk cId="3540974460" sldId="265"/>
            <ac:spMk id="2" creationId="{75FE9599-CE30-4581-BD4E-1698DC20B165}"/>
          </ac:spMkLst>
        </pc:spChg>
        <pc:spChg chg="del">
          <ac:chgData name="NGUYỄN HẢI ĐĂNG" userId="80c30424-fb04-46ab-8263-2a7dc309560f" providerId="ADAL" clId="{C9BA9F12-C2FD-46A2-AD8D-43841A803260}" dt="2020-12-13T13:09:24.514" v="4362" actId="1032"/>
          <ac:spMkLst>
            <pc:docMk/>
            <pc:sldMk cId="3540974460" sldId="265"/>
            <ac:spMk id="3" creationId="{3D5D8642-3145-4905-862D-FB55FAA7CE52}"/>
          </ac:spMkLst>
        </pc:spChg>
        <pc:spChg chg="mod ord">
          <ac:chgData name="NGUYỄN HẢI ĐĂNG" userId="80c30424-fb04-46ab-8263-2a7dc309560f" providerId="ADAL" clId="{C9BA9F12-C2FD-46A2-AD8D-43841A803260}" dt="2020-12-13T13:45:16.950" v="6645" actId="26606"/>
          <ac:spMkLst>
            <pc:docMk/>
            <pc:sldMk cId="3540974460" sldId="265"/>
            <ac:spMk id="4" creationId="{BE4F265C-0D5C-4A1F-8A74-1FAD0FF8B183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8" creationId="{92F6504F-3842-4CB7-8461-F6BC7436F266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9" creationId="{73309878-9E8A-4D70-8E0B-7CF9A7BE9B44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10" creationId="{DD7EAFE6-2BB9-41FB-9CF4-588CFC708774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11" creationId="{33C70E83-D27C-4ACD-B439-326C4639A0AF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12" creationId="{8A2477EE-FBE5-4DB7-8438-DE1CAC61A2EA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13" creationId="{8BED7A2E-7C46-490B-B49F-90E7150903C4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14" creationId="{C04ACB3C-F542-4070-9FD4-F93546E85BBA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15" creationId="{7BD39351-AB44-4852-8157-8422734D373C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16" creationId="{8211C5AC-A2EB-47D2-B916-B62F1804D099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17" creationId="{4FDFF25C-E1CE-42A7-BE45-73C6C43B5481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18" creationId="{60903C48-F3CB-46DC-868F-22C26E74BE16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19" creationId="{179DE643-4C55-4A25-9D5E-5D27ACC5A884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20" creationId="{3832E2B8-96F8-4CE7-A822-3B81F593F484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21" creationId="{D39CC37D-313D-4980-8E13-18F07DC2FEBE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22" creationId="{6C27BF1D-32EC-4EC1-9CBE-168F4E63EE65}"/>
          </ac:spMkLst>
        </pc:spChg>
        <pc:spChg chg="mod">
          <ac:chgData name="NGUYỄN HẢI ĐĂNG" userId="80c30424-fb04-46ab-8263-2a7dc309560f" providerId="ADAL" clId="{C9BA9F12-C2FD-46A2-AD8D-43841A803260}" dt="2020-12-13T13:29:30.974" v="5593" actId="18245"/>
          <ac:spMkLst>
            <pc:docMk/>
            <pc:sldMk cId="3540974460" sldId="265"/>
            <ac:spMk id="23" creationId="{C43E20E5-A585-4CAB-8427-5F73D7870032}"/>
          </ac:spMkLst>
        </pc:spChg>
        <pc:spChg chg="add del">
          <ac:chgData name="NGUYỄN HẢI ĐĂNG" userId="80c30424-fb04-46ab-8263-2a7dc309560f" providerId="ADAL" clId="{C9BA9F12-C2FD-46A2-AD8D-43841A803260}" dt="2020-12-13T13:43:15.108" v="6611" actId="26606"/>
          <ac:spMkLst>
            <pc:docMk/>
            <pc:sldMk cId="3540974460" sldId="265"/>
            <ac:spMk id="24" creationId="{39965751-DC22-488D-94B6-350461BCC43A}"/>
          </ac:spMkLst>
        </pc:spChg>
        <pc:spChg chg="mod">
          <ac:chgData name="NGUYỄN HẢI ĐĂNG" userId="80c30424-fb04-46ab-8263-2a7dc309560f" providerId="ADAL" clId="{C9BA9F12-C2FD-46A2-AD8D-43841A803260}" dt="2020-12-13T13:29:24.688" v="5592" actId="18245"/>
          <ac:spMkLst>
            <pc:docMk/>
            <pc:sldMk cId="3540974460" sldId="265"/>
            <ac:spMk id="25" creationId="{A72B6EF5-F711-450F-811D-B3A4DFDFB2A2}"/>
          </ac:spMkLst>
        </pc:spChg>
        <pc:spChg chg="add del">
          <ac:chgData name="NGUYỄN HẢI ĐĂNG" userId="80c30424-fb04-46ab-8263-2a7dc309560f" providerId="ADAL" clId="{C9BA9F12-C2FD-46A2-AD8D-43841A803260}" dt="2020-12-13T13:43:40.065" v="6614" actId="26606"/>
          <ac:spMkLst>
            <pc:docMk/>
            <pc:sldMk cId="3540974460" sldId="265"/>
            <ac:spMk id="30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3:45:17.087" v="6646" actId="26606"/>
          <ac:spMkLst>
            <pc:docMk/>
            <pc:sldMk cId="3540974460" sldId="265"/>
            <ac:spMk id="36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3:45:17.087" v="6646" actId="26606"/>
          <ac:spMkLst>
            <pc:docMk/>
            <pc:sldMk cId="3540974460" sldId="265"/>
            <ac:spMk id="38" creationId="{61DF3E2F-0A88-4C55-8678-0764BF7339D9}"/>
          </ac:spMkLst>
        </pc:spChg>
        <pc:spChg chg="add del">
          <ac:chgData name="NGUYỄN HẢI ĐĂNG" userId="80c30424-fb04-46ab-8263-2a7dc309560f" providerId="ADAL" clId="{C9BA9F12-C2FD-46A2-AD8D-43841A803260}" dt="2020-12-13T13:45:09.966" v="6643" actId="26606"/>
          <ac:spMkLst>
            <pc:docMk/>
            <pc:sldMk cId="3540974460" sldId="265"/>
            <ac:spMk id="43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3:49:56.334" v="6761" actId="26606"/>
          <ac:spMkLst>
            <pc:docMk/>
            <pc:sldMk cId="3540974460" sldId="265"/>
            <ac:spMk id="44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3:45:16.950" v="6645" actId="26606"/>
          <ac:spMkLst>
            <pc:docMk/>
            <pc:sldMk cId="3540974460" sldId="265"/>
            <ac:spMk id="45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3:49:56.334" v="6761" actId="26606"/>
          <ac:spMkLst>
            <pc:docMk/>
            <pc:sldMk cId="3540974460" sldId="265"/>
            <ac:spMk id="46" creationId="{61DF3E2F-0A88-4C55-8678-0764BF7339D9}"/>
          </ac:spMkLst>
        </pc:spChg>
        <pc:spChg chg="add">
          <ac:chgData name="NGUYỄN HẢI ĐĂNG" userId="80c30424-fb04-46ab-8263-2a7dc309560f" providerId="ADAL" clId="{C9BA9F12-C2FD-46A2-AD8D-43841A803260}" dt="2020-12-13T13:49:56.334" v="6761" actId="26606"/>
          <ac:spMkLst>
            <pc:docMk/>
            <pc:sldMk cId="3540974460" sldId="265"/>
            <ac:spMk id="49" creationId="{32768DCD-B824-413A-B330-8D57ADB3724C}"/>
          </ac:spMkLst>
        </pc:spChg>
        <pc:spChg chg="add">
          <ac:chgData name="NGUYỄN HẢI ĐĂNG" userId="80c30424-fb04-46ab-8263-2a7dc309560f" providerId="ADAL" clId="{C9BA9F12-C2FD-46A2-AD8D-43841A803260}" dt="2020-12-13T13:49:56.334" v="6761" actId="26606"/>
          <ac:spMkLst>
            <pc:docMk/>
            <pc:sldMk cId="3540974460" sldId="265"/>
            <ac:spMk id="50" creationId="{61DF3E2F-0A88-4C55-8678-0764BF7339D9}"/>
          </ac:spMkLst>
        </pc:spChg>
        <pc:spChg chg="add del">
          <ac:chgData name="NGUYỄN HẢI ĐĂNG" userId="80c30424-fb04-46ab-8263-2a7dc309560f" providerId="ADAL" clId="{C9BA9F12-C2FD-46A2-AD8D-43841A803260}" dt="2020-12-13T13:49:41.989" v="6760" actId="26606"/>
          <ac:spMkLst>
            <pc:docMk/>
            <pc:sldMk cId="3540974460" sldId="265"/>
            <ac:spMk id="52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3:49:41.989" v="6760" actId="26606"/>
          <ac:spMkLst>
            <pc:docMk/>
            <pc:sldMk cId="3540974460" sldId="265"/>
            <ac:spMk id="54" creationId="{61DF3E2F-0A88-4C55-8678-0764BF7339D9}"/>
          </ac:spMkLst>
        </pc:spChg>
        <pc:grpChg chg="mod">
          <ac:chgData name="NGUYỄN HẢI ĐĂNG" userId="80c30424-fb04-46ab-8263-2a7dc309560f" providerId="ADAL" clId="{C9BA9F12-C2FD-46A2-AD8D-43841A803260}" dt="2020-12-13T13:29:30.974" v="5593" actId="18245"/>
          <ac:grpSpMkLst>
            <pc:docMk/>
            <pc:sldMk cId="3540974460" sldId="265"/>
            <ac:grpSpMk id="7" creationId="{4BE843BF-1071-4086-8CD6-793A8E668F0D}"/>
          </ac:grpSpMkLst>
        </pc:grpChg>
        <pc:graphicFrameChg chg="add del mod modGraphic">
          <ac:chgData name="NGUYỄN HẢI ĐĂNG" userId="80c30424-fb04-46ab-8263-2a7dc309560f" providerId="ADAL" clId="{C9BA9F12-C2FD-46A2-AD8D-43841A803260}" dt="2020-12-13T13:43:15.108" v="6611" actId="26606"/>
          <ac:graphicFrameMkLst>
            <pc:docMk/>
            <pc:sldMk cId="3540974460" sldId="265"/>
            <ac:graphicFrameMk id="5" creationId="{8C44DB87-32A8-4203-A91F-599F69302963}"/>
          </ac:graphicFrameMkLst>
        </pc:graphicFrameChg>
        <pc:graphicFrameChg chg="add del modGraphic">
          <ac:chgData name="NGUYỄN HẢI ĐĂNG" userId="80c30424-fb04-46ab-8263-2a7dc309560f" providerId="ADAL" clId="{C9BA9F12-C2FD-46A2-AD8D-43841A803260}" dt="2020-12-13T13:27:20.945" v="5587" actId="1032"/>
          <ac:graphicFrameMkLst>
            <pc:docMk/>
            <pc:sldMk cId="3540974460" sldId="265"/>
            <ac:graphicFrameMk id="6" creationId="{F0906D6D-4EAE-4369-A179-EF2CDCA8C022}"/>
          </ac:graphicFrameMkLst>
        </pc:graphicFrameChg>
        <pc:graphicFrameChg chg="add del mod">
          <ac:chgData name="NGUYỄN HẢI ĐĂNG" userId="80c30424-fb04-46ab-8263-2a7dc309560f" providerId="ADAL" clId="{C9BA9F12-C2FD-46A2-AD8D-43841A803260}" dt="2020-12-13T13:43:40.065" v="6614" actId="26606"/>
          <ac:graphicFrameMkLst>
            <pc:docMk/>
            <pc:sldMk cId="3540974460" sldId="265"/>
            <ac:graphicFrameMk id="26" creationId="{50C2A56B-B414-4B05-93D3-94EBA81A051A}"/>
          </ac:graphicFrameMkLst>
        </pc:graphicFrameChg>
        <pc:graphicFrameChg chg="add del mod modGraphic">
          <ac:chgData name="NGUYỄN HẢI ĐĂNG" userId="80c30424-fb04-46ab-8263-2a7dc309560f" providerId="ADAL" clId="{C9BA9F12-C2FD-46A2-AD8D-43841A803260}" dt="2020-12-13T13:45:17.087" v="6646" actId="26606"/>
          <ac:graphicFrameMkLst>
            <pc:docMk/>
            <pc:sldMk cId="3540974460" sldId="265"/>
            <ac:graphicFrameMk id="32" creationId="{9BA04F16-D2E3-4A54-80DA-E45847254167}"/>
          </ac:graphicFrameMkLst>
        </pc:graphicFrameChg>
        <pc:graphicFrameChg chg="add del mod">
          <ac:chgData name="NGUYỄN HẢI ĐĂNG" userId="80c30424-fb04-46ab-8263-2a7dc309560f" providerId="ADAL" clId="{C9BA9F12-C2FD-46A2-AD8D-43841A803260}" dt="2020-12-13T13:49:56.334" v="6761" actId="26606"/>
          <ac:graphicFrameMkLst>
            <pc:docMk/>
            <pc:sldMk cId="3540974460" sldId="265"/>
            <ac:graphicFrameMk id="40" creationId="{2CDD71BB-D210-46D7-B073-F1B74432C7F7}"/>
          </ac:graphicFrameMkLst>
        </pc:graphicFrameChg>
        <pc:graphicFrameChg chg="add del mod">
          <ac:chgData name="NGUYỄN HẢI ĐĂNG" userId="80c30424-fb04-46ab-8263-2a7dc309560f" providerId="ADAL" clId="{C9BA9F12-C2FD-46A2-AD8D-43841A803260}" dt="2020-12-13T13:49:41.989" v="6760" actId="26606"/>
          <ac:graphicFrameMkLst>
            <pc:docMk/>
            <pc:sldMk cId="3540974460" sldId="265"/>
            <ac:graphicFrameMk id="48" creationId="{3CDAC2AC-7B82-4358-B46C-D0B657C60310}"/>
          </ac:graphicFrameMkLst>
        </pc:graphicFrameChg>
        <pc:graphicFrameChg chg="add mod">
          <ac:chgData name="NGUYỄN HẢI ĐĂNG" userId="80c30424-fb04-46ab-8263-2a7dc309560f" providerId="ADAL" clId="{C9BA9F12-C2FD-46A2-AD8D-43841A803260}" dt="2020-12-13T14:00:53.655" v="6855" actId="255"/>
          <ac:graphicFrameMkLst>
            <pc:docMk/>
            <pc:sldMk cId="3540974460" sldId="265"/>
            <ac:graphicFrameMk id="51" creationId="{E110A64F-68E7-4534-90E6-B4B27718C207}"/>
          </ac:graphicFrameMkLst>
        </pc:graphicFrameChg>
      </pc:sldChg>
      <pc:sldChg chg="addSp delSp modSp new mod modTransition setBg modClrScheme chgLayout">
        <pc:chgData name="NGUYỄN HẢI ĐĂNG" userId="80c30424-fb04-46ab-8263-2a7dc309560f" providerId="ADAL" clId="{C9BA9F12-C2FD-46A2-AD8D-43841A803260}" dt="2020-12-13T15:52:04.295" v="8480"/>
        <pc:sldMkLst>
          <pc:docMk/>
          <pc:sldMk cId="677266665" sldId="266"/>
        </pc:sldMkLst>
        <pc:spChg chg="del mod ord">
          <ac:chgData name="NGUYỄN HẢI ĐĂNG" userId="80c30424-fb04-46ab-8263-2a7dc309560f" providerId="ADAL" clId="{C9BA9F12-C2FD-46A2-AD8D-43841A803260}" dt="2020-12-13T13:54:56.002" v="6773" actId="700"/>
          <ac:spMkLst>
            <pc:docMk/>
            <pc:sldMk cId="677266665" sldId="266"/>
            <ac:spMk id="2" creationId="{E1C6C3A3-4481-4563-9579-B1627A65C2A1}"/>
          </ac:spMkLst>
        </pc:spChg>
        <pc:spChg chg="del">
          <ac:chgData name="NGUYỄN HẢI ĐĂNG" userId="80c30424-fb04-46ab-8263-2a7dc309560f" providerId="ADAL" clId="{C9BA9F12-C2FD-46A2-AD8D-43841A803260}" dt="2020-12-13T13:54:56.002" v="6773" actId="700"/>
          <ac:spMkLst>
            <pc:docMk/>
            <pc:sldMk cId="677266665" sldId="266"/>
            <ac:spMk id="3" creationId="{775B52D5-C10D-46D9-B606-9C60BDF91712}"/>
          </ac:spMkLst>
        </pc:spChg>
        <pc:spChg chg="mod ord">
          <ac:chgData name="NGUYỄN HẢI ĐĂNG" userId="80c30424-fb04-46ab-8263-2a7dc309560f" providerId="ADAL" clId="{C9BA9F12-C2FD-46A2-AD8D-43841A803260}" dt="2020-12-13T13:55:11.590" v="6774" actId="26606"/>
          <ac:spMkLst>
            <pc:docMk/>
            <pc:sldMk cId="677266665" sldId="266"/>
            <ac:spMk id="4" creationId="{5237C989-A267-40E1-AD63-16B90F79324E}"/>
          </ac:spMkLst>
        </pc:spChg>
        <pc:spChg chg="add mod ord">
          <ac:chgData name="NGUYỄN HẢI ĐĂNG" userId="80c30424-fb04-46ab-8263-2a7dc309560f" providerId="ADAL" clId="{C9BA9F12-C2FD-46A2-AD8D-43841A803260}" dt="2020-12-13T14:07:17.372" v="6871" actId="20577"/>
          <ac:spMkLst>
            <pc:docMk/>
            <pc:sldMk cId="677266665" sldId="266"/>
            <ac:spMk id="5" creationId="{5D982FBF-F1F0-4158-93EC-082A5DD071AB}"/>
          </ac:spMkLst>
        </pc:spChg>
        <pc:spChg chg="add">
          <ac:chgData name="NGUYỄN HẢI ĐĂNG" userId="80c30424-fb04-46ab-8263-2a7dc309560f" providerId="ADAL" clId="{C9BA9F12-C2FD-46A2-AD8D-43841A803260}" dt="2020-12-13T13:55:11.590" v="6774" actId="26606"/>
          <ac:spMkLst>
            <pc:docMk/>
            <pc:sldMk cId="677266665" sldId="266"/>
            <ac:spMk id="11" creationId="{DD7EAFE6-2BB9-41FB-9CF4-588CFC708774}"/>
          </ac:spMkLst>
        </pc:spChg>
        <pc:spChg chg="add">
          <ac:chgData name="NGUYỄN HẢI ĐĂNG" userId="80c30424-fb04-46ab-8263-2a7dc309560f" providerId="ADAL" clId="{C9BA9F12-C2FD-46A2-AD8D-43841A803260}" dt="2020-12-13T13:55:11.590" v="6774" actId="26606"/>
          <ac:spMkLst>
            <pc:docMk/>
            <pc:sldMk cId="677266665" sldId="266"/>
            <ac:spMk id="13" creationId="{4E1EF4E8-5513-4BF5-BC41-04645281C672}"/>
          </ac:spMkLst>
        </pc:spChg>
        <pc:spChg chg="add">
          <ac:chgData name="NGUYỄN HẢI ĐĂNG" userId="80c30424-fb04-46ab-8263-2a7dc309560f" providerId="ADAL" clId="{C9BA9F12-C2FD-46A2-AD8D-43841A803260}" dt="2020-12-13T13:55:11.590" v="6774" actId="26606"/>
          <ac:spMkLst>
            <pc:docMk/>
            <pc:sldMk cId="677266665" sldId="266"/>
            <ac:spMk id="15" creationId="{406D8C29-9DDA-48D0-AF70-905FDB2CE393}"/>
          </ac:spMkLst>
        </pc:spChg>
        <pc:picChg chg="add">
          <ac:chgData name="NGUYỄN HẢI ĐĂNG" userId="80c30424-fb04-46ab-8263-2a7dc309560f" providerId="ADAL" clId="{C9BA9F12-C2FD-46A2-AD8D-43841A803260}" dt="2020-12-13T13:55:11.590" v="6774" actId="26606"/>
          <ac:picMkLst>
            <pc:docMk/>
            <pc:sldMk cId="677266665" sldId="266"/>
            <ac:picMk id="7" creationId="{6AA9522A-1B22-465E-8D4C-4CF2774A7C32}"/>
          </ac:picMkLst>
        </pc:picChg>
      </pc:sldChg>
      <pc:sldChg chg="addSp delSp modSp new mod modTransition modClrScheme chgLayout">
        <pc:chgData name="NGUYỄN HẢI ĐĂNG" userId="80c30424-fb04-46ab-8263-2a7dc309560f" providerId="ADAL" clId="{C9BA9F12-C2FD-46A2-AD8D-43841A803260}" dt="2020-12-13T15:52:04.295" v="8480"/>
        <pc:sldMkLst>
          <pc:docMk/>
          <pc:sldMk cId="2070137485" sldId="267"/>
        </pc:sldMkLst>
        <pc:spChg chg="del mod ord">
          <ac:chgData name="NGUYỄN HẢI ĐĂNG" userId="80c30424-fb04-46ab-8263-2a7dc309560f" providerId="ADAL" clId="{C9BA9F12-C2FD-46A2-AD8D-43841A803260}" dt="2020-12-13T14:03:50.617" v="6857" actId="700"/>
          <ac:spMkLst>
            <pc:docMk/>
            <pc:sldMk cId="2070137485" sldId="267"/>
            <ac:spMk id="2" creationId="{4071A52D-8399-4A77-B3F2-1B39FDFC5348}"/>
          </ac:spMkLst>
        </pc:spChg>
        <pc:spChg chg="mod ord">
          <ac:chgData name="NGUYỄN HẢI ĐĂNG" userId="80c30424-fb04-46ab-8263-2a7dc309560f" providerId="ADAL" clId="{C9BA9F12-C2FD-46A2-AD8D-43841A803260}" dt="2020-12-13T14:03:54.673" v="6858" actId="700"/>
          <ac:spMkLst>
            <pc:docMk/>
            <pc:sldMk cId="2070137485" sldId="267"/>
            <ac:spMk id="3" creationId="{42E5DDFA-B6CA-4F83-AAA7-2EE6ECA58D02}"/>
          </ac:spMkLst>
        </pc:spChg>
        <pc:spChg chg="add del mod ord">
          <ac:chgData name="NGUYỄN HẢI ĐĂNG" userId="80c30424-fb04-46ab-8263-2a7dc309560f" providerId="ADAL" clId="{C9BA9F12-C2FD-46A2-AD8D-43841A803260}" dt="2020-12-13T14:03:54.673" v="6858" actId="700"/>
          <ac:spMkLst>
            <pc:docMk/>
            <pc:sldMk cId="2070137485" sldId="267"/>
            <ac:spMk id="4" creationId="{5CC27D13-7438-466D-A5B4-7E238A596663}"/>
          </ac:spMkLst>
        </pc:spChg>
        <pc:spChg chg="add del mod ord">
          <ac:chgData name="NGUYỄN HẢI ĐĂNG" userId="80c30424-fb04-46ab-8263-2a7dc309560f" providerId="ADAL" clId="{C9BA9F12-C2FD-46A2-AD8D-43841A803260}" dt="2020-12-13T14:03:54.673" v="6858" actId="700"/>
          <ac:spMkLst>
            <pc:docMk/>
            <pc:sldMk cId="2070137485" sldId="267"/>
            <ac:spMk id="5" creationId="{15A034E1-AD81-4339-9C1C-F8F72E2D7B62}"/>
          </ac:spMkLst>
        </pc:spChg>
        <pc:spChg chg="add mod ord">
          <ac:chgData name="NGUYỄN HẢI ĐĂNG" userId="80c30424-fb04-46ab-8263-2a7dc309560f" providerId="ADAL" clId="{C9BA9F12-C2FD-46A2-AD8D-43841A803260}" dt="2020-12-13T14:07:52.104" v="6934" actId="20577"/>
          <ac:spMkLst>
            <pc:docMk/>
            <pc:sldMk cId="2070137485" sldId="267"/>
            <ac:spMk id="6" creationId="{E8EF3D1F-A80E-473D-B773-E0E00F5A051A}"/>
          </ac:spMkLst>
        </pc:spChg>
        <pc:spChg chg="add mod ord">
          <ac:chgData name="NGUYỄN HẢI ĐĂNG" userId="80c30424-fb04-46ab-8263-2a7dc309560f" providerId="ADAL" clId="{C9BA9F12-C2FD-46A2-AD8D-43841A803260}" dt="2020-12-13T14:51:26.694" v="7039" actId="20577"/>
          <ac:spMkLst>
            <pc:docMk/>
            <pc:sldMk cId="2070137485" sldId="267"/>
            <ac:spMk id="7" creationId="{878C3CBB-967F-41DE-A7E9-3D87051FBF80}"/>
          </ac:spMkLst>
        </pc:spChg>
      </pc:sldChg>
      <pc:sldChg chg="modSp new mod modTransition">
        <pc:chgData name="NGUYỄN HẢI ĐĂNG" userId="80c30424-fb04-46ab-8263-2a7dc309560f" providerId="ADAL" clId="{C9BA9F12-C2FD-46A2-AD8D-43841A803260}" dt="2020-12-13T15:52:04.295" v="8480"/>
        <pc:sldMkLst>
          <pc:docMk/>
          <pc:sldMk cId="2368242609" sldId="268"/>
        </pc:sldMkLst>
        <pc:spChg chg="mod">
          <ac:chgData name="NGUYỄN HẢI ĐĂNG" userId="80c30424-fb04-46ab-8263-2a7dc309560f" providerId="ADAL" clId="{C9BA9F12-C2FD-46A2-AD8D-43841A803260}" dt="2020-12-13T15:08:27.391" v="7161" actId="20577"/>
          <ac:spMkLst>
            <pc:docMk/>
            <pc:sldMk cId="2368242609" sldId="268"/>
            <ac:spMk id="2" creationId="{BE098576-7ECA-4380-BFD4-57691230BBC8}"/>
          </ac:spMkLst>
        </pc:spChg>
        <pc:spChg chg="mod">
          <ac:chgData name="NGUYỄN HẢI ĐĂNG" userId="80c30424-fb04-46ab-8263-2a7dc309560f" providerId="ADAL" clId="{C9BA9F12-C2FD-46A2-AD8D-43841A803260}" dt="2020-12-13T15:39:28.724" v="7234" actId="123"/>
          <ac:spMkLst>
            <pc:docMk/>
            <pc:sldMk cId="2368242609" sldId="268"/>
            <ac:spMk id="3" creationId="{B26FA341-C9A0-4DB6-A3E5-C3A705C9F00D}"/>
          </ac:spMkLst>
        </pc:spChg>
      </pc:sldChg>
      <pc:sldChg chg="addSp delSp modSp new mod modTransition setBg">
        <pc:chgData name="NGUYỄN HẢI ĐĂNG" userId="80c30424-fb04-46ab-8263-2a7dc309560f" providerId="ADAL" clId="{C9BA9F12-C2FD-46A2-AD8D-43841A803260}" dt="2020-12-13T15:52:26.489" v="8483" actId="20577"/>
        <pc:sldMkLst>
          <pc:docMk/>
          <pc:sldMk cId="32942299" sldId="269"/>
        </pc:sldMkLst>
        <pc:spChg chg="mod">
          <ac:chgData name="NGUYỄN HẢI ĐĂNG" userId="80c30424-fb04-46ab-8263-2a7dc309560f" providerId="ADAL" clId="{C9BA9F12-C2FD-46A2-AD8D-43841A803260}" dt="2020-12-13T15:51:01.551" v="8478" actId="26606"/>
          <ac:spMkLst>
            <pc:docMk/>
            <pc:sldMk cId="32942299" sldId="269"/>
            <ac:spMk id="2" creationId="{A29CFFAC-558F-433C-A8D9-130E081D62A0}"/>
          </ac:spMkLst>
        </pc:spChg>
        <pc:spChg chg="del">
          <ac:chgData name="NGUYỄN HẢI ĐĂNG" userId="80c30424-fb04-46ab-8263-2a7dc309560f" providerId="ADAL" clId="{C9BA9F12-C2FD-46A2-AD8D-43841A803260}" dt="2020-12-13T15:43:49.573" v="7268" actId="1032"/>
          <ac:spMkLst>
            <pc:docMk/>
            <pc:sldMk cId="32942299" sldId="269"/>
            <ac:spMk id="3" creationId="{53594119-0604-41BE-A397-DF218E1D1CA2}"/>
          </ac:spMkLst>
        </pc:spChg>
        <pc:spChg chg="mod">
          <ac:chgData name="NGUYỄN HẢI ĐĂNG" userId="80c30424-fb04-46ab-8263-2a7dc309560f" providerId="ADAL" clId="{C9BA9F12-C2FD-46A2-AD8D-43841A803260}" dt="2020-12-13T15:51:01.551" v="8478" actId="26606"/>
          <ac:spMkLst>
            <pc:docMk/>
            <pc:sldMk cId="32942299" sldId="269"/>
            <ac:spMk id="4" creationId="{2DCCC254-64E2-45E6-8E35-2DC2352C917E}"/>
          </ac:spMkLst>
        </pc:spChg>
        <pc:spChg chg="add del">
          <ac:chgData name="NGUYỄN HẢI ĐĂNG" userId="80c30424-fb04-46ab-8263-2a7dc309560f" providerId="ADAL" clId="{C9BA9F12-C2FD-46A2-AD8D-43841A803260}" dt="2020-12-13T15:50:50.430" v="8473" actId="26606"/>
          <ac:spMkLst>
            <pc:docMk/>
            <pc:sldMk cId="32942299" sldId="269"/>
            <ac:spMk id="10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5:50:50.430" v="8473" actId="26606"/>
          <ac:spMkLst>
            <pc:docMk/>
            <pc:sldMk cId="32942299" sldId="269"/>
            <ac:spMk id="12" creationId="{61DF3E2F-0A88-4C55-8678-0764BF7339D9}"/>
          </ac:spMkLst>
        </pc:spChg>
        <pc:spChg chg="add del">
          <ac:chgData name="NGUYỄN HẢI ĐĂNG" userId="80c30424-fb04-46ab-8263-2a7dc309560f" providerId="ADAL" clId="{C9BA9F12-C2FD-46A2-AD8D-43841A803260}" dt="2020-12-13T15:50:53.691" v="8475" actId="26606"/>
          <ac:spMkLst>
            <pc:docMk/>
            <pc:sldMk cId="32942299" sldId="269"/>
            <ac:spMk id="14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5:50:53.691" v="8475" actId="26606"/>
          <ac:spMkLst>
            <pc:docMk/>
            <pc:sldMk cId="32942299" sldId="269"/>
            <ac:spMk id="15" creationId="{61DF3E2F-0A88-4C55-8678-0764BF7339D9}"/>
          </ac:spMkLst>
        </pc:spChg>
        <pc:spChg chg="add del">
          <ac:chgData name="NGUYỄN HẢI ĐĂNG" userId="80c30424-fb04-46ab-8263-2a7dc309560f" providerId="ADAL" clId="{C9BA9F12-C2FD-46A2-AD8D-43841A803260}" dt="2020-12-13T15:51:01.146" v="8477" actId="26606"/>
          <ac:spMkLst>
            <pc:docMk/>
            <pc:sldMk cId="32942299" sldId="269"/>
            <ac:spMk id="17" creationId="{32768DCD-B824-413A-B330-8D57ADB3724C}"/>
          </ac:spMkLst>
        </pc:spChg>
        <pc:spChg chg="add del">
          <ac:chgData name="NGUYỄN HẢI ĐĂNG" userId="80c30424-fb04-46ab-8263-2a7dc309560f" providerId="ADAL" clId="{C9BA9F12-C2FD-46A2-AD8D-43841A803260}" dt="2020-12-13T15:51:01.146" v="8477" actId="26606"/>
          <ac:spMkLst>
            <pc:docMk/>
            <pc:sldMk cId="32942299" sldId="269"/>
            <ac:spMk id="18" creationId="{61DF3E2F-0A88-4C55-8678-0764BF7339D9}"/>
          </ac:spMkLst>
        </pc:spChg>
        <pc:spChg chg="add">
          <ac:chgData name="NGUYỄN HẢI ĐĂNG" userId="80c30424-fb04-46ab-8263-2a7dc309560f" providerId="ADAL" clId="{C9BA9F12-C2FD-46A2-AD8D-43841A803260}" dt="2020-12-13T15:51:01.551" v="8478" actId="26606"/>
          <ac:spMkLst>
            <pc:docMk/>
            <pc:sldMk cId="32942299" sldId="269"/>
            <ac:spMk id="20" creationId="{32768DCD-B824-413A-B330-8D57ADB3724C}"/>
          </ac:spMkLst>
        </pc:spChg>
        <pc:spChg chg="add">
          <ac:chgData name="NGUYỄN HẢI ĐĂNG" userId="80c30424-fb04-46ab-8263-2a7dc309560f" providerId="ADAL" clId="{C9BA9F12-C2FD-46A2-AD8D-43841A803260}" dt="2020-12-13T15:51:01.551" v="8478" actId="26606"/>
          <ac:spMkLst>
            <pc:docMk/>
            <pc:sldMk cId="32942299" sldId="269"/>
            <ac:spMk id="21" creationId="{61DF3E2F-0A88-4C55-8678-0764BF7339D9}"/>
          </ac:spMkLst>
        </pc:spChg>
        <pc:graphicFrameChg chg="add mod ord modGraphic">
          <ac:chgData name="NGUYỄN HẢI ĐĂNG" userId="80c30424-fb04-46ab-8263-2a7dc309560f" providerId="ADAL" clId="{C9BA9F12-C2FD-46A2-AD8D-43841A803260}" dt="2020-12-13T15:52:26.489" v="8483" actId="20577"/>
          <ac:graphicFrameMkLst>
            <pc:docMk/>
            <pc:sldMk cId="32942299" sldId="269"/>
            <ac:graphicFrameMk id="5" creationId="{A90742A1-635A-4DEE-A8A7-7205F3AD4A73}"/>
          </ac:graphicFrameMkLst>
        </pc:graphicFrameChg>
      </pc:sldChg>
      <pc:sldChg chg="new del">
        <pc:chgData name="NGUYỄN HẢI ĐĂNG" userId="80c30424-fb04-46ab-8263-2a7dc309560f" providerId="ADAL" clId="{C9BA9F12-C2FD-46A2-AD8D-43841A803260}" dt="2020-12-14T08:01:47.468" v="8515" actId="47"/>
        <pc:sldMkLst>
          <pc:docMk/>
          <pc:sldMk cId="2475487705" sldId="270"/>
        </pc:sldMkLst>
      </pc:sldChg>
      <pc:sldChg chg="addSp delSp modSp new mod setBg modClrScheme chgLayout">
        <pc:chgData name="NGUYỄN HẢI ĐĂNG" userId="80c30424-fb04-46ab-8263-2a7dc309560f" providerId="ADAL" clId="{C9BA9F12-C2FD-46A2-AD8D-43841A803260}" dt="2020-12-14T08:09:48.360" v="8623" actId="20577"/>
        <pc:sldMkLst>
          <pc:docMk/>
          <pc:sldMk cId="3014158852" sldId="270"/>
        </pc:sldMkLst>
        <pc:spChg chg="del">
          <ac:chgData name="NGUYỄN HẢI ĐĂNG" userId="80c30424-fb04-46ab-8263-2a7dc309560f" providerId="ADAL" clId="{C9BA9F12-C2FD-46A2-AD8D-43841A803260}" dt="2020-12-14T08:04:09.235" v="8550" actId="478"/>
          <ac:spMkLst>
            <pc:docMk/>
            <pc:sldMk cId="3014158852" sldId="270"/>
            <ac:spMk id="2" creationId="{68EA5D7B-FAF9-419B-9E7A-DA22F94E0ED5}"/>
          </ac:spMkLst>
        </pc:spChg>
        <pc:spChg chg="del">
          <ac:chgData name="NGUYỄN HẢI ĐĂNG" userId="80c30424-fb04-46ab-8263-2a7dc309560f" providerId="ADAL" clId="{C9BA9F12-C2FD-46A2-AD8D-43841A803260}" dt="2020-12-14T08:04:10.816" v="8551" actId="478"/>
          <ac:spMkLst>
            <pc:docMk/>
            <pc:sldMk cId="3014158852" sldId="270"/>
            <ac:spMk id="3" creationId="{C1D94549-BB89-4BF1-9AD7-105E5E43894D}"/>
          </ac:spMkLst>
        </pc:spChg>
        <pc:spChg chg="mod or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4" creationId="{914EEA22-C918-4815-BF21-325EF6FDE55E}"/>
          </ac:spMkLst>
        </pc:spChg>
        <pc:spChg chg="add mod ord">
          <ac:chgData name="NGUYỄN HẢI ĐĂNG" userId="80c30424-fb04-46ab-8263-2a7dc309560f" providerId="ADAL" clId="{C9BA9F12-C2FD-46A2-AD8D-43841A803260}" dt="2020-12-14T08:09:48.360" v="8623" actId="20577"/>
          <ac:spMkLst>
            <pc:docMk/>
            <pc:sldMk cId="3014158852" sldId="270"/>
            <ac:spMk id="5" creationId="{19DA6819-6D43-44AB-A4DF-8B92E466BBA3}"/>
          </ac:spMkLst>
        </pc:spChg>
        <pc:spChg chg="ad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10" creationId="{DD7EAFE6-2BB9-41FB-9CF4-588CFC708774}"/>
          </ac:spMkLst>
        </pc:spChg>
        <pc:spChg chg="ad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12" creationId="{8C37C960-91F5-4F61-B2CD-8A037920720B}"/>
          </ac:spMkLst>
        </pc:spChg>
        <pc:spChg chg="ad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14" creationId="{69524929-325F-4CC4-89F2-74EDDDC6BB0A}"/>
          </ac:spMkLst>
        </pc:spChg>
        <pc:spChg chg="ad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16" creationId="{00D17641-B7BA-4826-BC7C-92172791CEE5}"/>
          </ac:spMkLst>
        </pc:spChg>
        <pc:spChg chg="ad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18" creationId="{151FC7BE-4DC6-4061-98EB-C48DCFFF6FF5}"/>
          </ac:spMkLst>
        </pc:spChg>
        <pc:spChg chg="ad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20" creationId="{3D4CA8B8-30A6-49D9-99C0-3ADAF9741C42}"/>
          </ac:spMkLst>
        </pc:spChg>
        <pc:spChg chg="add">
          <ac:chgData name="NGUYỄN HẢI ĐĂNG" userId="80c30424-fb04-46ab-8263-2a7dc309560f" providerId="ADAL" clId="{C9BA9F12-C2FD-46A2-AD8D-43841A803260}" dt="2020-12-14T08:09:44.474" v="8622" actId="26606"/>
          <ac:spMkLst>
            <pc:docMk/>
            <pc:sldMk cId="3014158852" sldId="270"/>
            <ac:spMk id="22" creationId="{022809AF-EB43-4FA3-93FF-87D535C7186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A48ED-88F4-4E18-B769-32DA6B24FE61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461631-490B-40CA-8406-44A3BBE6354A}">
      <dgm:prSet phldrT="[Text]"/>
      <dgm:spPr/>
      <dgm:t>
        <a:bodyPr/>
        <a:lstStyle/>
        <a:p>
          <a:r>
            <a:rPr lang="en-US" dirty="0">
              <a:latin typeface="+mj-lt"/>
            </a:rPr>
            <a:t>1. TỔNG QUAN VỀ ĐỒ ÁN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A605F79-416D-4AD3-8345-FFD197838D40}" type="parTrans" cxnId="{E03A21A9-072F-4CC3-B9FF-C2C31AD44438}">
      <dgm:prSet/>
      <dgm:spPr/>
      <dgm:t>
        <a:bodyPr/>
        <a:lstStyle/>
        <a:p>
          <a:endParaRPr lang="en-US"/>
        </a:p>
      </dgm:t>
    </dgm:pt>
    <dgm:pt modelId="{C7494DCE-5B5A-4CF3-830E-08EF6DA8D641}" type="sibTrans" cxnId="{E03A21A9-072F-4CC3-B9FF-C2C31AD44438}">
      <dgm:prSet/>
      <dgm:spPr/>
      <dgm:t>
        <a:bodyPr/>
        <a:lstStyle/>
        <a:p>
          <a:endParaRPr lang="en-US"/>
        </a:p>
      </dgm:t>
    </dgm:pt>
    <dgm:pt modelId="{B31230FE-4495-456D-B915-D050171A5091}">
      <dgm:prSet phldrT="[Text]"/>
      <dgm:spPr/>
      <dgm:t>
        <a:bodyPr/>
        <a:lstStyle/>
        <a:p>
          <a:r>
            <a:rPr lang="en-US" dirty="0">
              <a:latin typeface="+mj-lt"/>
            </a:rPr>
            <a:t>1.1. NHÓM PENGUIN</a:t>
          </a:r>
        </a:p>
      </dgm:t>
    </dgm:pt>
    <dgm:pt modelId="{B056C7E8-5522-4998-9F84-3392F599B67A}" type="parTrans" cxnId="{FFC02345-703D-47C9-B7FF-F663FE29BDED}">
      <dgm:prSet/>
      <dgm:spPr/>
      <dgm:t>
        <a:bodyPr/>
        <a:lstStyle/>
        <a:p>
          <a:endParaRPr lang="en-US"/>
        </a:p>
      </dgm:t>
    </dgm:pt>
    <dgm:pt modelId="{52066850-2513-4B7E-BE25-C5141D967777}" type="sibTrans" cxnId="{FFC02345-703D-47C9-B7FF-F663FE29BDED}">
      <dgm:prSet/>
      <dgm:spPr/>
      <dgm:t>
        <a:bodyPr/>
        <a:lstStyle/>
        <a:p>
          <a:endParaRPr lang="en-US"/>
        </a:p>
      </dgm:t>
    </dgm:pt>
    <dgm:pt modelId="{6AC7406C-6B3A-4D0A-8E37-92D7851BAF0D}">
      <dgm:prSet phldrT="[Text]"/>
      <dgm:spPr/>
      <dgm:t>
        <a:bodyPr/>
        <a:lstStyle/>
        <a:p>
          <a:r>
            <a:rPr lang="en-US">
              <a:latin typeface="+mj-lt"/>
            </a:rPr>
            <a:t>2. KẾ HOẠCH THỰC HIỆN ĐỒ ÁN</a:t>
          </a:r>
        </a:p>
      </dgm:t>
    </dgm:pt>
    <dgm:pt modelId="{07F6DC2F-B732-4C0C-B6AA-CF5D3BEAE854}" type="parTrans" cxnId="{08206403-BA61-423C-AC5A-BF0CD93F6A1D}">
      <dgm:prSet/>
      <dgm:spPr/>
      <dgm:t>
        <a:bodyPr/>
        <a:lstStyle/>
        <a:p>
          <a:endParaRPr lang="en-US"/>
        </a:p>
      </dgm:t>
    </dgm:pt>
    <dgm:pt modelId="{3FF83E7F-5A35-4D5E-BE3B-7ABBAE8A94F0}" type="sibTrans" cxnId="{08206403-BA61-423C-AC5A-BF0CD93F6A1D}">
      <dgm:prSet/>
      <dgm:spPr/>
      <dgm:t>
        <a:bodyPr/>
        <a:lstStyle/>
        <a:p>
          <a:endParaRPr lang="en-US"/>
        </a:p>
      </dgm:t>
    </dgm:pt>
    <dgm:pt modelId="{6652DC61-EB67-47DF-8B98-3A3FA9F06981}">
      <dgm:prSet phldrT="[Text]"/>
      <dgm:spPr/>
      <dgm:t>
        <a:bodyPr/>
        <a:lstStyle/>
        <a:p>
          <a:r>
            <a:rPr lang="en-US" dirty="0">
              <a:latin typeface="+mj-lt"/>
            </a:rPr>
            <a:t>2.1. CÁC CỘT MỐC THỰC HIỆN ĐỒ ÁN</a:t>
          </a:r>
        </a:p>
      </dgm:t>
    </dgm:pt>
    <dgm:pt modelId="{BE875DC1-4786-4A15-9643-E98CB87D34FD}" type="parTrans" cxnId="{8697AE6F-7BA9-4AAB-A9DF-9CA52274CEFD}">
      <dgm:prSet/>
      <dgm:spPr/>
      <dgm:t>
        <a:bodyPr/>
        <a:lstStyle/>
        <a:p>
          <a:endParaRPr lang="en-US"/>
        </a:p>
      </dgm:t>
    </dgm:pt>
    <dgm:pt modelId="{89AC95FF-4952-4F60-897F-30E5F73A9896}" type="sibTrans" cxnId="{8697AE6F-7BA9-4AAB-A9DF-9CA52274CEFD}">
      <dgm:prSet/>
      <dgm:spPr/>
      <dgm:t>
        <a:bodyPr/>
        <a:lstStyle/>
        <a:p>
          <a:endParaRPr lang="en-US"/>
        </a:p>
      </dgm:t>
    </dgm:pt>
    <dgm:pt modelId="{5AA0BE8D-AE61-41EE-9D45-EC3557E02CE1}">
      <dgm:prSet phldrT="[Text]"/>
      <dgm:spPr/>
      <dgm:t>
        <a:bodyPr/>
        <a:lstStyle/>
        <a:p>
          <a:r>
            <a:rPr lang="en-US">
              <a:latin typeface="+mj-lt"/>
            </a:rPr>
            <a:t>1.2. THÔNG TIN ĐỒ ÁN</a:t>
          </a:r>
        </a:p>
      </dgm:t>
    </dgm:pt>
    <dgm:pt modelId="{72C9018A-7C49-43FB-9ADB-0AF00BD3BAA1}" type="parTrans" cxnId="{A004A482-F124-42FA-AC4E-A178E70B5312}">
      <dgm:prSet/>
      <dgm:spPr/>
      <dgm:t>
        <a:bodyPr/>
        <a:lstStyle/>
        <a:p>
          <a:endParaRPr lang="en-US"/>
        </a:p>
      </dgm:t>
    </dgm:pt>
    <dgm:pt modelId="{5964BCB7-3705-49A5-A66B-7CAB4346A14D}" type="sibTrans" cxnId="{A004A482-F124-42FA-AC4E-A178E70B5312}">
      <dgm:prSet/>
      <dgm:spPr/>
      <dgm:t>
        <a:bodyPr/>
        <a:lstStyle/>
        <a:p>
          <a:endParaRPr lang="en-US"/>
        </a:p>
      </dgm:t>
    </dgm:pt>
    <dgm:pt modelId="{354856E9-0E2E-4E46-86B0-16220BB465DA}">
      <dgm:prSet phldrT="[Text]"/>
      <dgm:spPr/>
      <dgm:t>
        <a:bodyPr/>
        <a:lstStyle/>
        <a:p>
          <a:r>
            <a:rPr lang="en-US">
              <a:latin typeface="+mj-lt"/>
            </a:rPr>
            <a:t>2.2. KẾ HOẠCH TRAO ĐỔI THÔNG TIN</a:t>
          </a:r>
        </a:p>
      </dgm:t>
    </dgm:pt>
    <dgm:pt modelId="{C8E568C8-86B3-4320-A99C-66ADCC7F2103}" type="parTrans" cxnId="{55D0A5A4-CF4A-42F9-950A-36F8E98D0682}">
      <dgm:prSet/>
      <dgm:spPr/>
      <dgm:t>
        <a:bodyPr/>
        <a:lstStyle/>
        <a:p>
          <a:endParaRPr lang="en-US"/>
        </a:p>
      </dgm:t>
    </dgm:pt>
    <dgm:pt modelId="{C7CF4740-CB75-4EB9-8BE6-B6A23A4D3256}" type="sibTrans" cxnId="{55D0A5A4-CF4A-42F9-950A-36F8E98D0682}">
      <dgm:prSet/>
      <dgm:spPr/>
      <dgm:t>
        <a:bodyPr/>
        <a:lstStyle/>
        <a:p>
          <a:endParaRPr lang="en-US"/>
        </a:p>
      </dgm:t>
    </dgm:pt>
    <dgm:pt modelId="{668F8E93-EA2F-49CA-99E8-58068FAABD0E}">
      <dgm:prSet phldrT="[Text]"/>
      <dgm:spPr/>
      <dgm:t>
        <a:bodyPr/>
        <a:lstStyle/>
        <a:p>
          <a:r>
            <a:rPr lang="en-US">
              <a:latin typeface="+mj-lt"/>
            </a:rPr>
            <a:t>3. CHI TIẾT VỀ ĐỒ ÁN</a:t>
          </a:r>
        </a:p>
      </dgm:t>
    </dgm:pt>
    <dgm:pt modelId="{40BB6D8F-18B2-4D03-98FF-5ADDA5E1DDF6}" type="parTrans" cxnId="{485B0278-8043-41C4-8588-891ED3A45310}">
      <dgm:prSet/>
      <dgm:spPr/>
      <dgm:t>
        <a:bodyPr/>
        <a:lstStyle/>
        <a:p>
          <a:endParaRPr lang="en-US"/>
        </a:p>
      </dgm:t>
    </dgm:pt>
    <dgm:pt modelId="{AF228933-CE20-43D7-B46B-B8DEB6FFBC8E}" type="sibTrans" cxnId="{485B0278-8043-41C4-8588-891ED3A45310}">
      <dgm:prSet/>
      <dgm:spPr/>
      <dgm:t>
        <a:bodyPr/>
        <a:lstStyle/>
        <a:p>
          <a:endParaRPr lang="en-US"/>
        </a:p>
      </dgm:t>
    </dgm:pt>
    <dgm:pt modelId="{794F77C9-DC87-4A39-862A-EA977C611E40}">
      <dgm:prSet phldrT="[Text]"/>
      <dgm:spPr/>
      <dgm:t>
        <a:bodyPr/>
        <a:lstStyle/>
        <a:p>
          <a:r>
            <a:rPr lang="en-US">
              <a:latin typeface="+mj-lt"/>
            </a:rPr>
            <a:t>3.1. GIỚI THIỆU VỀ TỰA GAME</a:t>
          </a:r>
        </a:p>
      </dgm:t>
    </dgm:pt>
    <dgm:pt modelId="{7D254563-214F-442E-A873-67E4669AB857}" type="parTrans" cxnId="{D5352A6A-567F-407E-9E42-44ADF304C1D0}">
      <dgm:prSet/>
      <dgm:spPr/>
      <dgm:t>
        <a:bodyPr/>
        <a:lstStyle/>
        <a:p>
          <a:endParaRPr lang="en-US"/>
        </a:p>
      </dgm:t>
    </dgm:pt>
    <dgm:pt modelId="{A2C40958-6DFF-41C0-BF26-FAF308F5E6E0}" type="sibTrans" cxnId="{D5352A6A-567F-407E-9E42-44ADF304C1D0}">
      <dgm:prSet/>
      <dgm:spPr/>
      <dgm:t>
        <a:bodyPr/>
        <a:lstStyle/>
        <a:p>
          <a:endParaRPr lang="en-US"/>
        </a:p>
      </dgm:t>
    </dgm:pt>
    <dgm:pt modelId="{D3F75A6C-2A24-4959-93D1-729E85904FDB}">
      <dgm:prSet phldrT="[Text]"/>
      <dgm:spPr/>
      <dgm:t>
        <a:bodyPr/>
        <a:lstStyle/>
        <a:p>
          <a:r>
            <a:rPr lang="en-US">
              <a:latin typeface="+mj-lt"/>
            </a:rPr>
            <a:t>3.2. NGÔN NGỮ LẬP TRÌNH PYTHON VÀ THƯ VIỆN PYGAME</a:t>
          </a:r>
        </a:p>
      </dgm:t>
    </dgm:pt>
    <dgm:pt modelId="{C8CE85A2-4CB8-4B8C-8FB0-977FA769F1FF}" type="parTrans" cxnId="{75529BF4-0CD2-4589-8183-BEAE1EE27C73}">
      <dgm:prSet/>
      <dgm:spPr/>
      <dgm:t>
        <a:bodyPr/>
        <a:lstStyle/>
        <a:p>
          <a:endParaRPr lang="en-US"/>
        </a:p>
      </dgm:t>
    </dgm:pt>
    <dgm:pt modelId="{7B3ECD2D-8B94-4550-ADC8-665168079E3E}" type="sibTrans" cxnId="{75529BF4-0CD2-4589-8183-BEAE1EE27C73}">
      <dgm:prSet/>
      <dgm:spPr/>
      <dgm:t>
        <a:bodyPr/>
        <a:lstStyle/>
        <a:p>
          <a:endParaRPr lang="en-US"/>
        </a:p>
      </dgm:t>
    </dgm:pt>
    <dgm:pt modelId="{1777018A-A1E2-4E20-A789-722B45986BA9}">
      <dgm:prSet phldrT="[Text]"/>
      <dgm:spPr/>
      <dgm:t>
        <a:bodyPr/>
        <a:lstStyle/>
        <a:p>
          <a:r>
            <a:rPr lang="en-US">
              <a:latin typeface="+mj-lt"/>
            </a:rPr>
            <a:t>3.3. KỊCH BẢN GAME</a:t>
          </a:r>
        </a:p>
      </dgm:t>
    </dgm:pt>
    <dgm:pt modelId="{22A6722B-C13F-4049-B37E-462898A618D6}" type="parTrans" cxnId="{21B08408-DF16-4197-BBF2-16A3B3020DDF}">
      <dgm:prSet/>
      <dgm:spPr/>
      <dgm:t>
        <a:bodyPr/>
        <a:lstStyle/>
        <a:p>
          <a:endParaRPr lang="en-US"/>
        </a:p>
      </dgm:t>
    </dgm:pt>
    <dgm:pt modelId="{389B32B4-3492-40E4-8409-CD3AFA637AB1}" type="sibTrans" cxnId="{21B08408-DF16-4197-BBF2-16A3B3020DDF}">
      <dgm:prSet/>
      <dgm:spPr/>
      <dgm:t>
        <a:bodyPr/>
        <a:lstStyle/>
        <a:p>
          <a:endParaRPr lang="en-US"/>
        </a:p>
      </dgm:t>
    </dgm:pt>
    <dgm:pt modelId="{AA6E60BF-5279-4AD8-92A6-3F162EA7C478}">
      <dgm:prSet phldrT="[Text]"/>
      <dgm:spPr/>
      <dgm:t>
        <a:bodyPr/>
        <a:lstStyle/>
        <a:p>
          <a:r>
            <a:rPr lang="en-US">
              <a:latin typeface="+mj-lt"/>
            </a:rPr>
            <a:t>1.3. WEBSITE ĐỒ ÁN</a:t>
          </a:r>
        </a:p>
      </dgm:t>
    </dgm:pt>
    <dgm:pt modelId="{B4BFAB5E-1330-4414-93C3-2C2AEDD3EA29}" type="parTrans" cxnId="{EBCF0C86-ABB6-4485-98EB-57DFBCDAA8D9}">
      <dgm:prSet/>
      <dgm:spPr/>
      <dgm:t>
        <a:bodyPr/>
        <a:lstStyle/>
        <a:p>
          <a:endParaRPr lang="en-US"/>
        </a:p>
      </dgm:t>
    </dgm:pt>
    <dgm:pt modelId="{8B54AFE2-7E8E-4008-A1AA-916F2EBD1A04}" type="sibTrans" cxnId="{EBCF0C86-ABB6-4485-98EB-57DFBCDAA8D9}">
      <dgm:prSet/>
      <dgm:spPr/>
      <dgm:t>
        <a:bodyPr/>
        <a:lstStyle/>
        <a:p>
          <a:endParaRPr lang="en-US"/>
        </a:p>
      </dgm:t>
    </dgm:pt>
    <dgm:pt modelId="{9A4AB981-C099-4A15-B287-98DF3C6C9AA8}" type="pres">
      <dgm:prSet presAssocID="{108A48ED-88F4-4E18-B769-32DA6B24FE61}" presName="linearFlow" presStyleCnt="0">
        <dgm:presLayoutVars>
          <dgm:dir/>
          <dgm:animLvl val="lvl"/>
          <dgm:resizeHandles val="exact"/>
        </dgm:presLayoutVars>
      </dgm:prSet>
      <dgm:spPr/>
    </dgm:pt>
    <dgm:pt modelId="{7EC6E3CA-B67A-40D0-A676-F09E8D174660}" type="pres">
      <dgm:prSet presAssocID="{34461631-490B-40CA-8406-44A3BBE6354A}" presName="composite" presStyleCnt="0"/>
      <dgm:spPr/>
    </dgm:pt>
    <dgm:pt modelId="{F959D74F-6292-413E-9097-0682A862A9FD}" type="pres">
      <dgm:prSet presAssocID="{34461631-490B-40CA-8406-44A3BBE635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2ECBBE3-C0E1-417D-8410-C0C36049FC8E}" type="pres">
      <dgm:prSet presAssocID="{34461631-490B-40CA-8406-44A3BBE6354A}" presName="descendantText" presStyleLbl="alignAcc1" presStyleIdx="0" presStyleCnt="3">
        <dgm:presLayoutVars>
          <dgm:bulletEnabled val="1"/>
        </dgm:presLayoutVars>
      </dgm:prSet>
      <dgm:spPr/>
    </dgm:pt>
    <dgm:pt modelId="{AF30C4B6-8AD5-4B21-9842-BEDB294BB95B}" type="pres">
      <dgm:prSet presAssocID="{C7494DCE-5B5A-4CF3-830E-08EF6DA8D641}" presName="sp" presStyleCnt="0"/>
      <dgm:spPr/>
    </dgm:pt>
    <dgm:pt modelId="{18D645B6-B38B-4FC5-B61A-05890E1E0B4B}" type="pres">
      <dgm:prSet presAssocID="{6AC7406C-6B3A-4D0A-8E37-92D7851BAF0D}" presName="composite" presStyleCnt="0"/>
      <dgm:spPr/>
    </dgm:pt>
    <dgm:pt modelId="{2E34F1EB-D77D-47F9-B1C8-B64EB903057C}" type="pres">
      <dgm:prSet presAssocID="{6AC7406C-6B3A-4D0A-8E37-92D7851BAF0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B29590C-F9FF-4729-A73E-45F2D27C708D}" type="pres">
      <dgm:prSet presAssocID="{6AC7406C-6B3A-4D0A-8E37-92D7851BAF0D}" presName="descendantText" presStyleLbl="alignAcc1" presStyleIdx="1" presStyleCnt="3">
        <dgm:presLayoutVars>
          <dgm:bulletEnabled val="1"/>
        </dgm:presLayoutVars>
      </dgm:prSet>
      <dgm:spPr/>
    </dgm:pt>
    <dgm:pt modelId="{4B65FCE7-3BF1-43E5-A7A0-8BE2BF57E5E7}" type="pres">
      <dgm:prSet presAssocID="{3FF83E7F-5A35-4D5E-BE3B-7ABBAE8A94F0}" presName="sp" presStyleCnt="0"/>
      <dgm:spPr/>
    </dgm:pt>
    <dgm:pt modelId="{38219B5F-5D42-43EE-BAA9-D09F9DED5092}" type="pres">
      <dgm:prSet presAssocID="{668F8E93-EA2F-49CA-99E8-58068FAABD0E}" presName="composite" presStyleCnt="0"/>
      <dgm:spPr/>
    </dgm:pt>
    <dgm:pt modelId="{8FF4493D-523D-4E75-B413-C3807F0AE09B}" type="pres">
      <dgm:prSet presAssocID="{668F8E93-EA2F-49CA-99E8-58068FAABD0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EC73D34-52D5-4605-B4A4-E1A586FF0596}" type="pres">
      <dgm:prSet presAssocID="{668F8E93-EA2F-49CA-99E8-58068FAABD0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8206403-BA61-423C-AC5A-BF0CD93F6A1D}" srcId="{108A48ED-88F4-4E18-B769-32DA6B24FE61}" destId="{6AC7406C-6B3A-4D0A-8E37-92D7851BAF0D}" srcOrd="1" destOrd="0" parTransId="{07F6DC2F-B732-4C0C-B6AA-CF5D3BEAE854}" sibTransId="{3FF83E7F-5A35-4D5E-BE3B-7ABBAE8A94F0}"/>
    <dgm:cxn modelId="{21B08408-DF16-4197-BBF2-16A3B3020DDF}" srcId="{668F8E93-EA2F-49CA-99E8-58068FAABD0E}" destId="{1777018A-A1E2-4E20-A789-722B45986BA9}" srcOrd="2" destOrd="0" parTransId="{22A6722B-C13F-4049-B37E-462898A618D6}" sibTransId="{389B32B4-3492-40E4-8409-CD3AFA637AB1}"/>
    <dgm:cxn modelId="{50F0FF24-4667-454C-B9E4-AF54CA2FAD58}" type="presOf" srcId="{1777018A-A1E2-4E20-A789-722B45986BA9}" destId="{5EC73D34-52D5-4605-B4A4-E1A586FF0596}" srcOrd="0" destOrd="2" presId="urn:microsoft.com/office/officeart/2005/8/layout/chevron2"/>
    <dgm:cxn modelId="{DBB23D30-DB29-4A03-AE40-45C30E6FF0DF}" type="presOf" srcId="{34461631-490B-40CA-8406-44A3BBE6354A}" destId="{F959D74F-6292-413E-9097-0682A862A9FD}" srcOrd="0" destOrd="0" presId="urn:microsoft.com/office/officeart/2005/8/layout/chevron2"/>
    <dgm:cxn modelId="{0F3F233C-0CEA-486F-8E70-6D70BC64454C}" type="presOf" srcId="{108A48ED-88F4-4E18-B769-32DA6B24FE61}" destId="{9A4AB981-C099-4A15-B287-98DF3C6C9AA8}" srcOrd="0" destOrd="0" presId="urn:microsoft.com/office/officeart/2005/8/layout/chevron2"/>
    <dgm:cxn modelId="{EEC8595C-370F-401E-A43B-9F22F8EF7A3B}" type="presOf" srcId="{794F77C9-DC87-4A39-862A-EA977C611E40}" destId="{5EC73D34-52D5-4605-B4A4-E1A586FF0596}" srcOrd="0" destOrd="0" presId="urn:microsoft.com/office/officeart/2005/8/layout/chevron2"/>
    <dgm:cxn modelId="{FFC02345-703D-47C9-B7FF-F663FE29BDED}" srcId="{34461631-490B-40CA-8406-44A3BBE6354A}" destId="{B31230FE-4495-456D-B915-D050171A5091}" srcOrd="0" destOrd="0" parTransId="{B056C7E8-5522-4998-9F84-3392F599B67A}" sibTransId="{52066850-2513-4B7E-BE25-C5141D967777}"/>
    <dgm:cxn modelId="{D5352A6A-567F-407E-9E42-44ADF304C1D0}" srcId="{668F8E93-EA2F-49CA-99E8-58068FAABD0E}" destId="{794F77C9-DC87-4A39-862A-EA977C611E40}" srcOrd="0" destOrd="0" parTransId="{7D254563-214F-442E-A873-67E4669AB857}" sibTransId="{A2C40958-6DFF-41C0-BF26-FAF308F5E6E0}"/>
    <dgm:cxn modelId="{43B3D06B-672E-4A5B-BF12-9CEA1B72150F}" type="presOf" srcId="{5AA0BE8D-AE61-41EE-9D45-EC3557E02CE1}" destId="{B2ECBBE3-C0E1-417D-8410-C0C36049FC8E}" srcOrd="0" destOrd="1" presId="urn:microsoft.com/office/officeart/2005/8/layout/chevron2"/>
    <dgm:cxn modelId="{8697AE6F-7BA9-4AAB-A9DF-9CA52274CEFD}" srcId="{6AC7406C-6B3A-4D0A-8E37-92D7851BAF0D}" destId="{6652DC61-EB67-47DF-8B98-3A3FA9F06981}" srcOrd="0" destOrd="0" parTransId="{BE875DC1-4786-4A15-9643-E98CB87D34FD}" sibTransId="{89AC95FF-4952-4F60-897F-30E5F73A9896}"/>
    <dgm:cxn modelId="{85EBF075-0B34-4384-BDBD-15EE977251C7}" type="presOf" srcId="{6AC7406C-6B3A-4D0A-8E37-92D7851BAF0D}" destId="{2E34F1EB-D77D-47F9-B1C8-B64EB903057C}" srcOrd="0" destOrd="0" presId="urn:microsoft.com/office/officeart/2005/8/layout/chevron2"/>
    <dgm:cxn modelId="{485B0278-8043-41C4-8588-891ED3A45310}" srcId="{108A48ED-88F4-4E18-B769-32DA6B24FE61}" destId="{668F8E93-EA2F-49CA-99E8-58068FAABD0E}" srcOrd="2" destOrd="0" parTransId="{40BB6D8F-18B2-4D03-98FF-5ADDA5E1DDF6}" sibTransId="{AF228933-CE20-43D7-B46B-B8DEB6FFBC8E}"/>
    <dgm:cxn modelId="{A5F2A77F-7335-45ED-A823-D681A5620FB7}" type="presOf" srcId="{6652DC61-EB67-47DF-8B98-3A3FA9F06981}" destId="{CB29590C-F9FF-4729-A73E-45F2D27C708D}" srcOrd="0" destOrd="0" presId="urn:microsoft.com/office/officeart/2005/8/layout/chevron2"/>
    <dgm:cxn modelId="{A004A482-F124-42FA-AC4E-A178E70B5312}" srcId="{34461631-490B-40CA-8406-44A3BBE6354A}" destId="{5AA0BE8D-AE61-41EE-9D45-EC3557E02CE1}" srcOrd="1" destOrd="0" parTransId="{72C9018A-7C49-43FB-9ADB-0AF00BD3BAA1}" sibTransId="{5964BCB7-3705-49A5-A66B-7CAB4346A14D}"/>
    <dgm:cxn modelId="{EBCF0C86-ABB6-4485-98EB-57DFBCDAA8D9}" srcId="{34461631-490B-40CA-8406-44A3BBE6354A}" destId="{AA6E60BF-5279-4AD8-92A6-3F162EA7C478}" srcOrd="2" destOrd="0" parTransId="{B4BFAB5E-1330-4414-93C3-2C2AEDD3EA29}" sibTransId="{8B54AFE2-7E8E-4008-A1AA-916F2EBD1A04}"/>
    <dgm:cxn modelId="{55D0A5A4-CF4A-42F9-950A-36F8E98D0682}" srcId="{6AC7406C-6B3A-4D0A-8E37-92D7851BAF0D}" destId="{354856E9-0E2E-4E46-86B0-16220BB465DA}" srcOrd="1" destOrd="0" parTransId="{C8E568C8-86B3-4320-A99C-66ADCC7F2103}" sibTransId="{C7CF4740-CB75-4EB9-8BE6-B6A23A4D3256}"/>
    <dgm:cxn modelId="{E03A21A9-072F-4CC3-B9FF-C2C31AD44438}" srcId="{108A48ED-88F4-4E18-B769-32DA6B24FE61}" destId="{34461631-490B-40CA-8406-44A3BBE6354A}" srcOrd="0" destOrd="0" parTransId="{0A605F79-416D-4AD3-8345-FFD197838D40}" sibTransId="{C7494DCE-5B5A-4CF3-830E-08EF6DA8D641}"/>
    <dgm:cxn modelId="{9B6739CD-148C-4FD1-9B24-77F6EEC83290}" type="presOf" srcId="{AA6E60BF-5279-4AD8-92A6-3F162EA7C478}" destId="{B2ECBBE3-C0E1-417D-8410-C0C36049FC8E}" srcOrd="0" destOrd="2" presId="urn:microsoft.com/office/officeart/2005/8/layout/chevron2"/>
    <dgm:cxn modelId="{03D8AAD5-D430-4CEC-9098-C29C67940981}" type="presOf" srcId="{B31230FE-4495-456D-B915-D050171A5091}" destId="{B2ECBBE3-C0E1-417D-8410-C0C36049FC8E}" srcOrd="0" destOrd="0" presId="urn:microsoft.com/office/officeart/2005/8/layout/chevron2"/>
    <dgm:cxn modelId="{B5D0A1E2-021F-4480-9F3F-FBB550A2EA89}" type="presOf" srcId="{354856E9-0E2E-4E46-86B0-16220BB465DA}" destId="{CB29590C-F9FF-4729-A73E-45F2D27C708D}" srcOrd="0" destOrd="1" presId="urn:microsoft.com/office/officeart/2005/8/layout/chevron2"/>
    <dgm:cxn modelId="{3868EFE8-3854-4009-A929-E8F185E4BFE6}" type="presOf" srcId="{D3F75A6C-2A24-4959-93D1-729E85904FDB}" destId="{5EC73D34-52D5-4605-B4A4-E1A586FF0596}" srcOrd="0" destOrd="1" presId="urn:microsoft.com/office/officeart/2005/8/layout/chevron2"/>
    <dgm:cxn modelId="{0DCE83F1-E12A-4C6B-A220-6B6AD2021CC3}" type="presOf" srcId="{668F8E93-EA2F-49CA-99E8-58068FAABD0E}" destId="{8FF4493D-523D-4E75-B413-C3807F0AE09B}" srcOrd="0" destOrd="0" presId="urn:microsoft.com/office/officeart/2005/8/layout/chevron2"/>
    <dgm:cxn modelId="{75529BF4-0CD2-4589-8183-BEAE1EE27C73}" srcId="{668F8E93-EA2F-49CA-99E8-58068FAABD0E}" destId="{D3F75A6C-2A24-4959-93D1-729E85904FDB}" srcOrd="1" destOrd="0" parTransId="{C8CE85A2-4CB8-4B8C-8FB0-977FA769F1FF}" sibTransId="{7B3ECD2D-8B94-4550-ADC8-665168079E3E}"/>
    <dgm:cxn modelId="{600FFE12-0024-4E89-A5AE-C0B5FDB811F6}" type="presParOf" srcId="{9A4AB981-C099-4A15-B287-98DF3C6C9AA8}" destId="{7EC6E3CA-B67A-40D0-A676-F09E8D174660}" srcOrd="0" destOrd="0" presId="urn:microsoft.com/office/officeart/2005/8/layout/chevron2"/>
    <dgm:cxn modelId="{2BF377FD-A740-4098-A470-AC67EC8A0EB1}" type="presParOf" srcId="{7EC6E3CA-B67A-40D0-A676-F09E8D174660}" destId="{F959D74F-6292-413E-9097-0682A862A9FD}" srcOrd="0" destOrd="0" presId="urn:microsoft.com/office/officeart/2005/8/layout/chevron2"/>
    <dgm:cxn modelId="{FBA0581F-DF6F-4468-8A8B-452902083DFE}" type="presParOf" srcId="{7EC6E3CA-B67A-40D0-A676-F09E8D174660}" destId="{B2ECBBE3-C0E1-417D-8410-C0C36049FC8E}" srcOrd="1" destOrd="0" presId="urn:microsoft.com/office/officeart/2005/8/layout/chevron2"/>
    <dgm:cxn modelId="{BA58CAB6-5796-479B-B5C2-E98C8F3AF910}" type="presParOf" srcId="{9A4AB981-C099-4A15-B287-98DF3C6C9AA8}" destId="{AF30C4B6-8AD5-4B21-9842-BEDB294BB95B}" srcOrd="1" destOrd="0" presId="urn:microsoft.com/office/officeart/2005/8/layout/chevron2"/>
    <dgm:cxn modelId="{98577892-3C00-4104-85A1-80D0085C578D}" type="presParOf" srcId="{9A4AB981-C099-4A15-B287-98DF3C6C9AA8}" destId="{18D645B6-B38B-4FC5-B61A-05890E1E0B4B}" srcOrd="2" destOrd="0" presId="urn:microsoft.com/office/officeart/2005/8/layout/chevron2"/>
    <dgm:cxn modelId="{2B45AAA2-274F-4534-9354-95E801AD7298}" type="presParOf" srcId="{18D645B6-B38B-4FC5-B61A-05890E1E0B4B}" destId="{2E34F1EB-D77D-47F9-B1C8-B64EB903057C}" srcOrd="0" destOrd="0" presId="urn:microsoft.com/office/officeart/2005/8/layout/chevron2"/>
    <dgm:cxn modelId="{1B9B03B7-9105-4343-91D3-DF3AACA25F22}" type="presParOf" srcId="{18D645B6-B38B-4FC5-B61A-05890E1E0B4B}" destId="{CB29590C-F9FF-4729-A73E-45F2D27C708D}" srcOrd="1" destOrd="0" presId="urn:microsoft.com/office/officeart/2005/8/layout/chevron2"/>
    <dgm:cxn modelId="{B00C95E8-C9ED-4D5D-8C27-320E89EE33F7}" type="presParOf" srcId="{9A4AB981-C099-4A15-B287-98DF3C6C9AA8}" destId="{4B65FCE7-3BF1-43E5-A7A0-8BE2BF57E5E7}" srcOrd="3" destOrd="0" presId="urn:microsoft.com/office/officeart/2005/8/layout/chevron2"/>
    <dgm:cxn modelId="{C530353B-05EF-4894-9269-CD0F3E4B0A39}" type="presParOf" srcId="{9A4AB981-C099-4A15-B287-98DF3C6C9AA8}" destId="{38219B5F-5D42-43EE-BAA9-D09F9DED5092}" srcOrd="4" destOrd="0" presId="urn:microsoft.com/office/officeart/2005/8/layout/chevron2"/>
    <dgm:cxn modelId="{99430776-61E4-40E0-941C-1946441A3139}" type="presParOf" srcId="{38219B5F-5D42-43EE-BAA9-D09F9DED5092}" destId="{8FF4493D-523D-4E75-B413-C3807F0AE09B}" srcOrd="0" destOrd="0" presId="urn:microsoft.com/office/officeart/2005/8/layout/chevron2"/>
    <dgm:cxn modelId="{5CFB0C63-8202-4BF2-95B6-B7DAAD3814E4}" type="presParOf" srcId="{38219B5F-5D42-43EE-BAA9-D09F9DED5092}" destId="{5EC73D34-52D5-4605-B4A4-E1A586FF05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C2137-6530-4C78-88D7-551D6F19DC43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24C5A1-309F-4949-9F8B-91267DF278C8}">
      <dgm:prSet phldrT="[Text]"/>
      <dgm:spPr/>
      <dgm:t>
        <a:bodyPr/>
        <a:lstStyle/>
        <a:p>
          <a:r>
            <a:rPr lang="en-US" err="1"/>
            <a:t>Tuần</a:t>
          </a:r>
          <a:r>
            <a:rPr lang="en-US"/>
            <a:t> 1: </a:t>
          </a:r>
          <a:r>
            <a:rPr lang="en-US" err="1"/>
            <a:t>Khởi</a:t>
          </a:r>
          <a:r>
            <a:rPr lang="en-US"/>
            <a:t> </a:t>
          </a:r>
          <a:r>
            <a:rPr lang="en-US" err="1"/>
            <a:t>động</a:t>
          </a:r>
          <a:endParaRPr lang="en-US"/>
        </a:p>
      </dgm:t>
    </dgm:pt>
    <dgm:pt modelId="{3FB7BB41-E90F-41F9-BFC1-20FBC0F2FDC4}" type="parTrans" cxnId="{F8468249-EF7E-4F35-B955-5E68B7FEB532}">
      <dgm:prSet/>
      <dgm:spPr/>
      <dgm:t>
        <a:bodyPr/>
        <a:lstStyle/>
        <a:p>
          <a:endParaRPr lang="en-US"/>
        </a:p>
      </dgm:t>
    </dgm:pt>
    <dgm:pt modelId="{BCF9223E-AA32-444E-859E-57F8F9D28B0E}" type="sibTrans" cxnId="{F8468249-EF7E-4F35-B955-5E68B7FEB532}">
      <dgm:prSet/>
      <dgm:spPr/>
      <dgm:t>
        <a:bodyPr/>
        <a:lstStyle/>
        <a:p>
          <a:endParaRPr lang="en-US"/>
        </a:p>
      </dgm:t>
    </dgm:pt>
    <dgm:pt modelId="{29A62135-767D-4C76-BCB9-B92CC657810F}">
      <dgm:prSet phldrT="[Text]"/>
      <dgm:spPr/>
      <dgm:t>
        <a:bodyPr/>
        <a:lstStyle/>
        <a:p>
          <a:r>
            <a:rPr lang="en-US" err="1"/>
            <a:t>Tìm</a:t>
          </a:r>
          <a:r>
            <a:rPr lang="en-US"/>
            <a:t> </a:t>
          </a:r>
          <a:r>
            <a:rPr lang="en-US" err="1"/>
            <a:t>hiểu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lên</a:t>
          </a:r>
          <a:r>
            <a:rPr lang="en-US"/>
            <a:t> ý </a:t>
          </a:r>
          <a:r>
            <a:rPr lang="en-US" err="1"/>
            <a:t>tưởng</a:t>
          </a:r>
          <a:r>
            <a:rPr lang="en-US"/>
            <a:t>. (1.5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DFB80670-293D-4C30-B5D1-B7B6EB33BFBB}" type="parTrans" cxnId="{5B94D22F-C0C6-4B9C-AB86-E0ED2C4E7DD9}">
      <dgm:prSet/>
      <dgm:spPr/>
      <dgm:t>
        <a:bodyPr/>
        <a:lstStyle/>
        <a:p>
          <a:endParaRPr lang="en-US"/>
        </a:p>
      </dgm:t>
    </dgm:pt>
    <dgm:pt modelId="{309B2E59-DA95-4B1C-B86D-17E0FE8D3AB8}" type="sibTrans" cxnId="{5B94D22F-C0C6-4B9C-AB86-E0ED2C4E7DD9}">
      <dgm:prSet/>
      <dgm:spPr/>
      <dgm:t>
        <a:bodyPr/>
        <a:lstStyle/>
        <a:p>
          <a:endParaRPr lang="en-US"/>
        </a:p>
      </dgm:t>
    </dgm:pt>
    <dgm:pt modelId="{84141B32-72B4-4851-8228-449A22964346}">
      <dgm:prSet phldrT="[Text]"/>
      <dgm:spPr/>
      <dgm:t>
        <a:bodyPr/>
        <a:lstStyle/>
        <a:p>
          <a:r>
            <a:rPr lang="en-US" err="1"/>
            <a:t>Xây</a:t>
          </a:r>
          <a:r>
            <a:rPr lang="en-US"/>
            <a:t> </a:t>
          </a:r>
          <a:r>
            <a:rPr lang="en-US" err="1"/>
            <a:t>dựng</a:t>
          </a:r>
          <a:r>
            <a:rPr lang="en-US"/>
            <a:t> website </a:t>
          </a:r>
          <a:r>
            <a:rPr lang="en-US" err="1"/>
            <a:t>giới</a:t>
          </a:r>
          <a:r>
            <a:rPr lang="en-US"/>
            <a:t> </a:t>
          </a:r>
          <a:r>
            <a:rPr lang="en-US" err="1"/>
            <a:t>thiệu</a:t>
          </a:r>
          <a:r>
            <a:rPr lang="en-US"/>
            <a:t>. (0.5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7DE1ED0F-D16C-481F-A44F-C4506C40A06E}" type="parTrans" cxnId="{D4561431-BDFB-453E-8820-00349240EF5D}">
      <dgm:prSet/>
      <dgm:spPr/>
      <dgm:t>
        <a:bodyPr/>
        <a:lstStyle/>
        <a:p>
          <a:endParaRPr lang="en-US"/>
        </a:p>
      </dgm:t>
    </dgm:pt>
    <dgm:pt modelId="{F37187AA-36A3-4C75-B010-21FE72F099E2}" type="sibTrans" cxnId="{D4561431-BDFB-453E-8820-00349240EF5D}">
      <dgm:prSet/>
      <dgm:spPr/>
      <dgm:t>
        <a:bodyPr/>
        <a:lstStyle/>
        <a:p>
          <a:endParaRPr lang="en-US"/>
        </a:p>
      </dgm:t>
    </dgm:pt>
    <dgm:pt modelId="{4F2E1135-2E11-45F4-BB61-C4E6332640FB}">
      <dgm:prSet phldrT="[Text]"/>
      <dgm:spPr/>
      <dgm:t>
        <a:bodyPr/>
        <a:lstStyle/>
        <a:p>
          <a:r>
            <a:rPr lang="en-US" err="1"/>
            <a:t>Tuần</a:t>
          </a:r>
          <a:r>
            <a:rPr lang="en-US"/>
            <a:t> 2: </a:t>
          </a:r>
          <a:r>
            <a:rPr lang="en-US" err="1"/>
            <a:t>Thực</a:t>
          </a:r>
          <a:r>
            <a:rPr lang="en-US"/>
            <a:t> </a:t>
          </a:r>
          <a:r>
            <a:rPr lang="en-US" err="1"/>
            <a:t>hiện</a:t>
          </a:r>
          <a:r>
            <a:rPr lang="en-US"/>
            <a:t> ý </a:t>
          </a:r>
          <a:r>
            <a:rPr lang="en-US" err="1"/>
            <a:t>tưởng</a:t>
          </a:r>
          <a:endParaRPr lang="en-US"/>
        </a:p>
      </dgm:t>
    </dgm:pt>
    <dgm:pt modelId="{E3159B16-F8EC-4AB1-83CC-3A5EAD5F52DE}" type="parTrans" cxnId="{B4A1924D-497B-4634-ACE4-093FF5E2B0F1}">
      <dgm:prSet/>
      <dgm:spPr/>
      <dgm:t>
        <a:bodyPr/>
        <a:lstStyle/>
        <a:p>
          <a:endParaRPr lang="en-US"/>
        </a:p>
      </dgm:t>
    </dgm:pt>
    <dgm:pt modelId="{2BC5DFF3-A0FE-4CEE-8E8D-47996A9D20C7}" type="sibTrans" cxnId="{B4A1924D-497B-4634-ACE4-093FF5E2B0F1}">
      <dgm:prSet/>
      <dgm:spPr/>
      <dgm:t>
        <a:bodyPr/>
        <a:lstStyle/>
        <a:p>
          <a:endParaRPr lang="en-US"/>
        </a:p>
      </dgm:t>
    </dgm:pt>
    <dgm:pt modelId="{D0A4D9FB-F3C7-42BE-9EC6-64E1E34227FC}">
      <dgm:prSet phldrT="[Text]"/>
      <dgm:spPr/>
      <dgm:t>
        <a:bodyPr/>
        <a:lstStyle/>
        <a:p>
          <a:r>
            <a:rPr lang="en-US" err="1"/>
            <a:t>Tìm</a:t>
          </a:r>
          <a:r>
            <a:rPr lang="en-US"/>
            <a:t> </a:t>
          </a:r>
          <a:r>
            <a:rPr lang="en-US" err="1"/>
            <a:t>hiểu</a:t>
          </a:r>
          <a:r>
            <a:rPr lang="en-US"/>
            <a:t>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thuật</a:t>
          </a:r>
          <a:r>
            <a:rPr lang="en-US"/>
            <a:t> </a:t>
          </a:r>
          <a:r>
            <a:rPr lang="en-US" err="1"/>
            <a:t>toán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Flowchart </a:t>
          </a:r>
          <a:r>
            <a:rPr lang="en-US" err="1"/>
            <a:t>của</a:t>
          </a:r>
          <a:r>
            <a:rPr lang="en-US"/>
            <a:t> game. (2.5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6AA92749-F9C3-468D-B5DE-A9B877C54514}" type="parTrans" cxnId="{F5F3520C-4D4B-4EFD-81A1-92A9ED45858E}">
      <dgm:prSet/>
      <dgm:spPr/>
      <dgm:t>
        <a:bodyPr/>
        <a:lstStyle/>
        <a:p>
          <a:endParaRPr lang="en-US"/>
        </a:p>
      </dgm:t>
    </dgm:pt>
    <dgm:pt modelId="{943EE751-A605-4F67-B60C-1FEFEF3EE989}" type="sibTrans" cxnId="{F5F3520C-4D4B-4EFD-81A1-92A9ED45858E}">
      <dgm:prSet/>
      <dgm:spPr/>
      <dgm:t>
        <a:bodyPr/>
        <a:lstStyle/>
        <a:p>
          <a:endParaRPr lang="en-US"/>
        </a:p>
      </dgm:t>
    </dgm:pt>
    <dgm:pt modelId="{2936C090-66A1-4E0D-B0E8-F3C97B89D193}">
      <dgm:prSet phldrT="[Text]"/>
      <dgm:spPr/>
      <dgm:t>
        <a:bodyPr/>
        <a:lstStyle/>
        <a:p>
          <a:r>
            <a:rPr lang="en-US"/>
            <a:t>Code </a:t>
          </a:r>
          <a:r>
            <a:rPr lang="en-US" err="1"/>
            <a:t>một</a:t>
          </a:r>
          <a:r>
            <a:rPr lang="en-US"/>
            <a:t> </a:t>
          </a:r>
          <a:r>
            <a:rPr lang="en-US" err="1"/>
            <a:t>số</a:t>
          </a:r>
          <a:r>
            <a:rPr lang="en-US"/>
            <a:t> </a:t>
          </a:r>
          <a:r>
            <a:rPr lang="en-US" err="1"/>
            <a:t>thành</a:t>
          </a:r>
          <a:r>
            <a:rPr lang="en-US"/>
            <a:t> </a:t>
          </a:r>
          <a:r>
            <a:rPr lang="en-US" err="1"/>
            <a:t>phần</a:t>
          </a:r>
          <a:r>
            <a:rPr lang="en-US"/>
            <a:t> </a:t>
          </a:r>
          <a:r>
            <a:rPr lang="en-US" err="1"/>
            <a:t>cơ</a:t>
          </a:r>
          <a:r>
            <a:rPr lang="en-US"/>
            <a:t> </a:t>
          </a:r>
          <a:r>
            <a:rPr lang="en-US" err="1"/>
            <a:t>bản</a:t>
          </a:r>
          <a:r>
            <a:rPr lang="en-US"/>
            <a:t>: </a:t>
          </a:r>
          <a:r>
            <a:rPr lang="en-US" err="1"/>
            <a:t>Cửa</a:t>
          </a:r>
          <a:r>
            <a:rPr lang="en-US"/>
            <a:t> </a:t>
          </a:r>
          <a:r>
            <a:rPr lang="en-US" err="1"/>
            <a:t>sổ</a:t>
          </a:r>
          <a:r>
            <a:rPr lang="en-US"/>
            <a:t> game, con </a:t>
          </a:r>
          <a:r>
            <a:rPr lang="en-US" err="1"/>
            <a:t>rắn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cách</a:t>
          </a:r>
          <a:r>
            <a:rPr lang="en-US"/>
            <a:t> di </a:t>
          </a:r>
          <a:r>
            <a:rPr lang="en-US" err="1"/>
            <a:t>chuyển</a:t>
          </a:r>
          <a:r>
            <a:rPr lang="en-US"/>
            <a:t>, </a:t>
          </a:r>
          <a:r>
            <a:rPr lang="en-US" err="1"/>
            <a:t>thức</a:t>
          </a:r>
          <a:r>
            <a:rPr lang="en-US"/>
            <a:t> </a:t>
          </a:r>
          <a:r>
            <a:rPr lang="en-US" err="1"/>
            <a:t>ăn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cách</a:t>
          </a:r>
          <a:r>
            <a:rPr lang="en-US"/>
            <a:t> di </a:t>
          </a:r>
          <a:r>
            <a:rPr lang="en-US" err="1"/>
            <a:t>chuyển</a:t>
          </a:r>
          <a:r>
            <a:rPr lang="en-US"/>
            <a:t>. (3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ED1C3605-ECE1-4B3F-8328-2F5DE5DF4323}" type="parTrans" cxnId="{00EC5A54-E9FA-4CB6-8EB2-455A8D7659AA}">
      <dgm:prSet/>
      <dgm:spPr/>
      <dgm:t>
        <a:bodyPr/>
        <a:lstStyle/>
        <a:p>
          <a:endParaRPr lang="en-US"/>
        </a:p>
      </dgm:t>
    </dgm:pt>
    <dgm:pt modelId="{35CF2BA1-65AF-4F0D-B524-D1B715BF8151}" type="sibTrans" cxnId="{00EC5A54-E9FA-4CB6-8EB2-455A8D7659AA}">
      <dgm:prSet/>
      <dgm:spPr/>
      <dgm:t>
        <a:bodyPr/>
        <a:lstStyle/>
        <a:p>
          <a:endParaRPr lang="en-US"/>
        </a:p>
      </dgm:t>
    </dgm:pt>
    <dgm:pt modelId="{4EC45B20-959A-4CC8-A804-DBD515A60F6C}">
      <dgm:prSet phldrT="[Text]"/>
      <dgm:spPr/>
      <dgm:t>
        <a:bodyPr/>
        <a:lstStyle/>
        <a:p>
          <a:r>
            <a:rPr lang="en-US" err="1"/>
            <a:t>Tuần</a:t>
          </a:r>
          <a:r>
            <a:rPr lang="en-US"/>
            <a:t> 3: </a:t>
          </a:r>
          <a:r>
            <a:rPr lang="en-US" err="1"/>
            <a:t>Tăng</a:t>
          </a:r>
          <a:r>
            <a:rPr lang="en-US"/>
            <a:t> </a:t>
          </a:r>
          <a:r>
            <a:rPr lang="en-US" err="1"/>
            <a:t>tốc</a:t>
          </a:r>
          <a:endParaRPr lang="en-US"/>
        </a:p>
      </dgm:t>
    </dgm:pt>
    <dgm:pt modelId="{15FD0826-AAC0-4192-B8A7-467DE75C6882}" type="parTrans" cxnId="{044B23C4-A03A-4389-984D-B80F0D7FCD79}">
      <dgm:prSet/>
      <dgm:spPr/>
      <dgm:t>
        <a:bodyPr/>
        <a:lstStyle/>
        <a:p>
          <a:endParaRPr lang="en-US"/>
        </a:p>
      </dgm:t>
    </dgm:pt>
    <dgm:pt modelId="{AF7D8F50-C35C-475A-A0AE-33523CE8D894}" type="sibTrans" cxnId="{044B23C4-A03A-4389-984D-B80F0D7FCD79}">
      <dgm:prSet/>
      <dgm:spPr/>
      <dgm:t>
        <a:bodyPr/>
        <a:lstStyle/>
        <a:p>
          <a:endParaRPr lang="en-US"/>
        </a:p>
      </dgm:t>
    </dgm:pt>
    <dgm:pt modelId="{2F2DAE69-0194-4B1A-8224-A7F24A5E2939}">
      <dgm:prSet phldrT="[Text]"/>
      <dgm:spPr/>
      <dgm:t>
        <a:bodyPr/>
        <a:lstStyle/>
        <a:p>
          <a:r>
            <a:rPr lang="en-US"/>
            <a:t>Code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thành</a:t>
          </a:r>
          <a:r>
            <a:rPr lang="en-US"/>
            <a:t> </a:t>
          </a:r>
          <a:r>
            <a:rPr lang="en-US" err="1"/>
            <a:t>phần</a:t>
          </a:r>
          <a:r>
            <a:rPr lang="en-US"/>
            <a:t> </a:t>
          </a:r>
          <a:r>
            <a:rPr lang="en-US" err="1"/>
            <a:t>quan</a:t>
          </a:r>
          <a:r>
            <a:rPr lang="en-US"/>
            <a:t> </a:t>
          </a:r>
          <a:r>
            <a:rPr lang="en-US" err="1"/>
            <a:t>trọng</a:t>
          </a:r>
          <a:r>
            <a:rPr lang="en-US"/>
            <a:t> </a:t>
          </a:r>
          <a:r>
            <a:rPr lang="en-US" err="1"/>
            <a:t>còn</a:t>
          </a:r>
          <a:r>
            <a:rPr lang="en-US"/>
            <a:t> </a:t>
          </a:r>
          <a:r>
            <a:rPr lang="en-US" err="1"/>
            <a:t>lại</a:t>
          </a:r>
          <a:r>
            <a:rPr lang="en-US"/>
            <a:t>. (3.5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7F0B7D7B-796A-4722-9930-FE2F543087D3}" type="parTrans" cxnId="{8B81A680-503E-4EDA-B40C-36313A1DBAA2}">
      <dgm:prSet/>
      <dgm:spPr/>
      <dgm:t>
        <a:bodyPr/>
        <a:lstStyle/>
        <a:p>
          <a:endParaRPr lang="en-US"/>
        </a:p>
      </dgm:t>
    </dgm:pt>
    <dgm:pt modelId="{1DFB4DBD-A92A-4E26-8C94-6C66B6EA4242}" type="sibTrans" cxnId="{8B81A680-503E-4EDA-B40C-36313A1DBAA2}">
      <dgm:prSet/>
      <dgm:spPr/>
      <dgm:t>
        <a:bodyPr/>
        <a:lstStyle/>
        <a:p>
          <a:endParaRPr lang="en-US"/>
        </a:p>
      </dgm:t>
    </dgm:pt>
    <dgm:pt modelId="{4167B144-84AA-4025-B640-287A0180EC24}">
      <dgm:prSet phldrT="[Text]"/>
      <dgm:spPr/>
      <dgm:t>
        <a:bodyPr/>
        <a:lstStyle/>
        <a:p>
          <a:r>
            <a:rPr lang="en-US" err="1"/>
            <a:t>Lên</a:t>
          </a:r>
          <a:r>
            <a:rPr lang="en-US"/>
            <a:t> </a:t>
          </a:r>
          <a:r>
            <a:rPr lang="en-US" err="1"/>
            <a:t>kế</a:t>
          </a:r>
          <a:r>
            <a:rPr lang="en-US"/>
            <a:t> </a:t>
          </a:r>
          <a:r>
            <a:rPr lang="en-US" err="1"/>
            <a:t>hoạch</a:t>
          </a:r>
          <a:r>
            <a:rPr lang="en-US"/>
            <a:t>. (1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1A64302E-2B93-441A-8A7F-98628BF81613}" type="parTrans" cxnId="{1C36CA91-610C-4F47-B4F4-515076B4E3A1}">
      <dgm:prSet/>
      <dgm:spPr/>
      <dgm:t>
        <a:bodyPr/>
        <a:lstStyle/>
        <a:p>
          <a:endParaRPr lang="en-US"/>
        </a:p>
      </dgm:t>
    </dgm:pt>
    <dgm:pt modelId="{E96A6C45-D570-48E5-9951-9C26CE369AE9}" type="sibTrans" cxnId="{1C36CA91-610C-4F47-B4F4-515076B4E3A1}">
      <dgm:prSet/>
      <dgm:spPr/>
      <dgm:t>
        <a:bodyPr/>
        <a:lstStyle/>
        <a:p>
          <a:endParaRPr lang="en-US"/>
        </a:p>
      </dgm:t>
    </dgm:pt>
    <dgm:pt modelId="{DAFD14FA-6539-4B8D-BB5E-F9FC8E2E3D9D}">
      <dgm:prSet phldrT="[Text]"/>
      <dgm:spPr/>
      <dgm:t>
        <a:bodyPr/>
        <a:lstStyle/>
        <a:p>
          <a:r>
            <a:rPr lang="en-US" err="1"/>
            <a:t>Tìm</a:t>
          </a:r>
          <a:r>
            <a:rPr lang="en-US"/>
            <a:t> </a:t>
          </a:r>
          <a:r>
            <a:rPr lang="en-US" err="1"/>
            <a:t>hiểu</a:t>
          </a:r>
          <a:r>
            <a:rPr lang="en-US"/>
            <a:t> </a:t>
          </a:r>
          <a:r>
            <a:rPr lang="en-US" err="1"/>
            <a:t>ngôn</a:t>
          </a:r>
          <a:r>
            <a:rPr lang="en-US"/>
            <a:t> </a:t>
          </a:r>
          <a:r>
            <a:rPr lang="en-US" err="1"/>
            <a:t>ngữ</a:t>
          </a:r>
          <a:r>
            <a:rPr lang="en-US"/>
            <a:t> </a:t>
          </a:r>
          <a:r>
            <a:rPr lang="en-US" err="1"/>
            <a:t>lập</a:t>
          </a:r>
          <a:r>
            <a:rPr lang="en-US"/>
            <a:t> </a:t>
          </a:r>
          <a:r>
            <a:rPr lang="en-US" err="1"/>
            <a:t>trình</a:t>
          </a:r>
          <a:r>
            <a:rPr lang="en-US"/>
            <a:t> Python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thư</a:t>
          </a:r>
          <a:r>
            <a:rPr lang="en-US"/>
            <a:t> </a:t>
          </a:r>
          <a:r>
            <a:rPr lang="en-US" err="1"/>
            <a:t>viện</a:t>
          </a:r>
          <a:r>
            <a:rPr lang="en-US"/>
            <a:t> </a:t>
          </a:r>
          <a:r>
            <a:rPr lang="en-US" err="1"/>
            <a:t>Pygame</a:t>
          </a:r>
          <a:r>
            <a:rPr lang="en-US"/>
            <a:t>. (2.5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46FE0A55-845E-438A-B3B4-85A18E85787B}" type="parTrans" cxnId="{6C8AC686-1DEA-48E6-B91F-5AF58E100C6C}">
      <dgm:prSet/>
      <dgm:spPr/>
      <dgm:t>
        <a:bodyPr/>
        <a:lstStyle/>
        <a:p>
          <a:endParaRPr lang="en-US"/>
        </a:p>
      </dgm:t>
    </dgm:pt>
    <dgm:pt modelId="{276DF0FD-6A91-4815-A0F3-01483C2E9B8B}" type="sibTrans" cxnId="{6C8AC686-1DEA-48E6-B91F-5AF58E100C6C}">
      <dgm:prSet/>
      <dgm:spPr/>
      <dgm:t>
        <a:bodyPr/>
        <a:lstStyle/>
        <a:p>
          <a:endParaRPr lang="en-US"/>
        </a:p>
      </dgm:t>
    </dgm:pt>
    <dgm:pt modelId="{D4D2F452-D4D6-4985-A361-A5A5DEFC7C7B}">
      <dgm:prSet phldrT="[Text]"/>
      <dgm:spPr/>
      <dgm:t>
        <a:bodyPr/>
        <a:lstStyle/>
        <a:p>
          <a:r>
            <a:rPr lang="en-US"/>
            <a:t>Debug </a:t>
          </a:r>
          <a:r>
            <a:rPr lang="en-US" err="1"/>
            <a:t>và</a:t>
          </a:r>
          <a:r>
            <a:rPr lang="en-US"/>
            <a:t> Fix Bug </a:t>
          </a:r>
          <a:r>
            <a:rPr lang="en-US" err="1"/>
            <a:t>lần</a:t>
          </a:r>
          <a:r>
            <a:rPr lang="en-US"/>
            <a:t> 1. (0.5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9D8C036C-BA1B-4A99-9B31-D5D3BADCF54A}" type="parTrans" cxnId="{2AA7D524-EF4C-4931-8AA3-DFC7B3347FCF}">
      <dgm:prSet/>
      <dgm:spPr/>
      <dgm:t>
        <a:bodyPr/>
        <a:lstStyle/>
        <a:p>
          <a:endParaRPr lang="en-US"/>
        </a:p>
      </dgm:t>
    </dgm:pt>
    <dgm:pt modelId="{703FF474-2951-480A-A7ED-E905F39445E7}" type="sibTrans" cxnId="{2AA7D524-EF4C-4931-8AA3-DFC7B3347FCF}">
      <dgm:prSet/>
      <dgm:spPr/>
      <dgm:t>
        <a:bodyPr/>
        <a:lstStyle/>
        <a:p>
          <a:endParaRPr lang="en-US"/>
        </a:p>
      </dgm:t>
    </dgm:pt>
    <dgm:pt modelId="{D34F49EF-D09D-4D8F-9E78-FE9F0685F360}">
      <dgm:prSet phldrT="[Text]"/>
      <dgm:spPr/>
      <dgm:t>
        <a:bodyPr/>
        <a:lstStyle/>
        <a:p>
          <a:r>
            <a:rPr lang="en-US" err="1"/>
            <a:t>Họp</a:t>
          </a:r>
          <a:r>
            <a:rPr lang="en-US"/>
            <a:t> </a:t>
          </a:r>
          <a:r>
            <a:rPr lang="en-US" err="1"/>
            <a:t>nhóm</a:t>
          </a:r>
          <a:r>
            <a:rPr lang="en-US"/>
            <a:t> (1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CFFA6A89-C5F7-45DE-91F2-FBC126DB3F44}" type="parTrans" cxnId="{C672113A-3212-4D9C-A70D-D0934ED620FC}">
      <dgm:prSet/>
      <dgm:spPr/>
      <dgm:t>
        <a:bodyPr/>
        <a:lstStyle/>
        <a:p>
          <a:endParaRPr lang="en-US"/>
        </a:p>
      </dgm:t>
    </dgm:pt>
    <dgm:pt modelId="{BD8FD4D1-8422-4F09-A5CA-53EA5263BA84}" type="sibTrans" cxnId="{C672113A-3212-4D9C-A70D-D0934ED620FC}">
      <dgm:prSet/>
      <dgm:spPr/>
      <dgm:t>
        <a:bodyPr/>
        <a:lstStyle/>
        <a:p>
          <a:endParaRPr lang="en-US"/>
        </a:p>
      </dgm:t>
    </dgm:pt>
    <dgm:pt modelId="{E6E9E0A1-04F0-4C1B-8DD2-618C814B4843}">
      <dgm:prSet phldrT="[Text]"/>
      <dgm:spPr/>
      <dgm:t>
        <a:bodyPr/>
        <a:lstStyle/>
        <a:p>
          <a:r>
            <a:rPr lang="en-US" err="1"/>
            <a:t>Họp</a:t>
          </a:r>
          <a:r>
            <a:rPr lang="en-US"/>
            <a:t> </a:t>
          </a:r>
          <a:r>
            <a:rPr lang="en-US" err="1"/>
            <a:t>nhóm</a:t>
          </a:r>
          <a:r>
            <a:rPr lang="en-US"/>
            <a:t> (1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F43F094F-1345-4186-89A5-8F796A325D47}" type="parTrans" cxnId="{C4EA47B8-03FF-4236-8379-15ED7AAC45D4}">
      <dgm:prSet/>
      <dgm:spPr/>
      <dgm:t>
        <a:bodyPr/>
        <a:lstStyle/>
        <a:p>
          <a:endParaRPr lang="en-US"/>
        </a:p>
      </dgm:t>
    </dgm:pt>
    <dgm:pt modelId="{6E6CFADB-2365-4FA4-97C1-5EFCBD3249E0}" type="sibTrans" cxnId="{C4EA47B8-03FF-4236-8379-15ED7AAC45D4}">
      <dgm:prSet/>
      <dgm:spPr/>
      <dgm:t>
        <a:bodyPr/>
        <a:lstStyle/>
        <a:p>
          <a:endParaRPr lang="en-US"/>
        </a:p>
      </dgm:t>
    </dgm:pt>
    <dgm:pt modelId="{C411568B-75DD-478A-9C11-B7E9A1B51885}">
      <dgm:prSet phldrT="[Text]"/>
      <dgm:spPr/>
      <dgm:t>
        <a:bodyPr/>
        <a:lstStyle/>
        <a:p>
          <a:r>
            <a:rPr lang="en-US" err="1"/>
            <a:t>Họp</a:t>
          </a:r>
          <a:r>
            <a:rPr lang="en-US"/>
            <a:t> </a:t>
          </a:r>
          <a:r>
            <a:rPr lang="en-US" err="1"/>
            <a:t>bàn</a:t>
          </a:r>
          <a:r>
            <a:rPr lang="en-US"/>
            <a:t>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cách</a:t>
          </a:r>
          <a:r>
            <a:rPr lang="en-US"/>
            <a:t> </a:t>
          </a:r>
          <a:r>
            <a:rPr lang="en-US" err="1"/>
            <a:t>nâng</a:t>
          </a:r>
          <a:r>
            <a:rPr lang="en-US"/>
            <a:t> </a:t>
          </a:r>
          <a:r>
            <a:rPr lang="en-US" err="1"/>
            <a:t>cấp</a:t>
          </a:r>
          <a:r>
            <a:rPr lang="en-US"/>
            <a:t> game. (2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A5B40DDA-A9BB-4BD0-AC90-C0A6FD0D9E92}" type="parTrans" cxnId="{C7CB6ABA-E06C-48F9-A382-B4121162BC9B}">
      <dgm:prSet/>
      <dgm:spPr/>
      <dgm:t>
        <a:bodyPr/>
        <a:lstStyle/>
        <a:p>
          <a:endParaRPr lang="en-US"/>
        </a:p>
      </dgm:t>
    </dgm:pt>
    <dgm:pt modelId="{0573CC68-0B98-427E-8DE4-3F3CB5C7C8E4}" type="sibTrans" cxnId="{C7CB6ABA-E06C-48F9-A382-B4121162BC9B}">
      <dgm:prSet/>
      <dgm:spPr/>
      <dgm:t>
        <a:bodyPr/>
        <a:lstStyle/>
        <a:p>
          <a:endParaRPr lang="en-US"/>
        </a:p>
      </dgm:t>
    </dgm:pt>
    <dgm:pt modelId="{AEA7B90B-11FB-4C98-B6C2-0BE32344CAC9}">
      <dgm:prSet phldrT="[Text]"/>
      <dgm:spPr/>
      <dgm:t>
        <a:bodyPr/>
        <a:lstStyle/>
        <a:p>
          <a:r>
            <a:rPr lang="en-US" err="1"/>
            <a:t>Làm</a:t>
          </a:r>
          <a:r>
            <a:rPr lang="en-US"/>
            <a:t> </a:t>
          </a:r>
          <a:r>
            <a:rPr lang="en-US" err="1"/>
            <a:t>báo</a:t>
          </a:r>
          <a:r>
            <a:rPr lang="en-US"/>
            <a:t> </a:t>
          </a:r>
          <a:r>
            <a:rPr lang="en-US" err="1"/>
            <a:t>cáo</a:t>
          </a:r>
          <a:r>
            <a:rPr lang="en-US"/>
            <a:t> </a:t>
          </a:r>
          <a:r>
            <a:rPr lang="en-US" err="1"/>
            <a:t>đồ</a:t>
          </a:r>
          <a:r>
            <a:rPr lang="en-US"/>
            <a:t> </a:t>
          </a:r>
          <a:r>
            <a:rPr lang="en-US" err="1"/>
            <a:t>án</a:t>
          </a:r>
          <a:r>
            <a:rPr lang="en-US"/>
            <a:t> (1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A578B8B0-CBCE-4CF4-BA03-E072A9AFE707}" type="parTrans" cxnId="{93C239B6-D6E2-4D0C-88A3-29675C7BE0F7}">
      <dgm:prSet/>
      <dgm:spPr/>
      <dgm:t>
        <a:bodyPr/>
        <a:lstStyle/>
        <a:p>
          <a:endParaRPr lang="en-US"/>
        </a:p>
      </dgm:t>
    </dgm:pt>
    <dgm:pt modelId="{D3A747FE-4847-45EB-8C65-454C8E7FF51F}" type="sibTrans" cxnId="{93C239B6-D6E2-4D0C-88A3-29675C7BE0F7}">
      <dgm:prSet/>
      <dgm:spPr/>
      <dgm:t>
        <a:bodyPr/>
        <a:lstStyle/>
        <a:p>
          <a:endParaRPr lang="en-US"/>
        </a:p>
      </dgm:t>
    </dgm:pt>
    <dgm:pt modelId="{1AFCC5E3-4740-48A5-8607-6D132EF1052B}">
      <dgm:prSet phldrT="[Text]"/>
      <dgm:spPr/>
      <dgm:t>
        <a:bodyPr/>
        <a:lstStyle/>
        <a:p>
          <a:r>
            <a:rPr lang="en-US" err="1"/>
            <a:t>Tuần</a:t>
          </a:r>
          <a:r>
            <a:rPr lang="en-US"/>
            <a:t> 4: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đích</a:t>
          </a:r>
          <a:endParaRPr lang="en-US"/>
        </a:p>
      </dgm:t>
    </dgm:pt>
    <dgm:pt modelId="{7E35A717-4C9E-42E0-84F5-CA4DBEB15EFA}" type="parTrans" cxnId="{E0C81CF9-7E35-455F-B88B-142064C50052}">
      <dgm:prSet/>
      <dgm:spPr/>
      <dgm:t>
        <a:bodyPr/>
        <a:lstStyle/>
        <a:p>
          <a:endParaRPr lang="en-US"/>
        </a:p>
      </dgm:t>
    </dgm:pt>
    <dgm:pt modelId="{42E0AE56-14C3-4AF2-A640-B34823982103}" type="sibTrans" cxnId="{E0C81CF9-7E35-455F-B88B-142064C50052}">
      <dgm:prSet/>
      <dgm:spPr/>
      <dgm:t>
        <a:bodyPr/>
        <a:lstStyle/>
        <a:p>
          <a:endParaRPr lang="en-US"/>
        </a:p>
      </dgm:t>
    </dgm:pt>
    <dgm:pt modelId="{23B4C869-0DB9-4536-909A-1A4257D5B1B3}">
      <dgm:prSet phldrT="[Text]"/>
      <dgm:spPr/>
      <dgm:t>
        <a:bodyPr/>
        <a:lstStyle/>
        <a:p>
          <a:r>
            <a:rPr lang="en-US" err="1"/>
            <a:t>Tiến</a:t>
          </a:r>
          <a:r>
            <a:rPr lang="en-US"/>
            <a:t> </a:t>
          </a:r>
          <a:r>
            <a:rPr lang="en-US" err="1"/>
            <a:t>hành</a:t>
          </a:r>
          <a:r>
            <a:rPr lang="en-US"/>
            <a:t> 1 </a:t>
          </a:r>
          <a:r>
            <a:rPr lang="en-US" err="1"/>
            <a:t>số</a:t>
          </a:r>
          <a:r>
            <a:rPr lang="en-US"/>
            <a:t> </a:t>
          </a:r>
          <a:r>
            <a:rPr lang="en-US" err="1"/>
            <a:t>phương</a:t>
          </a:r>
          <a:r>
            <a:rPr lang="en-US"/>
            <a:t> </a:t>
          </a:r>
          <a:r>
            <a:rPr lang="en-US" err="1"/>
            <a:t>pháp</a:t>
          </a:r>
          <a:r>
            <a:rPr lang="en-US"/>
            <a:t> </a:t>
          </a:r>
          <a:r>
            <a:rPr lang="en-US" err="1"/>
            <a:t>nâng</a:t>
          </a:r>
          <a:r>
            <a:rPr lang="en-US"/>
            <a:t> </a:t>
          </a:r>
          <a:r>
            <a:rPr lang="en-US" err="1"/>
            <a:t>cấp</a:t>
          </a:r>
          <a:r>
            <a:rPr lang="en-US"/>
            <a:t> game. (3.5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16683811-BAA6-4542-877B-7105505E8671}" type="parTrans" cxnId="{CAA2945A-66EE-45C6-9863-B961179935C9}">
      <dgm:prSet/>
      <dgm:spPr/>
      <dgm:t>
        <a:bodyPr/>
        <a:lstStyle/>
        <a:p>
          <a:endParaRPr lang="en-US"/>
        </a:p>
      </dgm:t>
    </dgm:pt>
    <dgm:pt modelId="{7E6D72D7-E239-45F2-9F2B-ED2D80C421AD}" type="sibTrans" cxnId="{CAA2945A-66EE-45C6-9863-B961179935C9}">
      <dgm:prSet/>
      <dgm:spPr/>
      <dgm:t>
        <a:bodyPr/>
        <a:lstStyle/>
        <a:p>
          <a:endParaRPr lang="en-US"/>
        </a:p>
      </dgm:t>
    </dgm:pt>
    <dgm:pt modelId="{E400B054-D549-48A1-9AA1-3F6F4FAA6EF6}">
      <dgm:prSet phldrT="[Text]"/>
      <dgm:spPr/>
      <dgm:t>
        <a:bodyPr/>
        <a:lstStyle/>
        <a:p>
          <a:r>
            <a:rPr lang="en-US" err="1"/>
            <a:t>Họp</a:t>
          </a:r>
          <a:r>
            <a:rPr lang="en-US"/>
            <a:t> </a:t>
          </a:r>
          <a:r>
            <a:rPr lang="en-US" err="1"/>
            <a:t>nhóm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hoàn</a:t>
          </a:r>
          <a:r>
            <a:rPr lang="en-US"/>
            <a:t> </a:t>
          </a:r>
          <a:r>
            <a:rPr lang="en-US" err="1"/>
            <a:t>thiện</a:t>
          </a:r>
          <a:r>
            <a:rPr lang="en-US"/>
            <a:t> </a:t>
          </a:r>
          <a:r>
            <a:rPr lang="en-US" err="1"/>
            <a:t>báo</a:t>
          </a:r>
          <a:r>
            <a:rPr lang="en-US"/>
            <a:t> </a:t>
          </a:r>
          <a:r>
            <a:rPr lang="en-US" err="1"/>
            <a:t>cáo</a:t>
          </a:r>
          <a:r>
            <a:rPr lang="en-US"/>
            <a:t> </a:t>
          </a:r>
          <a:r>
            <a:rPr lang="en-US" err="1"/>
            <a:t>đồ</a:t>
          </a:r>
          <a:r>
            <a:rPr lang="en-US"/>
            <a:t> </a:t>
          </a:r>
          <a:r>
            <a:rPr lang="en-US" err="1"/>
            <a:t>án</a:t>
          </a:r>
          <a:r>
            <a:rPr lang="en-US"/>
            <a:t>. (2.5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ED0F0581-AAD0-4D52-9EF1-49B013EED816}" type="parTrans" cxnId="{8AFBF6DC-44CF-4B9E-B16A-266A8FA56E67}">
      <dgm:prSet/>
      <dgm:spPr/>
      <dgm:t>
        <a:bodyPr/>
        <a:lstStyle/>
        <a:p>
          <a:endParaRPr lang="en-US"/>
        </a:p>
      </dgm:t>
    </dgm:pt>
    <dgm:pt modelId="{25C44479-D731-426A-B7F1-DAEB986FF94D}" type="sibTrans" cxnId="{8AFBF6DC-44CF-4B9E-B16A-266A8FA56E67}">
      <dgm:prSet/>
      <dgm:spPr/>
      <dgm:t>
        <a:bodyPr/>
        <a:lstStyle/>
        <a:p>
          <a:endParaRPr lang="en-US"/>
        </a:p>
      </dgm:t>
    </dgm:pt>
    <dgm:pt modelId="{375C2530-414F-4C48-8409-C5E58C103997}">
      <dgm:prSet phldrT="[Text]"/>
      <dgm:spPr/>
      <dgm:t>
        <a:bodyPr/>
        <a:lstStyle/>
        <a:p>
          <a:r>
            <a:rPr lang="en-US" err="1"/>
            <a:t>Tuần</a:t>
          </a:r>
          <a:r>
            <a:rPr lang="en-US"/>
            <a:t> 5-6</a:t>
          </a:r>
        </a:p>
      </dgm:t>
    </dgm:pt>
    <dgm:pt modelId="{2022A380-11CC-422B-AEE2-2D452644D54C}" type="parTrans" cxnId="{A2C377D1-CD6E-4846-B870-7BCB1ACA4208}">
      <dgm:prSet/>
      <dgm:spPr/>
      <dgm:t>
        <a:bodyPr/>
        <a:lstStyle/>
        <a:p>
          <a:endParaRPr lang="en-US"/>
        </a:p>
      </dgm:t>
    </dgm:pt>
    <dgm:pt modelId="{B5A83D33-28DB-4D6A-B41B-F9AEC0AC5D36}" type="sibTrans" cxnId="{A2C377D1-CD6E-4846-B870-7BCB1ACA4208}">
      <dgm:prSet/>
      <dgm:spPr/>
      <dgm:t>
        <a:bodyPr/>
        <a:lstStyle/>
        <a:p>
          <a:endParaRPr lang="en-US"/>
        </a:p>
      </dgm:t>
    </dgm:pt>
    <dgm:pt modelId="{D256DD12-4339-47B8-822E-7FF1C20DA4CC}">
      <dgm:prSet phldrT="[Text]"/>
      <dgm:spPr/>
      <dgm:t>
        <a:bodyPr/>
        <a:lstStyle/>
        <a:p>
          <a:r>
            <a:rPr lang="en-US" err="1"/>
            <a:t>Báo</a:t>
          </a:r>
          <a:r>
            <a:rPr lang="en-US"/>
            <a:t> </a:t>
          </a:r>
          <a:r>
            <a:rPr lang="en-US" err="1"/>
            <a:t>cáo</a:t>
          </a:r>
          <a:r>
            <a:rPr lang="en-US"/>
            <a:t> </a:t>
          </a:r>
          <a:r>
            <a:rPr lang="en-US" err="1"/>
            <a:t>đồ</a:t>
          </a:r>
          <a:r>
            <a:rPr lang="en-US"/>
            <a:t> </a:t>
          </a:r>
          <a:r>
            <a:rPr lang="en-US" err="1"/>
            <a:t>án</a:t>
          </a:r>
          <a:r>
            <a:rPr lang="en-US"/>
            <a:t>.</a:t>
          </a:r>
        </a:p>
      </dgm:t>
    </dgm:pt>
    <dgm:pt modelId="{4AEAE56A-0A47-4C10-A690-80D1114906D4}" type="parTrans" cxnId="{0C8F41FF-0A9D-4277-8D5F-A594F90E8B90}">
      <dgm:prSet/>
      <dgm:spPr/>
      <dgm:t>
        <a:bodyPr/>
        <a:lstStyle/>
        <a:p>
          <a:endParaRPr lang="en-US"/>
        </a:p>
      </dgm:t>
    </dgm:pt>
    <dgm:pt modelId="{2A49BD87-96AD-455C-B403-48DB9DBB9102}" type="sibTrans" cxnId="{0C8F41FF-0A9D-4277-8D5F-A594F90E8B90}">
      <dgm:prSet/>
      <dgm:spPr/>
      <dgm:t>
        <a:bodyPr/>
        <a:lstStyle/>
        <a:p>
          <a:endParaRPr lang="en-US"/>
        </a:p>
      </dgm:t>
    </dgm:pt>
    <dgm:pt modelId="{A6DF0112-61FA-4FEF-B668-BC1407EA6572}">
      <dgm:prSet phldrT="[Text]"/>
      <dgm:spPr/>
      <dgm:t>
        <a:bodyPr/>
        <a:lstStyle/>
        <a:p>
          <a:r>
            <a:rPr lang="en-US" err="1"/>
            <a:t>Thuyết</a:t>
          </a:r>
          <a:r>
            <a:rPr lang="en-US"/>
            <a:t> </a:t>
          </a:r>
          <a:r>
            <a:rPr lang="en-US" err="1"/>
            <a:t>trình</a:t>
          </a:r>
          <a:r>
            <a:rPr lang="en-US"/>
            <a:t> </a:t>
          </a:r>
          <a:r>
            <a:rPr lang="en-US" err="1"/>
            <a:t>đồ</a:t>
          </a:r>
          <a:r>
            <a:rPr lang="en-US"/>
            <a:t> </a:t>
          </a:r>
          <a:r>
            <a:rPr lang="en-US" err="1"/>
            <a:t>án</a:t>
          </a:r>
          <a:r>
            <a:rPr lang="en-US"/>
            <a:t>.</a:t>
          </a:r>
        </a:p>
      </dgm:t>
    </dgm:pt>
    <dgm:pt modelId="{3F47E6EA-CA09-42CD-AEAF-632D572716C0}" type="parTrans" cxnId="{01045E8F-8C42-4AD8-89CE-153A40606858}">
      <dgm:prSet/>
      <dgm:spPr/>
      <dgm:t>
        <a:bodyPr/>
        <a:lstStyle/>
        <a:p>
          <a:endParaRPr lang="en-US"/>
        </a:p>
      </dgm:t>
    </dgm:pt>
    <dgm:pt modelId="{E3F35E18-0EBF-418B-9D32-3B9D2A474192}" type="sibTrans" cxnId="{01045E8F-8C42-4AD8-89CE-153A40606858}">
      <dgm:prSet/>
      <dgm:spPr/>
      <dgm:t>
        <a:bodyPr/>
        <a:lstStyle/>
        <a:p>
          <a:endParaRPr lang="en-US"/>
        </a:p>
      </dgm:t>
    </dgm:pt>
    <dgm:pt modelId="{88B78E60-40EC-4902-9E3A-84BE29F15679}">
      <dgm:prSet phldrT="[Text]"/>
      <dgm:spPr/>
      <dgm:t>
        <a:bodyPr/>
        <a:lstStyle/>
        <a:p>
          <a:r>
            <a:rPr lang="en-US"/>
            <a:t>Debug </a:t>
          </a:r>
          <a:r>
            <a:rPr lang="en-US" err="1"/>
            <a:t>và</a:t>
          </a:r>
          <a:r>
            <a:rPr lang="en-US"/>
            <a:t> Fix Bug </a:t>
          </a:r>
          <a:r>
            <a:rPr lang="en-US" err="1"/>
            <a:t>lần</a:t>
          </a:r>
          <a:r>
            <a:rPr lang="en-US"/>
            <a:t> 2. (0.5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14521F74-F8CA-4A5B-98C8-78E4631DF69C}" type="parTrans" cxnId="{E411E8D4-6153-4695-8E37-A23F526A86B9}">
      <dgm:prSet/>
      <dgm:spPr/>
      <dgm:t>
        <a:bodyPr/>
        <a:lstStyle/>
        <a:p>
          <a:endParaRPr lang="en-US"/>
        </a:p>
      </dgm:t>
    </dgm:pt>
    <dgm:pt modelId="{63248B1A-963C-49DA-9843-13614745FD5C}" type="sibTrans" cxnId="{E411E8D4-6153-4695-8E37-A23F526A86B9}">
      <dgm:prSet/>
      <dgm:spPr/>
      <dgm:t>
        <a:bodyPr/>
        <a:lstStyle/>
        <a:p>
          <a:endParaRPr lang="en-US"/>
        </a:p>
      </dgm:t>
    </dgm:pt>
    <dgm:pt modelId="{566064C4-DB01-4A38-B911-B00190E19BF4}">
      <dgm:prSet phldrT="[Text]"/>
      <dgm:spPr/>
      <dgm:t>
        <a:bodyPr/>
        <a:lstStyle/>
        <a:p>
          <a:r>
            <a:rPr lang="en-US"/>
            <a:t>Debug </a:t>
          </a:r>
          <a:r>
            <a:rPr lang="en-US" err="1"/>
            <a:t>và</a:t>
          </a:r>
          <a:r>
            <a:rPr lang="en-US"/>
            <a:t> Fix Bug </a:t>
          </a:r>
          <a:r>
            <a:rPr lang="en-US" err="1"/>
            <a:t>lần</a:t>
          </a:r>
          <a:r>
            <a:rPr lang="en-US"/>
            <a:t> 3. (1 </a:t>
          </a:r>
          <a:r>
            <a:rPr lang="en-US" err="1"/>
            <a:t>ngày</a:t>
          </a:r>
          <a:r>
            <a:rPr lang="en-US"/>
            <a:t>)</a:t>
          </a:r>
        </a:p>
      </dgm:t>
    </dgm:pt>
    <dgm:pt modelId="{2DBCD0F8-8991-4F5B-A256-8496A4EB8252}" type="parTrans" cxnId="{9734F9CF-E1B1-4557-AAE6-7F02190A9BCD}">
      <dgm:prSet/>
      <dgm:spPr/>
      <dgm:t>
        <a:bodyPr/>
        <a:lstStyle/>
        <a:p>
          <a:endParaRPr lang="en-US"/>
        </a:p>
      </dgm:t>
    </dgm:pt>
    <dgm:pt modelId="{C8AA94DE-8168-4758-93E2-0D14F2F05492}" type="sibTrans" cxnId="{9734F9CF-E1B1-4557-AAE6-7F02190A9BCD}">
      <dgm:prSet/>
      <dgm:spPr/>
      <dgm:t>
        <a:bodyPr/>
        <a:lstStyle/>
        <a:p>
          <a:endParaRPr lang="en-US"/>
        </a:p>
      </dgm:t>
    </dgm:pt>
    <dgm:pt modelId="{B8D056D2-B014-44AB-8E62-0D97EB988AAA}" type="pres">
      <dgm:prSet presAssocID="{361C2137-6530-4C78-88D7-551D6F19DC43}" presName="Name0" presStyleCnt="0">
        <dgm:presLayoutVars>
          <dgm:dir/>
          <dgm:animLvl val="lvl"/>
          <dgm:resizeHandles val="exact"/>
        </dgm:presLayoutVars>
      </dgm:prSet>
      <dgm:spPr/>
    </dgm:pt>
    <dgm:pt modelId="{51E59863-3D06-45AE-97F1-E7B3ADBBA4EB}" type="pres">
      <dgm:prSet presAssocID="{A024C5A1-309F-4949-9F8B-91267DF278C8}" presName="composite" presStyleCnt="0"/>
      <dgm:spPr/>
    </dgm:pt>
    <dgm:pt modelId="{2C21C908-A88C-4F27-B30B-485470FE767E}" type="pres">
      <dgm:prSet presAssocID="{A024C5A1-309F-4949-9F8B-91267DF278C8}" presName="parTx" presStyleLbl="alignNode1" presStyleIdx="0" presStyleCnt="5">
        <dgm:presLayoutVars>
          <dgm:chMax val="0"/>
          <dgm:chPref val="0"/>
        </dgm:presLayoutVars>
      </dgm:prSet>
      <dgm:spPr/>
    </dgm:pt>
    <dgm:pt modelId="{A6A4BFAA-9C92-4F78-BEA8-867F87DD7936}" type="pres">
      <dgm:prSet presAssocID="{A024C5A1-309F-4949-9F8B-91267DF278C8}" presName="desTx" presStyleLbl="alignAccFollowNode1" presStyleIdx="0" presStyleCnt="5">
        <dgm:presLayoutVars/>
      </dgm:prSet>
      <dgm:spPr/>
    </dgm:pt>
    <dgm:pt modelId="{1B38709D-F83D-4E31-B639-D175BD429E28}" type="pres">
      <dgm:prSet presAssocID="{BCF9223E-AA32-444E-859E-57F8F9D28B0E}" presName="space" presStyleCnt="0"/>
      <dgm:spPr/>
    </dgm:pt>
    <dgm:pt modelId="{8DA255A5-67B3-479D-BBD4-B71133FDEE8F}" type="pres">
      <dgm:prSet presAssocID="{4F2E1135-2E11-45F4-BB61-C4E6332640FB}" presName="composite" presStyleCnt="0"/>
      <dgm:spPr/>
    </dgm:pt>
    <dgm:pt modelId="{430BAF3E-18A4-4CA7-8BEB-29B09DF77765}" type="pres">
      <dgm:prSet presAssocID="{4F2E1135-2E11-45F4-BB61-C4E6332640FB}" presName="parTx" presStyleLbl="alignNode1" presStyleIdx="1" presStyleCnt="5">
        <dgm:presLayoutVars>
          <dgm:chMax val="0"/>
          <dgm:chPref val="0"/>
        </dgm:presLayoutVars>
      </dgm:prSet>
      <dgm:spPr/>
    </dgm:pt>
    <dgm:pt modelId="{2C5D2F86-758B-41C5-9484-2DF655BE8D60}" type="pres">
      <dgm:prSet presAssocID="{4F2E1135-2E11-45F4-BB61-C4E6332640FB}" presName="desTx" presStyleLbl="alignAccFollowNode1" presStyleIdx="1" presStyleCnt="5">
        <dgm:presLayoutVars/>
      </dgm:prSet>
      <dgm:spPr/>
    </dgm:pt>
    <dgm:pt modelId="{9383514A-0794-4308-9BAE-D78F8F482020}" type="pres">
      <dgm:prSet presAssocID="{2BC5DFF3-A0FE-4CEE-8E8D-47996A9D20C7}" presName="space" presStyleCnt="0"/>
      <dgm:spPr/>
    </dgm:pt>
    <dgm:pt modelId="{506AE826-1ECD-4A2A-83BF-985667E8AD1C}" type="pres">
      <dgm:prSet presAssocID="{4EC45B20-959A-4CC8-A804-DBD515A60F6C}" presName="composite" presStyleCnt="0"/>
      <dgm:spPr/>
    </dgm:pt>
    <dgm:pt modelId="{63305928-4DE7-4431-A5AA-7432A7FA49E3}" type="pres">
      <dgm:prSet presAssocID="{4EC45B20-959A-4CC8-A804-DBD515A60F6C}" presName="parTx" presStyleLbl="alignNode1" presStyleIdx="2" presStyleCnt="5">
        <dgm:presLayoutVars>
          <dgm:chMax val="0"/>
          <dgm:chPref val="0"/>
        </dgm:presLayoutVars>
      </dgm:prSet>
      <dgm:spPr/>
    </dgm:pt>
    <dgm:pt modelId="{5C6B5A66-6E60-4F8F-8DE3-C450963B8FC8}" type="pres">
      <dgm:prSet presAssocID="{4EC45B20-959A-4CC8-A804-DBD515A60F6C}" presName="desTx" presStyleLbl="alignAccFollowNode1" presStyleIdx="2" presStyleCnt="5">
        <dgm:presLayoutVars/>
      </dgm:prSet>
      <dgm:spPr/>
    </dgm:pt>
    <dgm:pt modelId="{2AF1AEAD-5605-48F9-9F33-9DCCD9FF2A9A}" type="pres">
      <dgm:prSet presAssocID="{AF7D8F50-C35C-475A-A0AE-33523CE8D894}" presName="space" presStyleCnt="0"/>
      <dgm:spPr/>
    </dgm:pt>
    <dgm:pt modelId="{139325FC-E73C-4AA8-80A5-B3A313F172D6}" type="pres">
      <dgm:prSet presAssocID="{1AFCC5E3-4740-48A5-8607-6D132EF1052B}" presName="composite" presStyleCnt="0"/>
      <dgm:spPr/>
    </dgm:pt>
    <dgm:pt modelId="{9BD88B1E-1FC9-4EC6-90C0-F0156E41C06D}" type="pres">
      <dgm:prSet presAssocID="{1AFCC5E3-4740-48A5-8607-6D132EF1052B}" presName="parTx" presStyleLbl="alignNode1" presStyleIdx="3" presStyleCnt="5">
        <dgm:presLayoutVars>
          <dgm:chMax val="0"/>
          <dgm:chPref val="0"/>
        </dgm:presLayoutVars>
      </dgm:prSet>
      <dgm:spPr/>
    </dgm:pt>
    <dgm:pt modelId="{30BC5B41-F9C0-4D13-A9E0-276AA9D90CF5}" type="pres">
      <dgm:prSet presAssocID="{1AFCC5E3-4740-48A5-8607-6D132EF1052B}" presName="desTx" presStyleLbl="alignAccFollowNode1" presStyleIdx="3" presStyleCnt="5">
        <dgm:presLayoutVars/>
      </dgm:prSet>
      <dgm:spPr/>
    </dgm:pt>
    <dgm:pt modelId="{0EBBAAF3-8C4C-4623-9755-DF601E04A733}" type="pres">
      <dgm:prSet presAssocID="{42E0AE56-14C3-4AF2-A640-B34823982103}" presName="space" presStyleCnt="0"/>
      <dgm:spPr/>
    </dgm:pt>
    <dgm:pt modelId="{BC22A014-685F-4CAE-8151-E703BAB85E4D}" type="pres">
      <dgm:prSet presAssocID="{375C2530-414F-4C48-8409-C5E58C103997}" presName="composite" presStyleCnt="0"/>
      <dgm:spPr/>
    </dgm:pt>
    <dgm:pt modelId="{09705246-3686-43C1-924C-22883786E9BD}" type="pres">
      <dgm:prSet presAssocID="{375C2530-414F-4C48-8409-C5E58C103997}" presName="parTx" presStyleLbl="alignNode1" presStyleIdx="4" presStyleCnt="5">
        <dgm:presLayoutVars>
          <dgm:chMax val="0"/>
          <dgm:chPref val="0"/>
        </dgm:presLayoutVars>
      </dgm:prSet>
      <dgm:spPr/>
    </dgm:pt>
    <dgm:pt modelId="{323EEBAE-D8A7-470F-81CE-0122A193C8AD}" type="pres">
      <dgm:prSet presAssocID="{375C2530-414F-4C48-8409-C5E58C103997}" presName="desTx" presStyleLbl="alignAccFollowNode1" presStyleIdx="4" presStyleCnt="5">
        <dgm:presLayoutVars/>
      </dgm:prSet>
      <dgm:spPr/>
    </dgm:pt>
  </dgm:ptLst>
  <dgm:cxnLst>
    <dgm:cxn modelId="{F5F3520C-4D4B-4EFD-81A1-92A9ED45858E}" srcId="{4F2E1135-2E11-45F4-BB61-C4E6332640FB}" destId="{D0A4D9FB-F3C7-42BE-9EC6-64E1E34227FC}" srcOrd="0" destOrd="0" parTransId="{6AA92749-F9C3-468D-B5DE-A9B877C54514}" sibTransId="{943EE751-A605-4F67-B60C-1FEFEF3EE989}"/>
    <dgm:cxn modelId="{59809414-DB66-49BC-BF11-804C5CEE6A8B}" type="presOf" srcId="{DAFD14FA-6539-4B8D-BB5E-F9FC8E2E3D9D}" destId="{A6A4BFAA-9C92-4F78-BEA8-867F87DD7936}" srcOrd="0" destOrd="3" presId="urn:microsoft.com/office/officeart/2016/7/layout/ChevronBlockProcess"/>
    <dgm:cxn modelId="{4AF19017-0785-4A04-B3C8-E45389B7C6D7}" type="presOf" srcId="{29A62135-767D-4C76-BCB9-B92CC657810F}" destId="{A6A4BFAA-9C92-4F78-BEA8-867F87DD7936}" srcOrd="0" destOrd="0" presId="urn:microsoft.com/office/officeart/2016/7/layout/ChevronBlockProcess"/>
    <dgm:cxn modelId="{2AA7D524-EF4C-4931-8AA3-DFC7B3347FCF}" srcId="{4F2E1135-2E11-45F4-BB61-C4E6332640FB}" destId="{D4D2F452-D4D6-4985-A361-A5A5DEFC7C7B}" srcOrd="2" destOrd="0" parTransId="{9D8C036C-BA1B-4A99-9B31-D5D3BADCF54A}" sibTransId="{703FF474-2951-480A-A7ED-E905F39445E7}"/>
    <dgm:cxn modelId="{3E6FC427-B27A-4E57-9551-3723F4E6DFBD}" type="presOf" srcId="{E6E9E0A1-04F0-4C1B-8DD2-618C814B4843}" destId="{2C5D2F86-758B-41C5-9484-2DF655BE8D60}" srcOrd="0" destOrd="3" presId="urn:microsoft.com/office/officeart/2016/7/layout/ChevronBlockProcess"/>
    <dgm:cxn modelId="{5B94D22F-C0C6-4B9C-AB86-E0ED2C4E7DD9}" srcId="{A024C5A1-309F-4949-9F8B-91267DF278C8}" destId="{29A62135-767D-4C76-BCB9-B92CC657810F}" srcOrd="0" destOrd="0" parTransId="{DFB80670-293D-4C30-B5D1-B7B6EB33BFBB}" sibTransId="{309B2E59-DA95-4B1C-B86D-17E0FE8D3AB8}"/>
    <dgm:cxn modelId="{D4561431-BDFB-453E-8820-00349240EF5D}" srcId="{A024C5A1-309F-4949-9F8B-91267DF278C8}" destId="{84141B32-72B4-4851-8228-449A22964346}" srcOrd="2" destOrd="0" parTransId="{7DE1ED0F-D16C-481F-A44F-C4506C40A06E}" sibTransId="{F37187AA-36A3-4C75-B010-21FE72F099E2}"/>
    <dgm:cxn modelId="{C672113A-3212-4D9C-A70D-D0934ED620FC}" srcId="{A024C5A1-309F-4949-9F8B-91267DF278C8}" destId="{D34F49EF-D09D-4D8F-9E78-FE9F0685F360}" srcOrd="4" destOrd="0" parTransId="{CFFA6A89-C5F7-45DE-91F2-FBC126DB3F44}" sibTransId="{BD8FD4D1-8422-4F09-A5CA-53EA5263BA84}"/>
    <dgm:cxn modelId="{E93B0744-DFC4-4A24-A2F1-219915211442}" type="presOf" srcId="{C411568B-75DD-478A-9C11-B7E9A1B51885}" destId="{5C6B5A66-6E60-4F8F-8DE3-C450963B8FC8}" srcOrd="0" destOrd="1" presId="urn:microsoft.com/office/officeart/2016/7/layout/ChevronBlockProcess"/>
    <dgm:cxn modelId="{48E29F45-7BA9-4E0B-B49E-C43C72F86640}" type="presOf" srcId="{A024C5A1-309F-4949-9F8B-91267DF278C8}" destId="{2C21C908-A88C-4F27-B30B-485470FE767E}" srcOrd="0" destOrd="0" presId="urn:microsoft.com/office/officeart/2016/7/layout/ChevronBlockProcess"/>
    <dgm:cxn modelId="{F8468249-EF7E-4F35-B955-5E68B7FEB532}" srcId="{361C2137-6530-4C78-88D7-551D6F19DC43}" destId="{A024C5A1-309F-4949-9F8B-91267DF278C8}" srcOrd="0" destOrd="0" parTransId="{3FB7BB41-E90F-41F9-BFC1-20FBC0F2FDC4}" sibTransId="{BCF9223E-AA32-444E-859E-57F8F9D28B0E}"/>
    <dgm:cxn modelId="{FA77376B-779E-451E-80DD-8F8F4D644B72}" type="presOf" srcId="{D4D2F452-D4D6-4985-A361-A5A5DEFC7C7B}" destId="{2C5D2F86-758B-41C5-9484-2DF655BE8D60}" srcOrd="0" destOrd="2" presId="urn:microsoft.com/office/officeart/2016/7/layout/ChevronBlockProcess"/>
    <dgm:cxn modelId="{B4A1924D-497B-4634-ACE4-093FF5E2B0F1}" srcId="{361C2137-6530-4C78-88D7-551D6F19DC43}" destId="{4F2E1135-2E11-45F4-BB61-C4E6332640FB}" srcOrd="1" destOrd="0" parTransId="{E3159B16-F8EC-4AB1-83CC-3A5EAD5F52DE}" sibTransId="{2BC5DFF3-A0FE-4CEE-8E8D-47996A9D20C7}"/>
    <dgm:cxn modelId="{1A29E173-D1B8-4C05-BAC9-4DB8C1AC67C3}" type="presOf" srcId="{4167B144-84AA-4025-B640-287A0180EC24}" destId="{A6A4BFAA-9C92-4F78-BEA8-867F87DD7936}" srcOrd="0" destOrd="1" presId="urn:microsoft.com/office/officeart/2016/7/layout/ChevronBlockProcess"/>
    <dgm:cxn modelId="{00EC5A54-E9FA-4CB6-8EB2-455A8D7659AA}" srcId="{4F2E1135-2E11-45F4-BB61-C4E6332640FB}" destId="{2936C090-66A1-4E0D-B0E8-F3C97B89D193}" srcOrd="1" destOrd="0" parTransId="{ED1C3605-ECE1-4B3F-8328-2F5DE5DF4323}" sibTransId="{35CF2BA1-65AF-4F0D-B524-D1B715BF8151}"/>
    <dgm:cxn modelId="{79FDB675-7754-4EDD-8738-63F6421B9933}" type="presOf" srcId="{566064C4-DB01-4A38-B911-B00190E19BF4}" destId="{30BC5B41-F9C0-4D13-A9E0-276AA9D90CF5}" srcOrd="0" destOrd="1" presId="urn:microsoft.com/office/officeart/2016/7/layout/ChevronBlockProcess"/>
    <dgm:cxn modelId="{CAA2945A-66EE-45C6-9863-B961179935C9}" srcId="{1AFCC5E3-4740-48A5-8607-6D132EF1052B}" destId="{23B4C869-0DB9-4536-909A-1A4257D5B1B3}" srcOrd="0" destOrd="0" parTransId="{16683811-BAA6-4542-877B-7105505E8671}" sibTransId="{7E6D72D7-E239-45F2-9F2B-ED2D80C421AD}"/>
    <dgm:cxn modelId="{7690E97A-1325-4960-9C7B-3230399376B5}" type="presOf" srcId="{4F2E1135-2E11-45F4-BB61-C4E6332640FB}" destId="{430BAF3E-18A4-4CA7-8BEB-29B09DF77765}" srcOrd="0" destOrd="0" presId="urn:microsoft.com/office/officeart/2016/7/layout/ChevronBlockProcess"/>
    <dgm:cxn modelId="{8B81A680-503E-4EDA-B40C-36313A1DBAA2}" srcId="{4EC45B20-959A-4CC8-A804-DBD515A60F6C}" destId="{2F2DAE69-0194-4B1A-8224-A7F24A5E2939}" srcOrd="0" destOrd="0" parTransId="{7F0B7D7B-796A-4722-9930-FE2F543087D3}" sibTransId="{1DFB4DBD-A92A-4E26-8C94-6C66B6EA4242}"/>
    <dgm:cxn modelId="{751A0683-B72D-4B8B-8D4F-9687CFB9DA07}" type="presOf" srcId="{AEA7B90B-11FB-4C98-B6C2-0BE32344CAC9}" destId="{5C6B5A66-6E60-4F8F-8DE3-C450963B8FC8}" srcOrd="0" destOrd="3" presId="urn:microsoft.com/office/officeart/2016/7/layout/ChevronBlockProcess"/>
    <dgm:cxn modelId="{6C8AC686-1DEA-48E6-B91F-5AF58E100C6C}" srcId="{A024C5A1-309F-4949-9F8B-91267DF278C8}" destId="{DAFD14FA-6539-4B8D-BB5E-F9FC8E2E3D9D}" srcOrd="3" destOrd="0" parTransId="{46FE0A55-845E-438A-B3B4-85A18E85787B}" sibTransId="{276DF0FD-6A91-4815-A0F3-01483C2E9B8B}"/>
    <dgm:cxn modelId="{F6477B88-295E-413F-A6C9-66BE9BE44617}" type="presOf" srcId="{2936C090-66A1-4E0D-B0E8-F3C97B89D193}" destId="{2C5D2F86-758B-41C5-9484-2DF655BE8D60}" srcOrd="0" destOrd="1" presId="urn:microsoft.com/office/officeart/2016/7/layout/ChevronBlockProcess"/>
    <dgm:cxn modelId="{01045E8F-8C42-4AD8-89CE-153A40606858}" srcId="{375C2530-414F-4C48-8409-C5E58C103997}" destId="{A6DF0112-61FA-4FEF-B668-BC1407EA6572}" srcOrd="1" destOrd="0" parTransId="{3F47E6EA-CA09-42CD-AEAF-632D572716C0}" sibTransId="{E3F35E18-0EBF-418B-9D32-3B9D2A474192}"/>
    <dgm:cxn modelId="{1C36CA91-610C-4F47-B4F4-515076B4E3A1}" srcId="{A024C5A1-309F-4949-9F8B-91267DF278C8}" destId="{4167B144-84AA-4025-B640-287A0180EC24}" srcOrd="1" destOrd="0" parTransId="{1A64302E-2B93-441A-8A7F-98628BF81613}" sibTransId="{E96A6C45-D570-48E5-9951-9C26CE369AE9}"/>
    <dgm:cxn modelId="{996D2098-E4AA-4973-9814-ED57BDC605D8}" type="presOf" srcId="{2F2DAE69-0194-4B1A-8224-A7F24A5E2939}" destId="{5C6B5A66-6E60-4F8F-8DE3-C450963B8FC8}" srcOrd="0" destOrd="0" presId="urn:microsoft.com/office/officeart/2016/7/layout/ChevronBlockProcess"/>
    <dgm:cxn modelId="{4006D99B-3991-482F-818C-909DEB84D854}" type="presOf" srcId="{D0A4D9FB-F3C7-42BE-9EC6-64E1E34227FC}" destId="{2C5D2F86-758B-41C5-9484-2DF655BE8D60}" srcOrd="0" destOrd="0" presId="urn:microsoft.com/office/officeart/2016/7/layout/ChevronBlockProcess"/>
    <dgm:cxn modelId="{C303AC9C-2F44-4250-B558-1D4046FB4DB2}" type="presOf" srcId="{D256DD12-4339-47B8-822E-7FF1C20DA4CC}" destId="{323EEBAE-D8A7-470F-81CE-0122A193C8AD}" srcOrd="0" destOrd="0" presId="urn:microsoft.com/office/officeart/2016/7/layout/ChevronBlockProcess"/>
    <dgm:cxn modelId="{878CDB9E-737E-42C9-99D7-D8619289330A}" type="presOf" srcId="{A6DF0112-61FA-4FEF-B668-BC1407EA6572}" destId="{323EEBAE-D8A7-470F-81CE-0122A193C8AD}" srcOrd="0" destOrd="1" presId="urn:microsoft.com/office/officeart/2016/7/layout/ChevronBlockProcess"/>
    <dgm:cxn modelId="{DD9D1DA7-9C80-419C-BB33-91EAD5F89523}" type="presOf" srcId="{1AFCC5E3-4740-48A5-8607-6D132EF1052B}" destId="{9BD88B1E-1FC9-4EC6-90C0-F0156E41C06D}" srcOrd="0" destOrd="0" presId="urn:microsoft.com/office/officeart/2016/7/layout/ChevronBlockProcess"/>
    <dgm:cxn modelId="{8BA6F1A8-1B49-4744-944C-FCA4736AAF2C}" type="presOf" srcId="{361C2137-6530-4C78-88D7-551D6F19DC43}" destId="{B8D056D2-B014-44AB-8E62-0D97EB988AAA}" srcOrd="0" destOrd="0" presId="urn:microsoft.com/office/officeart/2016/7/layout/ChevronBlockProcess"/>
    <dgm:cxn modelId="{93C239B6-D6E2-4D0C-88A3-29675C7BE0F7}" srcId="{4EC45B20-959A-4CC8-A804-DBD515A60F6C}" destId="{AEA7B90B-11FB-4C98-B6C2-0BE32344CAC9}" srcOrd="3" destOrd="0" parTransId="{A578B8B0-CBCE-4CF4-BA03-E072A9AFE707}" sibTransId="{D3A747FE-4847-45EB-8C65-454C8E7FF51F}"/>
    <dgm:cxn modelId="{0995D2B6-77AF-4CF3-8D28-9B3611178576}" type="presOf" srcId="{23B4C869-0DB9-4536-909A-1A4257D5B1B3}" destId="{30BC5B41-F9C0-4D13-A9E0-276AA9D90CF5}" srcOrd="0" destOrd="0" presId="urn:microsoft.com/office/officeart/2016/7/layout/ChevronBlockProcess"/>
    <dgm:cxn modelId="{C4EA47B8-03FF-4236-8379-15ED7AAC45D4}" srcId="{4F2E1135-2E11-45F4-BB61-C4E6332640FB}" destId="{E6E9E0A1-04F0-4C1B-8DD2-618C814B4843}" srcOrd="3" destOrd="0" parTransId="{F43F094F-1345-4186-89A5-8F796A325D47}" sibTransId="{6E6CFADB-2365-4FA4-97C1-5EFCBD3249E0}"/>
    <dgm:cxn modelId="{18BE9FB9-9B5D-4C17-82EA-8D597BCF62AF}" type="presOf" srcId="{84141B32-72B4-4851-8228-449A22964346}" destId="{A6A4BFAA-9C92-4F78-BEA8-867F87DD7936}" srcOrd="0" destOrd="2" presId="urn:microsoft.com/office/officeart/2016/7/layout/ChevronBlockProcess"/>
    <dgm:cxn modelId="{C7CB6ABA-E06C-48F9-A382-B4121162BC9B}" srcId="{4EC45B20-959A-4CC8-A804-DBD515A60F6C}" destId="{C411568B-75DD-478A-9C11-B7E9A1B51885}" srcOrd="1" destOrd="0" parTransId="{A5B40DDA-A9BB-4BD0-AC90-C0A6FD0D9E92}" sibTransId="{0573CC68-0B98-427E-8DE4-3F3CB5C7C8E4}"/>
    <dgm:cxn modelId="{044B23C4-A03A-4389-984D-B80F0D7FCD79}" srcId="{361C2137-6530-4C78-88D7-551D6F19DC43}" destId="{4EC45B20-959A-4CC8-A804-DBD515A60F6C}" srcOrd="2" destOrd="0" parTransId="{15FD0826-AAC0-4192-B8A7-467DE75C6882}" sibTransId="{AF7D8F50-C35C-475A-A0AE-33523CE8D894}"/>
    <dgm:cxn modelId="{5DC98ACD-E4FE-4597-80DB-A6CB498B8124}" type="presOf" srcId="{D34F49EF-D09D-4D8F-9E78-FE9F0685F360}" destId="{A6A4BFAA-9C92-4F78-BEA8-867F87DD7936}" srcOrd="0" destOrd="4" presId="urn:microsoft.com/office/officeart/2016/7/layout/ChevronBlockProcess"/>
    <dgm:cxn modelId="{9734F9CF-E1B1-4557-AAE6-7F02190A9BCD}" srcId="{1AFCC5E3-4740-48A5-8607-6D132EF1052B}" destId="{566064C4-DB01-4A38-B911-B00190E19BF4}" srcOrd="1" destOrd="0" parTransId="{2DBCD0F8-8991-4F5B-A256-8496A4EB8252}" sibTransId="{C8AA94DE-8168-4758-93E2-0D14F2F05492}"/>
    <dgm:cxn modelId="{A2C377D1-CD6E-4846-B870-7BCB1ACA4208}" srcId="{361C2137-6530-4C78-88D7-551D6F19DC43}" destId="{375C2530-414F-4C48-8409-C5E58C103997}" srcOrd="4" destOrd="0" parTransId="{2022A380-11CC-422B-AEE2-2D452644D54C}" sibTransId="{B5A83D33-28DB-4D6A-B41B-F9AEC0AC5D36}"/>
    <dgm:cxn modelId="{E411E8D4-6153-4695-8E37-A23F526A86B9}" srcId="{4EC45B20-959A-4CC8-A804-DBD515A60F6C}" destId="{88B78E60-40EC-4902-9E3A-84BE29F15679}" srcOrd="2" destOrd="0" parTransId="{14521F74-F8CA-4A5B-98C8-78E4631DF69C}" sibTransId="{63248B1A-963C-49DA-9843-13614745FD5C}"/>
    <dgm:cxn modelId="{8AFBF6DC-44CF-4B9E-B16A-266A8FA56E67}" srcId="{1AFCC5E3-4740-48A5-8607-6D132EF1052B}" destId="{E400B054-D549-48A1-9AA1-3F6F4FAA6EF6}" srcOrd="2" destOrd="0" parTransId="{ED0F0581-AAD0-4D52-9EF1-49B013EED816}" sibTransId="{25C44479-D731-426A-B7F1-DAEB986FF94D}"/>
    <dgm:cxn modelId="{AA0F8FE7-8C7E-4240-85E3-1F411ECC6252}" type="presOf" srcId="{88B78E60-40EC-4902-9E3A-84BE29F15679}" destId="{5C6B5A66-6E60-4F8F-8DE3-C450963B8FC8}" srcOrd="0" destOrd="2" presId="urn:microsoft.com/office/officeart/2016/7/layout/ChevronBlockProcess"/>
    <dgm:cxn modelId="{F649AAF1-6DC5-407B-A93D-C50BEDF3068D}" type="presOf" srcId="{4EC45B20-959A-4CC8-A804-DBD515A60F6C}" destId="{63305928-4DE7-4431-A5AA-7432A7FA49E3}" srcOrd="0" destOrd="0" presId="urn:microsoft.com/office/officeart/2016/7/layout/ChevronBlockProcess"/>
    <dgm:cxn modelId="{D2DA72F4-B53B-4D11-A3ED-9518C7200ECF}" type="presOf" srcId="{375C2530-414F-4C48-8409-C5E58C103997}" destId="{09705246-3686-43C1-924C-22883786E9BD}" srcOrd="0" destOrd="0" presId="urn:microsoft.com/office/officeart/2016/7/layout/ChevronBlockProcess"/>
    <dgm:cxn modelId="{E0C81CF9-7E35-455F-B88B-142064C50052}" srcId="{361C2137-6530-4C78-88D7-551D6F19DC43}" destId="{1AFCC5E3-4740-48A5-8607-6D132EF1052B}" srcOrd="3" destOrd="0" parTransId="{7E35A717-4C9E-42E0-84F5-CA4DBEB15EFA}" sibTransId="{42E0AE56-14C3-4AF2-A640-B34823982103}"/>
    <dgm:cxn modelId="{0C8F41FF-0A9D-4277-8D5F-A594F90E8B90}" srcId="{375C2530-414F-4C48-8409-C5E58C103997}" destId="{D256DD12-4339-47B8-822E-7FF1C20DA4CC}" srcOrd="0" destOrd="0" parTransId="{4AEAE56A-0A47-4C10-A690-80D1114906D4}" sibTransId="{2A49BD87-96AD-455C-B403-48DB9DBB9102}"/>
    <dgm:cxn modelId="{3B7D9FFF-3409-4D4B-8765-BB11058441D5}" type="presOf" srcId="{E400B054-D549-48A1-9AA1-3F6F4FAA6EF6}" destId="{30BC5B41-F9C0-4D13-A9E0-276AA9D90CF5}" srcOrd="0" destOrd="2" presId="urn:microsoft.com/office/officeart/2016/7/layout/ChevronBlockProcess"/>
    <dgm:cxn modelId="{71481C54-5090-4195-8291-15EB89963986}" type="presParOf" srcId="{B8D056D2-B014-44AB-8E62-0D97EB988AAA}" destId="{51E59863-3D06-45AE-97F1-E7B3ADBBA4EB}" srcOrd="0" destOrd="0" presId="urn:microsoft.com/office/officeart/2016/7/layout/ChevronBlockProcess"/>
    <dgm:cxn modelId="{ECBEE157-183A-408D-A36D-89470DBF919E}" type="presParOf" srcId="{51E59863-3D06-45AE-97F1-E7B3ADBBA4EB}" destId="{2C21C908-A88C-4F27-B30B-485470FE767E}" srcOrd="0" destOrd="0" presId="urn:microsoft.com/office/officeart/2016/7/layout/ChevronBlockProcess"/>
    <dgm:cxn modelId="{22759D8F-55B7-47D8-9C4B-91D44DABAC46}" type="presParOf" srcId="{51E59863-3D06-45AE-97F1-E7B3ADBBA4EB}" destId="{A6A4BFAA-9C92-4F78-BEA8-867F87DD7936}" srcOrd="1" destOrd="0" presId="urn:microsoft.com/office/officeart/2016/7/layout/ChevronBlockProcess"/>
    <dgm:cxn modelId="{B44A063F-B77C-4ADB-B903-B29C758E3CB5}" type="presParOf" srcId="{B8D056D2-B014-44AB-8E62-0D97EB988AAA}" destId="{1B38709D-F83D-4E31-B639-D175BD429E28}" srcOrd="1" destOrd="0" presId="urn:microsoft.com/office/officeart/2016/7/layout/ChevronBlockProcess"/>
    <dgm:cxn modelId="{5E36CA3E-D764-48FA-B558-2B04BE2996E0}" type="presParOf" srcId="{B8D056D2-B014-44AB-8E62-0D97EB988AAA}" destId="{8DA255A5-67B3-479D-BBD4-B71133FDEE8F}" srcOrd="2" destOrd="0" presId="urn:microsoft.com/office/officeart/2016/7/layout/ChevronBlockProcess"/>
    <dgm:cxn modelId="{D8A189EC-E0F0-42A7-A97F-2822B445147F}" type="presParOf" srcId="{8DA255A5-67B3-479D-BBD4-B71133FDEE8F}" destId="{430BAF3E-18A4-4CA7-8BEB-29B09DF77765}" srcOrd="0" destOrd="0" presId="urn:microsoft.com/office/officeart/2016/7/layout/ChevronBlockProcess"/>
    <dgm:cxn modelId="{6B8378D4-2D05-40E0-A14A-389D5D896843}" type="presParOf" srcId="{8DA255A5-67B3-479D-BBD4-B71133FDEE8F}" destId="{2C5D2F86-758B-41C5-9484-2DF655BE8D60}" srcOrd="1" destOrd="0" presId="urn:microsoft.com/office/officeart/2016/7/layout/ChevronBlockProcess"/>
    <dgm:cxn modelId="{66D1BF79-82E6-4E0C-83C1-B4FAA0A1DBD0}" type="presParOf" srcId="{B8D056D2-B014-44AB-8E62-0D97EB988AAA}" destId="{9383514A-0794-4308-9BAE-D78F8F482020}" srcOrd="3" destOrd="0" presId="urn:microsoft.com/office/officeart/2016/7/layout/ChevronBlockProcess"/>
    <dgm:cxn modelId="{4B2EFD07-1F3E-460F-986D-E783F814DE68}" type="presParOf" srcId="{B8D056D2-B014-44AB-8E62-0D97EB988AAA}" destId="{506AE826-1ECD-4A2A-83BF-985667E8AD1C}" srcOrd="4" destOrd="0" presId="urn:microsoft.com/office/officeart/2016/7/layout/ChevronBlockProcess"/>
    <dgm:cxn modelId="{27D41B8E-34BF-4FF3-A1BB-6BC02E090C3C}" type="presParOf" srcId="{506AE826-1ECD-4A2A-83BF-985667E8AD1C}" destId="{63305928-4DE7-4431-A5AA-7432A7FA49E3}" srcOrd="0" destOrd="0" presId="urn:microsoft.com/office/officeart/2016/7/layout/ChevronBlockProcess"/>
    <dgm:cxn modelId="{53D5C6EB-FD22-4065-9405-C57AFCEFDC8B}" type="presParOf" srcId="{506AE826-1ECD-4A2A-83BF-985667E8AD1C}" destId="{5C6B5A66-6E60-4F8F-8DE3-C450963B8FC8}" srcOrd="1" destOrd="0" presId="urn:microsoft.com/office/officeart/2016/7/layout/ChevronBlockProcess"/>
    <dgm:cxn modelId="{621B18D4-F9CC-4408-9E75-A8E1AEB0EB94}" type="presParOf" srcId="{B8D056D2-B014-44AB-8E62-0D97EB988AAA}" destId="{2AF1AEAD-5605-48F9-9F33-9DCCD9FF2A9A}" srcOrd="5" destOrd="0" presId="urn:microsoft.com/office/officeart/2016/7/layout/ChevronBlockProcess"/>
    <dgm:cxn modelId="{DF61C22D-6B2D-46C4-8005-54CEB75BB3B3}" type="presParOf" srcId="{B8D056D2-B014-44AB-8E62-0D97EB988AAA}" destId="{139325FC-E73C-4AA8-80A5-B3A313F172D6}" srcOrd="6" destOrd="0" presId="urn:microsoft.com/office/officeart/2016/7/layout/ChevronBlockProcess"/>
    <dgm:cxn modelId="{3125A821-5ADA-44D1-857A-807EA6B27424}" type="presParOf" srcId="{139325FC-E73C-4AA8-80A5-B3A313F172D6}" destId="{9BD88B1E-1FC9-4EC6-90C0-F0156E41C06D}" srcOrd="0" destOrd="0" presId="urn:microsoft.com/office/officeart/2016/7/layout/ChevronBlockProcess"/>
    <dgm:cxn modelId="{4F1B3A45-A8B7-4F9B-9BB6-1DDAA68E34F8}" type="presParOf" srcId="{139325FC-E73C-4AA8-80A5-B3A313F172D6}" destId="{30BC5B41-F9C0-4D13-A9E0-276AA9D90CF5}" srcOrd="1" destOrd="0" presId="urn:microsoft.com/office/officeart/2016/7/layout/ChevronBlockProcess"/>
    <dgm:cxn modelId="{8CC2BD85-9DE7-4FF0-8A74-1BC125F2D682}" type="presParOf" srcId="{B8D056D2-B014-44AB-8E62-0D97EB988AAA}" destId="{0EBBAAF3-8C4C-4623-9755-DF601E04A733}" srcOrd="7" destOrd="0" presId="urn:microsoft.com/office/officeart/2016/7/layout/ChevronBlockProcess"/>
    <dgm:cxn modelId="{BDD98775-3B7D-4F0F-B41D-01B9A8B366E1}" type="presParOf" srcId="{B8D056D2-B014-44AB-8E62-0D97EB988AAA}" destId="{BC22A014-685F-4CAE-8151-E703BAB85E4D}" srcOrd="8" destOrd="0" presId="urn:microsoft.com/office/officeart/2016/7/layout/ChevronBlockProcess"/>
    <dgm:cxn modelId="{25316D5B-EF41-4A4A-AAA7-19F5A4A80702}" type="presParOf" srcId="{BC22A014-685F-4CAE-8151-E703BAB85E4D}" destId="{09705246-3686-43C1-924C-22883786E9BD}" srcOrd="0" destOrd="0" presId="urn:microsoft.com/office/officeart/2016/7/layout/ChevronBlockProcess"/>
    <dgm:cxn modelId="{C6895AF7-B4C3-40AC-9991-5D38235B9A92}" type="presParOf" srcId="{BC22A014-685F-4CAE-8151-E703BAB85E4D}" destId="{323EEBAE-D8A7-470F-81CE-0122A193C8A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C7339-CD5F-4FDD-B616-C8C46674BF21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AD1F52-E8A7-4E53-9740-B7F8B32F2E75}">
      <dgm:prSet/>
      <dgm:spPr/>
      <dgm:t>
        <a:bodyPr/>
        <a:lstStyle/>
        <a:p>
          <a:pPr>
            <a:defRPr b="1"/>
          </a:pPr>
          <a:r>
            <a:rPr lang="en-US"/>
            <a:t>14 Dec. 2020, 19:30</a:t>
          </a:r>
        </a:p>
      </dgm:t>
    </dgm:pt>
    <dgm:pt modelId="{4FE2C821-DE0C-4143-B7B5-D8C9D2225455}" type="parTrans" cxnId="{4C1383A0-CA6F-4CDB-8AD9-5EAEBCF82CBE}">
      <dgm:prSet/>
      <dgm:spPr/>
      <dgm:t>
        <a:bodyPr/>
        <a:lstStyle/>
        <a:p>
          <a:endParaRPr lang="en-US"/>
        </a:p>
      </dgm:t>
    </dgm:pt>
    <dgm:pt modelId="{928CEDFD-2152-4060-BB49-E2326AFC87D6}" type="sibTrans" cxnId="{4C1383A0-CA6F-4CDB-8AD9-5EAEBCF82CBE}">
      <dgm:prSet/>
      <dgm:spPr/>
      <dgm:t>
        <a:bodyPr/>
        <a:lstStyle/>
        <a:p>
          <a:endParaRPr lang="en-US"/>
        </a:p>
      </dgm:t>
    </dgm:pt>
    <dgm:pt modelId="{B002C89A-0C50-49F9-9976-7D2BA9F6E148}">
      <dgm:prSet/>
      <dgm:spPr/>
      <dgm:t>
        <a:bodyPr/>
        <a:lstStyle/>
        <a:p>
          <a:r>
            <a:rPr lang="en-US"/>
            <a:t>Hình thức: Online qua Messenger</a:t>
          </a:r>
        </a:p>
      </dgm:t>
    </dgm:pt>
    <dgm:pt modelId="{F55D442A-5F24-4859-A6E2-6123D3BCB709}" type="parTrans" cxnId="{AD36EF9F-23BA-4D0F-9F1A-CB96887A0BA8}">
      <dgm:prSet/>
      <dgm:spPr/>
      <dgm:t>
        <a:bodyPr/>
        <a:lstStyle/>
        <a:p>
          <a:endParaRPr lang="en-US"/>
        </a:p>
      </dgm:t>
    </dgm:pt>
    <dgm:pt modelId="{FF3CEFFD-8AE6-4B2E-A499-23784E84DC35}" type="sibTrans" cxnId="{AD36EF9F-23BA-4D0F-9F1A-CB96887A0BA8}">
      <dgm:prSet/>
      <dgm:spPr/>
      <dgm:t>
        <a:bodyPr/>
        <a:lstStyle/>
        <a:p>
          <a:endParaRPr lang="en-US"/>
        </a:p>
      </dgm:t>
    </dgm:pt>
    <dgm:pt modelId="{7B741981-8E87-43BF-A7C0-7A868887FE78}">
      <dgm:prSet/>
      <dgm:spPr/>
      <dgm:t>
        <a:bodyPr/>
        <a:lstStyle/>
        <a:p>
          <a:r>
            <a:rPr lang="en-US" err="1"/>
            <a:t>Nội</a:t>
          </a:r>
          <a:r>
            <a:rPr lang="en-US"/>
            <a:t> dung: </a:t>
          </a:r>
          <a:r>
            <a:rPr lang="en-US" err="1"/>
            <a:t>Tìm</a:t>
          </a:r>
          <a:r>
            <a:rPr lang="en-US"/>
            <a:t> </a:t>
          </a:r>
          <a:r>
            <a:rPr lang="en-US" err="1"/>
            <a:t>hiểu</a:t>
          </a:r>
          <a:r>
            <a:rPr lang="en-US"/>
            <a:t>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thuật</a:t>
          </a:r>
          <a:r>
            <a:rPr lang="en-US"/>
            <a:t> </a:t>
          </a:r>
          <a:r>
            <a:rPr lang="en-US" err="1"/>
            <a:t>toán</a:t>
          </a:r>
          <a:r>
            <a:rPr lang="en-US"/>
            <a:t> game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ngôn</a:t>
          </a:r>
          <a:r>
            <a:rPr lang="en-US"/>
            <a:t> </a:t>
          </a:r>
          <a:r>
            <a:rPr lang="en-US" err="1"/>
            <a:t>ngữ</a:t>
          </a:r>
          <a:r>
            <a:rPr lang="en-US"/>
            <a:t> </a:t>
          </a:r>
          <a:r>
            <a:rPr lang="en-US" err="1"/>
            <a:t>lập</a:t>
          </a:r>
          <a:r>
            <a:rPr lang="en-US"/>
            <a:t> </a:t>
          </a:r>
          <a:r>
            <a:rPr lang="en-US" err="1"/>
            <a:t>trình</a:t>
          </a:r>
          <a:r>
            <a:rPr lang="en-US"/>
            <a:t> Python.</a:t>
          </a:r>
        </a:p>
      </dgm:t>
    </dgm:pt>
    <dgm:pt modelId="{23CF2A1E-1B17-40D7-AC23-49AE67847798}" type="parTrans" cxnId="{29A4DC14-1049-4260-B9E7-C94F21E7176F}">
      <dgm:prSet/>
      <dgm:spPr/>
      <dgm:t>
        <a:bodyPr/>
        <a:lstStyle/>
        <a:p>
          <a:endParaRPr lang="en-US"/>
        </a:p>
      </dgm:t>
    </dgm:pt>
    <dgm:pt modelId="{9D2C80B3-74AE-4685-B2DA-CE195CCC34F6}" type="sibTrans" cxnId="{29A4DC14-1049-4260-B9E7-C94F21E7176F}">
      <dgm:prSet/>
      <dgm:spPr/>
      <dgm:t>
        <a:bodyPr/>
        <a:lstStyle/>
        <a:p>
          <a:endParaRPr lang="en-US"/>
        </a:p>
      </dgm:t>
    </dgm:pt>
    <dgm:pt modelId="{36E78CBE-C4B2-43D4-99FC-6E75018DDE03}">
      <dgm:prSet/>
      <dgm:spPr/>
      <dgm:t>
        <a:bodyPr/>
        <a:lstStyle/>
        <a:p>
          <a:pPr>
            <a:defRPr b="1"/>
          </a:pPr>
          <a:r>
            <a:rPr lang="en-US"/>
            <a:t>21 Dec. 2020, 19:30</a:t>
          </a:r>
        </a:p>
      </dgm:t>
    </dgm:pt>
    <dgm:pt modelId="{C3B24AA9-A68E-4E24-A56A-DA4BE076209B}" type="parTrans" cxnId="{98E68281-FDBA-4948-ADF0-2F7F0BA19100}">
      <dgm:prSet/>
      <dgm:spPr/>
      <dgm:t>
        <a:bodyPr/>
        <a:lstStyle/>
        <a:p>
          <a:endParaRPr lang="en-US"/>
        </a:p>
      </dgm:t>
    </dgm:pt>
    <dgm:pt modelId="{E5D294FE-67E9-4353-81C4-0FE0DDD58190}" type="sibTrans" cxnId="{98E68281-FDBA-4948-ADF0-2F7F0BA19100}">
      <dgm:prSet/>
      <dgm:spPr/>
      <dgm:t>
        <a:bodyPr/>
        <a:lstStyle/>
        <a:p>
          <a:endParaRPr lang="en-US"/>
        </a:p>
      </dgm:t>
    </dgm:pt>
    <dgm:pt modelId="{E15D6D20-1C5C-4EAB-BD94-358DBF0B2FDB}">
      <dgm:prSet/>
      <dgm:spPr/>
      <dgm:t>
        <a:bodyPr/>
        <a:lstStyle/>
        <a:p>
          <a:r>
            <a:rPr lang="en-US" err="1"/>
            <a:t>Hình</a:t>
          </a:r>
          <a:r>
            <a:rPr lang="en-US"/>
            <a:t> </a:t>
          </a:r>
          <a:r>
            <a:rPr lang="en-US" err="1"/>
            <a:t>thức</a:t>
          </a:r>
          <a:r>
            <a:rPr lang="en-US"/>
            <a:t>: Online qua Messenger.</a:t>
          </a:r>
        </a:p>
      </dgm:t>
    </dgm:pt>
    <dgm:pt modelId="{226F89C4-9DA1-4545-B8DA-E7F605246EE8}" type="parTrans" cxnId="{4FFAB72B-7157-4D1B-9B90-8A997D5311E6}">
      <dgm:prSet/>
      <dgm:spPr/>
      <dgm:t>
        <a:bodyPr/>
        <a:lstStyle/>
        <a:p>
          <a:endParaRPr lang="en-US"/>
        </a:p>
      </dgm:t>
    </dgm:pt>
    <dgm:pt modelId="{17EC7B24-750B-49D0-A9CD-0896EDDEE4C9}" type="sibTrans" cxnId="{4FFAB72B-7157-4D1B-9B90-8A997D5311E6}">
      <dgm:prSet/>
      <dgm:spPr/>
      <dgm:t>
        <a:bodyPr/>
        <a:lstStyle/>
        <a:p>
          <a:endParaRPr lang="en-US"/>
        </a:p>
      </dgm:t>
    </dgm:pt>
    <dgm:pt modelId="{E6D32B5B-3869-4C89-AEF7-3BA13BB1C62D}">
      <dgm:prSet/>
      <dgm:spPr/>
      <dgm:t>
        <a:bodyPr/>
        <a:lstStyle/>
        <a:p>
          <a:r>
            <a:rPr lang="en-US" err="1"/>
            <a:t>Nội</a:t>
          </a:r>
          <a:r>
            <a:rPr lang="en-US"/>
            <a:t> dung 1: </a:t>
          </a:r>
          <a:r>
            <a:rPr lang="en-US" err="1"/>
            <a:t>Tìm</a:t>
          </a:r>
          <a:r>
            <a:rPr lang="en-US"/>
            <a:t> </a:t>
          </a:r>
          <a:r>
            <a:rPr lang="en-US" err="1"/>
            <a:t>hiểu</a:t>
          </a:r>
          <a:r>
            <a:rPr lang="en-US"/>
            <a:t>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thư</a:t>
          </a:r>
          <a:r>
            <a:rPr lang="en-US"/>
            <a:t> </a:t>
          </a:r>
          <a:r>
            <a:rPr lang="en-US" err="1"/>
            <a:t>viện</a:t>
          </a:r>
          <a:r>
            <a:rPr lang="en-US"/>
            <a:t> </a:t>
          </a:r>
          <a:r>
            <a:rPr lang="en-US" err="1"/>
            <a:t>Pygame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hàm</a:t>
          </a:r>
          <a:r>
            <a:rPr lang="en-US"/>
            <a:t> </a:t>
          </a:r>
          <a:r>
            <a:rPr lang="en-US" err="1"/>
            <a:t>liên</a:t>
          </a:r>
          <a:r>
            <a:rPr lang="en-US"/>
            <a:t> </a:t>
          </a:r>
          <a:r>
            <a:rPr lang="en-US" err="1"/>
            <a:t>quan</a:t>
          </a:r>
          <a:r>
            <a:rPr lang="en-US"/>
            <a:t>.</a:t>
          </a:r>
        </a:p>
      </dgm:t>
    </dgm:pt>
    <dgm:pt modelId="{A71CB038-B3BF-4BA4-84A9-1E4CE060374E}" type="parTrans" cxnId="{FF6FBCEE-AFAC-4D45-93A8-CF5B4ABCF7AE}">
      <dgm:prSet/>
      <dgm:spPr/>
      <dgm:t>
        <a:bodyPr/>
        <a:lstStyle/>
        <a:p>
          <a:endParaRPr lang="en-US"/>
        </a:p>
      </dgm:t>
    </dgm:pt>
    <dgm:pt modelId="{2A498DB6-344C-49EF-B137-65DACDBCD7FE}" type="sibTrans" cxnId="{FF6FBCEE-AFAC-4D45-93A8-CF5B4ABCF7AE}">
      <dgm:prSet/>
      <dgm:spPr/>
      <dgm:t>
        <a:bodyPr/>
        <a:lstStyle/>
        <a:p>
          <a:endParaRPr lang="en-US"/>
        </a:p>
      </dgm:t>
    </dgm:pt>
    <dgm:pt modelId="{120BA0C8-8E57-4F44-AFDF-2C6FA6F5E0AD}">
      <dgm:prSet/>
      <dgm:spPr/>
      <dgm:t>
        <a:bodyPr/>
        <a:lstStyle/>
        <a:p>
          <a:r>
            <a:rPr lang="en-US"/>
            <a:t>Nội dung 2: Code các thành phần cơ bản của game.</a:t>
          </a:r>
        </a:p>
      </dgm:t>
    </dgm:pt>
    <dgm:pt modelId="{D7F1E061-27BC-472F-B8B6-1EE8825AE8B2}" type="parTrans" cxnId="{303D0136-51CD-47C5-B762-D48339529CE6}">
      <dgm:prSet/>
      <dgm:spPr/>
      <dgm:t>
        <a:bodyPr/>
        <a:lstStyle/>
        <a:p>
          <a:endParaRPr lang="en-US"/>
        </a:p>
      </dgm:t>
    </dgm:pt>
    <dgm:pt modelId="{4B554CE3-951A-4813-93C6-445E814B174C}" type="sibTrans" cxnId="{303D0136-51CD-47C5-B762-D48339529CE6}">
      <dgm:prSet/>
      <dgm:spPr/>
      <dgm:t>
        <a:bodyPr/>
        <a:lstStyle/>
        <a:p>
          <a:endParaRPr lang="en-US"/>
        </a:p>
      </dgm:t>
    </dgm:pt>
    <dgm:pt modelId="{D217822A-1F00-4B12-8D87-1DDCE36C3372}">
      <dgm:prSet/>
      <dgm:spPr/>
      <dgm:t>
        <a:bodyPr/>
        <a:lstStyle/>
        <a:p>
          <a:pPr>
            <a:defRPr b="1"/>
          </a:pPr>
          <a:r>
            <a:rPr lang="en-US"/>
            <a:t>25 Dec. 2020, 19:30</a:t>
          </a:r>
        </a:p>
      </dgm:t>
    </dgm:pt>
    <dgm:pt modelId="{50FCEFAF-E168-4B00-965A-8235324557F0}" type="parTrans" cxnId="{77DA3F96-4361-4731-A7B9-A9158BCCD35E}">
      <dgm:prSet/>
      <dgm:spPr/>
      <dgm:t>
        <a:bodyPr/>
        <a:lstStyle/>
        <a:p>
          <a:endParaRPr lang="en-US"/>
        </a:p>
      </dgm:t>
    </dgm:pt>
    <dgm:pt modelId="{46072A9F-7138-4B93-8C3C-F30352DBD5B7}" type="sibTrans" cxnId="{77DA3F96-4361-4731-A7B9-A9158BCCD35E}">
      <dgm:prSet/>
      <dgm:spPr/>
      <dgm:t>
        <a:bodyPr/>
        <a:lstStyle/>
        <a:p>
          <a:endParaRPr lang="en-US"/>
        </a:p>
      </dgm:t>
    </dgm:pt>
    <dgm:pt modelId="{D3E6B373-3602-4CF1-A40B-32F9C8E086DB}">
      <dgm:prSet/>
      <dgm:spPr/>
      <dgm:t>
        <a:bodyPr/>
        <a:lstStyle/>
        <a:p>
          <a:r>
            <a:rPr lang="en-US"/>
            <a:t>Hình thức: Online qua Messenger</a:t>
          </a:r>
        </a:p>
      </dgm:t>
    </dgm:pt>
    <dgm:pt modelId="{3066DD92-4EFC-4611-88B5-111CABD4CEEC}" type="parTrans" cxnId="{3B1C32BB-71CA-497F-8FD1-28481E05E892}">
      <dgm:prSet/>
      <dgm:spPr/>
      <dgm:t>
        <a:bodyPr/>
        <a:lstStyle/>
        <a:p>
          <a:endParaRPr lang="en-US"/>
        </a:p>
      </dgm:t>
    </dgm:pt>
    <dgm:pt modelId="{8A7DC348-28B4-40E4-BC0A-72B429563889}" type="sibTrans" cxnId="{3B1C32BB-71CA-497F-8FD1-28481E05E892}">
      <dgm:prSet/>
      <dgm:spPr/>
      <dgm:t>
        <a:bodyPr/>
        <a:lstStyle/>
        <a:p>
          <a:endParaRPr lang="en-US"/>
        </a:p>
      </dgm:t>
    </dgm:pt>
    <dgm:pt modelId="{9127F3D9-C5E9-4520-A0AB-0D0891FE6ADA}">
      <dgm:prSet/>
      <dgm:spPr/>
      <dgm:t>
        <a:bodyPr/>
        <a:lstStyle/>
        <a:p>
          <a:r>
            <a:rPr lang="en-US"/>
            <a:t>Nội dung: Code các thành phần liên quan đến cách hoạt động của game.</a:t>
          </a:r>
        </a:p>
      </dgm:t>
    </dgm:pt>
    <dgm:pt modelId="{4620BA2E-A1AD-492B-BCD5-2861103B88C8}" type="parTrans" cxnId="{7CF7A4CB-27BA-4579-B722-CD8FDFD51EFC}">
      <dgm:prSet/>
      <dgm:spPr/>
      <dgm:t>
        <a:bodyPr/>
        <a:lstStyle/>
        <a:p>
          <a:endParaRPr lang="en-US"/>
        </a:p>
      </dgm:t>
    </dgm:pt>
    <dgm:pt modelId="{74449A13-EA3E-4E65-96A1-0EFCAC5FCD29}" type="sibTrans" cxnId="{7CF7A4CB-27BA-4579-B722-CD8FDFD51EFC}">
      <dgm:prSet/>
      <dgm:spPr/>
      <dgm:t>
        <a:bodyPr/>
        <a:lstStyle/>
        <a:p>
          <a:endParaRPr lang="en-US"/>
        </a:p>
      </dgm:t>
    </dgm:pt>
    <dgm:pt modelId="{899BA590-F676-4583-819B-DF67A8D6D7E8}">
      <dgm:prSet/>
      <dgm:spPr/>
      <dgm:t>
        <a:bodyPr/>
        <a:lstStyle/>
        <a:p>
          <a:pPr>
            <a:defRPr b="1"/>
          </a:pPr>
          <a:r>
            <a:rPr lang="en-US"/>
            <a:t>28 Dec. 2020, 13:30</a:t>
          </a:r>
        </a:p>
      </dgm:t>
    </dgm:pt>
    <dgm:pt modelId="{E1A6B4CC-701D-4CAA-A367-36D7C2FA4A4C}" type="parTrans" cxnId="{CD05A602-29DC-41DB-939D-A4125DA393D5}">
      <dgm:prSet/>
      <dgm:spPr/>
      <dgm:t>
        <a:bodyPr/>
        <a:lstStyle/>
        <a:p>
          <a:endParaRPr lang="en-US"/>
        </a:p>
      </dgm:t>
    </dgm:pt>
    <dgm:pt modelId="{A2D9FE8E-EB54-4ED9-9244-3631CE5ABE89}" type="sibTrans" cxnId="{CD05A602-29DC-41DB-939D-A4125DA393D5}">
      <dgm:prSet/>
      <dgm:spPr/>
      <dgm:t>
        <a:bodyPr/>
        <a:lstStyle/>
        <a:p>
          <a:endParaRPr lang="en-US"/>
        </a:p>
      </dgm:t>
    </dgm:pt>
    <dgm:pt modelId="{5BFA8B21-D27A-4C5C-8C5E-22434641B9C0}">
      <dgm:prSet custT="1"/>
      <dgm:spPr/>
      <dgm:t>
        <a:bodyPr/>
        <a:lstStyle/>
        <a:p>
          <a:r>
            <a:rPr lang="en-US" sz="1000" err="1"/>
            <a:t>Hình</a:t>
          </a:r>
          <a:r>
            <a:rPr lang="en-US" sz="1000"/>
            <a:t> </a:t>
          </a:r>
          <a:r>
            <a:rPr lang="en-US" sz="1000" err="1"/>
            <a:t>thức</a:t>
          </a:r>
          <a:r>
            <a:rPr lang="en-US" sz="1000"/>
            <a:t>: Offline </a:t>
          </a:r>
          <a:r>
            <a:rPr lang="en-US" sz="1000" err="1"/>
            <a:t>tại</a:t>
          </a:r>
          <a:r>
            <a:rPr lang="en-US" sz="1000"/>
            <a:t> </a:t>
          </a:r>
          <a:r>
            <a:rPr lang="en-US" sz="1000" err="1"/>
            <a:t>Hội</a:t>
          </a:r>
          <a:r>
            <a:rPr lang="en-US" sz="1000"/>
            <a:t> </a:t>
          </a:r>
          <a:r>
            <a:rPr lang="en-US" sz="1000" err="1"/>
            <a:t>quán</a:t>
          </a:r>
          <a:r>
            <a:rPr lang="en-US" sz="1000"/>
            <a:t> khoa </a:t>
          </a:r>
          <a:r>
            <a:rPr lang="en-US" sz="1000" err="1"/>
            <a:t>học</a:t>
          </a:r>
          <a:r>
            <a:rPr lang="en-US" sz="1000"/>
            <a:t> – </a:t>
          </a:r>
          <a:r>
            <a:rPr lang="en-US" sz="1000" err="1"/>
            <a:t>Cơ</a:t>
          </a:r>
          <a:r>
            <a:rPr lang="en-US" sz="1000"/>
            <a:t> </a:t>
          </a:r>
          <a:r>
            <a:rPr lang="en-US" sz="1000" err="1"/>
            <a:t>sở</a:t>
          </a:r>
          <a:r>
            <a:rPr lang="en-US" sz="1000"/>
            <a:t> Linh </a:t>
          </a:r>
          <a:r>
            <a:rPr lang="en-US" sz="1000" err="1"/>
            <a:t>Trung</a:t>
          </a:r>
          <a:r>
            <a:rPr lang="en-US" sz="1000"/>
            <a:t>.</a:t>
          </a:r>
        </a:p>
      </dgm:t>
    </dgm:pt>
    <dgm:pt modelId="{FA4D56B5-1299-4413-924A-1F45410F5B36}" type="parTrans" cxnId="{5705A9A8-354A-4184-B6CF-6D35CD43FB92}">
      <dgm:prSet/>
      <dgm:spPr/>
      <dgm:t>
        <a:bodyPr/>
        <a:lstStyle/>
        <a:p>
          <a:endParaRPr lang="en-US"/>
        </a:p>
      </dgm:t>
    </dgm:pt>
    <dgm:pt modelId="{CA3D6F83-B404-4DA6-81E2-D61EB7E81310}" type="sibTrans" cxnId="{5705A9A8-354A-4184-B6CF-6D35CD43FB92}">
      <dgm:prSet/>
      <dgm:spPr/>
      <dgm:t>
        <a:bodyPr/>
        <a:lstStyle/>
        <a:p>
          <a:endParaRPr lang="en-US"/>
        </a:p>
      </dgm:t>
    </dgm:pt>
    <dgm:pt modelId="{8CC41940-8983-4A68-8F7A-10D65D0E8265}">
      <dgm:prSet custT="1"/>
      <dgm:spPr/>
      <dgm:t>
        <a:bodyPr/>
        <a:lstStyle/>
        <a:p>
          <a:r>
            <a:rPr lang="en-US" sz="1000" err="1"/>
            <a:t>Nội</a:t>
          </a:r>
          <a:r>
            <a:rPr lang="en-US" sz="1000"/>
            <a:t> dung 1: Code </a:t>
          </a:r>
          <a:r>
            <a:rPr lang="en-US" sz="1000" err="1"/>
            <a:t>các</a:t>
          </a:r>
          <a:r>
            <a:rPr lang="en-US" sz="1000"/>
            <a:t> </a:t>
          </a:r>
          <a:r>
            <a:rPr lang="en-US" sz="1000" err="1"/>
            <a:t>thành</a:t>
          </a:r>
          <a:r>
            <a:rPr lang="en-US" sz="1000"/>
            <a:t> </a:t>
          </a:r>
          <a:r>
            <a:rPr lang="en-US" sz="1000" err="1"/>
            <a:t>phần</a:t>
          </a:r>
          <a:r>
            <a:rPr lang="en-US" sz="1000"/>
            <a:t> </a:t>
          </a:r>
          <a:r>
            <a:rPr lang="en-US" sz="1000" err="1"/>
            <a:t>liên</a:t>
          </a:r>
          <a:r>
            <a:rPr lang="en-US" sz="1000"/>
            <a:t> </a:t>
          </a:r>
          <a:r>
            <a:rPr lang="en-US" sz="1000" err="1"/>
            <a:t>quan</a:t>
          </a:r>
          <a:r>
            <a:rPr lang="en-US" sz="1000"/>
            <a:t> </a:t>
          </a:r>
          <a:r>
            <a:rPr lang="en-US" sz="1000" err="1"/>
            <a:t>đến</a:t>
          </a:r>
          <a:r>
            <a:rPr lang="en-US" sz="1000"/>
            <a:t> </a:t>
          </a:r>
          <a:r>
            <a:rPr lang="en-US" sz="1000" err="1"/>
            <a:t>cách</a:t>
          </a:r>
          <a:r>
            <a:rPr lang="en-US" sz="1000"/>
            <a:t> </a:t>
          </a:r>
          <a:r>
            <a:rPr lang="en-US" sz="1000" err="1"/>
            <a:t>hoạt</a:t>
          </a:r>
          <a:r>
            <a:rPr lang="en-US" sz="1000"/>
            <a:t> </a:t>
          </a:r>
          <a:r>
            <a:rPr lang="en-US" sz="1000" err="1"/>
            <a:t>động</a:t>
          </a:r>
          <a:r>
            <a:rPr lang="en-US" sz="1000"/>
            <a:t> </a:t>
          </a:r>
          <a:r>
            <a:rPr lang="en-US" sz="1000" err="1"/>
            <a:t>của</a:t>
          </a:r>
          <a:r>
            <a:rPr lang="en-US" sz="1000"/>
            <a:t> game (</a:t>
          </a:r>
          <a:r>
            <a:rPr lang="en-US" sz="1000" err="1"/>
            <a:t>tiếp</a:t>
          </a:r>
          <a:r>
            <a:rPr lang="en-US" sz="1000"/>
            <a:t> </a:t>
          </a:r>
          <a:r>
            <a:rPr lang="en-US" sz="1000" err="1"/>
            <a:t>theo</a:t>
          </a:r>
          <a:r>
            <a:rPr lang="en-US" sz="1000"/>
            <a:t>).</a:t>
          </a:r>
        </a:p>
      </dgm:t>
    </dgm:pt>
    <dgm:pt modelId="{127D98E5-5EB1-43CF-A21A-446856CAFC5B}" type="parTrans" cxnId="{77481C15-769C-43C1-A2F1-FB8DFCDBCB60}">
      <dgm:prSet/>
      <dgm:spPr/>
      <dgm:t>
        <a:bodyPr/>
        <a:lstStyle/>
        <a:p>
          <a:endParaRPr lang="en-US"/>
        </a:p>
      </dgm:t>
    </dgm:pt>
    <dgm:pt modelId="{4530AE6C-D79D-4CFF-A1B3-7C82949B85D1}" type="sibTrans" cxnId="{77481C15-769C-43C1-A2F1-FB8DFCDBCB60}">
      <dgm:prSet/>
      <dgm:spPr/>
      <dgm:t>
        <a:bodyPr/>
        <a:lstStyle/>
        <a:p>
          <a:endParaRPr lang="en-US"/>
        </a:p>
      </dgm:t>
    </dgm:pt>
    <dgm:pt modelId="{CCB8713F-95ED-46DE-8516-2DDDDFC581B0}">
      <dgm:prSet custT="1"/>
      <dgm:spPr/>
      <dgm:t>
        <a:bodyPr/>
        <a:lstStyle/>
        <a:p>
          <a:r>
            <a:rPr lang="en-US" sz="1000"/>
            <a:t>Nội dung 2: Làm báo cáo đồ án.</a:t>
          </a:r>
        </a:p>
      </dgm:t>
    </dgm:pt>
    <dgm:pt modelId="{B18B8CD7-75B3-42D4-BE8E-5A49B978E22B}" type="parTrans" cxnId="{12FB2282-0E3B-4C5F-91D1-A9C4570E2B08}">
      <dgm:prSet/>
      <dgm:spPr/>
      <dgm:t>
        <a:bodyPr/>
        <a:lstStyle/>
        <a:p>
          <a:endParaRPr lang="en-US"/>
        </a:p>
      </dgm:t>
    </dgm:pt>
    <dgm:pt modelId="{20BC36F5-A191-4325-802C-0A470228F139}" type="sibTrans" cxnId="{12FB2282-0E3B-4C5F-91D1-A9C4570E2B08}">
      <dgm:prSet/>
      <dgm:spPr/>
      <dgm:t>
        <a:bodyPr/>
        <a:lstStyle/>
        <a:p>
          <a:endParaRPr lang="en-US"/>
        </a:p>
      </dgm:t>
    </dgm:pt>
    <dgm:pt modelId="{91F25547-74D1-4B89-9514-8FCC2A505F8E}">
      <dgm:prSet/>
      <dgm:spPr/>
      <dgm:t>
        <a:bodyPr/>
        <a:lstStyle/>
        <a:p>
          <a:pPr>
            <a:defRPr b="1"/>
          </a:pPr>
          <a:r>
            <a:rPr lang="en-US"/>
            <a:t>04 Jan. 2021, 13:30</a:t>
          </a:r>
        </a:p>
      </dgm:t>
    </dgm:pt>
    <dgm:pt modelId="{492B36C9-E35B-4E89-8219-79DA8EDFE11E}" type="parTrans" cxnId="{7897B0C2-F45B-4178-8D81-C85924192E63}">
      <dgm:prSet/>
      <dgm:spPr/>
      <dgm:t>
        <a:bodyPr/>
        <a:lstStyle/>
        <a:p>
          <a:endParaRPr lang="en-US"/>
        </a:p>
      </dgm:t>
    </dgm:pt>
    <dgm:pt modelId="{E93C7BD8-0E5F-4CA3-8F5D-7786497A8B7E}" type="sibTrans" cxnId="{7897B0C2-F45B-4178-8D81-C85924192E63}">
      <dgm:prSet/>
      <dgm:spPr/>
      <dgm:t>
        <a:bodyPr/>
        <a:lstStyle/>
        <a:p>
          <a:endParaRPr lang="en-US"/>
        </a:p>
      </dgm:t>
    </dgm:pt>
    <dgm:pt modelId="{DCCC3E24-6384-4875-8849-4C33D503ECA4}">
      <dgm:prSet/>
      <dgm:spPr/>
      <dgm:t>
        <a:bodyPr/>
        <a:lstStyle/>
        <a:p>
          <a:r>
            <a:rPr lang="en-US" err="1"/>
            <a:t>Hình</a:t>
          </a:r>
          <a:r>
            <a:rPr lang="en-US"/>
            <a:t> </a:t>
          </a:r>
          <a:r>
            <a:rPr lang="en-US" err="1"/>
            <a:t>thức</a:t>
          </a:r>
          <a:r>
            <a:rPr lang="en-US"/>
            <a:t>: Offline </a:t>
          </a:r>
          <a:r>
            <a:rPr lang="en-US" err="1"/>
            <a:t>tại</a:t>
          </a:r>
          <a:r>
            <a:rPr lang="en-US"/>
            <a:t> </a:t>
          </a:r>
          <a:r>
            <a:rPr lang="en-US" err="1"/>
            <a:t>Hội</a:t>
          </a:r>
          <a:r>
            <a:rPr lang="en-US"/>
            <a:t> </a:t>
          </a:r>
          <a:r>
            <a:rPr lang="en-US" err="1"/>
            <a:t>quán</a:t>
          </a:r>
          <a:r>
            <a:rPr lang="en-US"/>
            <a:t> khoa </a:t>
          </a:r>
          <a:r>
            <a:rPr lang="en-US" err="1"/>
            <a:t>học</a:t>
          </a:r>
          <a:r>
            <a:rPr lang="en-US"/>
            <a:t> – </a:t>
          </a:r>
          <a:r>
            <a:rPr lang="en-US" err="1"/>
            <a:t>Cơ</a:t>
          </a:r>
          <a:r>
            <a:rPr lang="en-US"/>
            <a:t> </a:t>
          </a:r>
          <a:r>
            <a:rPr lang="en-US" err="1"/>
            <a:t>sở</a:t>
          </a:r>
          <a:r>
            <a:rPr lang="en-US"/>
            <a:t> Linh </a:t>
          </a:r>
          <a:r>
            <a:rPr lang="en-US" err="1"/>
            <a:t>Trung</a:t>
          </a:r>
          <a:r>
            <a:rPr lang="en-US"/>
            <a:t>.</a:t>
          </a:r>
        </a:p>
      </dgm:t>
    </dgm:pt>
    <dgm:pt modelId="{040C2BA1-B405-4B72-89A5-8A9DA52AD247}" type="parTrans" cxnId="{740D9F71-1F8A-4422-AF1B-AFE1E37651AE}">
      <dgm:prSet/>
      <dgm:spPr/>
      <dgm:t>
        <a:bodyPr/>
        <a:lstStyle/>
        <a:p>
          <a:endParaRPr lang="en-US"/>
        </a:p>
      </dgm:t>
    </dgm:pt>
    <dgm:pt modelId="{D92A6938-3B50-4AAD-A497-C2FF91E59C08}" type="sibTrans" cxnId="{740D9F71-1F8A-4422-AF1B-AFE1E37651AE}">
      <dgm:prSet/>
      <dgm:spPr/>
      <dgm:t>
        <a:bodyPr/>
        <a:lstStyle/>
        <a:p>
          <a:endParaRPr lang="en-US"/>
        </a:p>
      </dgm:t>
    </dgm:pt>
    <dgm:pt modelId="{9E31C42E-C6FD-48E2-A8D9-9F4155538561}">
      <dgm:prSet/>
      <dgm:spPr/>
      <dgm:t>
        <a:bodyPr/>
        <a:lstStyle/>
        <a:p>
          <a:r>
            <a:rPr lang="en-US"/>
            <a:t>Nội dung: Họp bàn về cách nâng cấp game.</a:t>
          </a:r>
        </a:p>
      </dgm:t>
    </dgm:pt>
    <dgm:pt modelId="{07D17286-16D5-42C9-AB4F-28A490ED1ED4}" type="parTrans" cxnId="{39BAE733-7A7D-453E-AE98-55BCEE8AD513}">
      <dgm:prSet/>
      <dgm:spPr/>
      <dgm:t>
        <a:bodyPr/>
        <a:lstStyle/>
        <a:p>
          <a:endParaRPr lang="en-US"/>
        </a:p>
      </dgm:t>
    </dgm:pt>
    <dgm:pt modelId="{B8BC1BFE-7B75-4A67-9FCE-9EC02F71E32D}" type="sibTrans" cxnId="{39BAE733-7A7D-453E-AE98-55BCEE8AD513}">
      <dgm:prSet/>
      <dgm:spPr/>
      <dgm:t>
        <a:bodyPr/>
        <a:lstStyle/>
        <a:p>
          <a:endParaRPr lang="en-US"/>
        </a:p>
      </dgm:t>
    </dgm:pt>
    <dgm:pt modelId="{BA608E83-9429-4D19-B2C5-618ECDC7D98A}">
      <dgm:prSet/>
      <dgm:spPr/>
      <dgm:t>
        <a:bodyPr/>
        <a:lstStyle/>
        <a:p>
          <a:pPr>
            <a:defRPr b="1"/>
          </a:pPr>
          <a:r>
            <a:rPr lang="en-US"/>
            <a:t>07 Jan. 2021, 15:30</a:t>
          </a:r>
        </a:p>
      </dgm:t>
    </dgm:pt>
    <dgm:pt modelId="{E6464B28-D24F-4837-9205-68E1FBA49B97}" type="parTrans" cxnId="{04C8FC1A-BD12-4A32-8FDD-17EB36DDD781}">
      <dgm:prSet/>
      <dgm:spPr/>
      <dgm:t>
        <a:bodyPr/>
        <a:lstStyle/>
        <a:p>
          <a:endParaRPr lang="en-US"/>
        </a:p>
      </dgm:t>
    </dgm:pt>
    <dgm:pt modelId="{ACCE9538-45C9-420C-B7F7-C3B6A99A9B08}" type="sibTrans" cxnId="{04C8FC1A-BD12-4A32-8FDD-17EB36DDD781}">
      <dgm:prSet/>
      <dgm:spPr/>
      <dgm:t>
        <a:bodyPr/>
        <a:lstStyle/>
        <a:p>
          <a:endParaRPr lang="en-US"/>
        </a:p>
      </dgm:t>
    </dgm:pt>
    <dgm:pt modelId="{8B248791-9F8E-4A73-88F3-49A2B3E9BC33}">
      <dgm:prSet custT="1"/>
      <dgm:spPr/>
      <dgm:t>
        <a:bodyPr/>
        <a:lstStyle/>
        <a:p>
          <a:r>
            <a:rPr lang="en-US" sz="1050" err="1"/>
            <a:t>Hình</a:t>
          </a:r>
          <a:r>
            <a:rPr lang="en-US" sz="1050"/>
            <a:t> </a:t>
          </a:r>
          <a:r>
            <a:rPr lang="en-US" sz="1050" err="1"/>
            <a:t>thức</a:t>
          </a:r>
          <a:r>
            <a:rPr lang="en-US" sz="1050"/>
            <a:t>: Offline </a:t>
          </a:r>
          <a:r>
            <a:rPr lang="en-US" sz="1050" err="1"/>
            <a:t>tại</a:t>
          </a:r>
          <a:r>
            <a:rPr lang="en-US" sz="1050"/>
            <a:t> </a:t>
          </a:r>
          <a:r>
            <a:rPr lang="en-US" sz="1050" err="1"/>
            <a:t>Hội</a:t>
          </a:r>
          <a:r>
            <a:rPr lang="en-US" sz="1050"/>
            <a:t> </a:t>
          </a:r>
          <a:r>
            <a:rPr lang="en-US" sz="1050" err="1"/>
            <a:t>quán</a:t>
          </a:r>
          <a:r>
            <a:rPr lang="en-US" sz="1050"/>
            <a:t> khoa </a:t>
          </a:r>
          <a:r>
            <a:rPr lang="en-US" sz="1050" err="1"/>
            <a:t>học</a:t>
          </a:r>
          <a:r>
            <a:rPr lang="en-US" sz="1050"/>
            <a:t> – </a:t>
          </a:r>
          <a:r>
            <a:rPr lang="en-US" sz="1050" err="1"/>
            <a:t>Cơ</a:t>
          </a:r>
          <a:r>
            <a:rPr lang="en-US" sz="1050"/>
            <a:t> </a:t>
          </a:r>
          <a:r>
            <a:rPr lang="en-US" sz="1050" err="1"/>
            <a:t>sở</a:t>
          </a:r>
          <a:r>
            <a:rPr lang="en-US" sz="1050"/>
            <a:t> Linh </a:t>
          </a:r>
          <a:r>
            <a:rPr lang="en-US" sz="1050" err="1"/>
            <a:t>Trung</a:t>
          </a:r>
          <a:r>
            <a:rPr lang="en-US" sz="1050"/>
            <a:t>.</a:t>
          </a:r>
        </a:p>
      </dgm:t>
    </dgm:pt>
    <dgm:pt modelId="{61A596A1-C72E-4598-A40C-2FB3236C0ADD}" type="parTrans" cxnId="{F98C49A8-FDB3-4FD6-877D-C628F7373229}">
      <dgm:prSet/>
      <dgm:spPr/>
      <dgm:t>
        <a:bodyPr/>
        <a:lstStyle/>
        <a:p>
          <a:endParaRPr lang="en-US"/>
        </a:p>
      </dgm:t>
    </dgm:pt>
    <dgm:pt modelId="{0E685879-B122-4E98-B710-B5232EBAB0F1}" type="sibTrans" cxnId="{F98C49A8-FDB3-4FD6-877D-C628F7373229}">
      <dgm:prSet/>
      <dgm:spPr/>
      <dgm:t>
        <a:bodyPr/>
        <a:lstStyle/>
        <a:p>
          <a:endParaRPr lang="en-US"/>
        </a:p>
      </dgm:t>
    </dgm:pt>
    <dgm:pt modelId="{A90AAF17-EA3D-46E8-9152-FD448EF9171B}">
      <dgm:prSet custT="1"/>
      <dgm:spPr/>
      <dgm:t>
        <a:bodyPr/>
        <a:lstStyle/>
        <a:p>
          <a:r>
            <a:rPr lang="en-US" sz="1050" err="1"/>
            <a:t>Nội</a:t>
          </a:r>
          <a:r>
            <a:rPr lang="en-US" sz="1050"/>
            <a:t> dung 1: </a:t>
          </a:r>
          <a:r>
            <a:rPr lang="en-US" sz="1050" err="1"/>
            <a:t>Họp</a:t>
          </a:r>
          <a:r>
            <a:rPr lang="en-US" sz="1050"/>
            <a:t> </a:t>
          </a:r>
          <a:r>
            <a:rPr lang="en-US" sz="1050" err="1"/>
            <a:t>bàn</a:t>
          </a:r>
          <a:r>
            <a:rPr lang="en-US" sz="1050"/>
            <a:t> </a:t>
          </a:r>
          <a:r>
            <a:rPr lang="en-US" sz="1050" err="1"/>
            <a:t>về</a:t>
          </a:r>
          <a:r>
            <a:rPr lang="en-US" sz="1050"/>
            <a:t> </a:t>
          </a:r>
          <a:r>
            <a:rPr lang="en-US" sz="1050" err="1"/>
            <a:t>cách</a:t>
          </a:r>
          <a:r>
            <a:rPr lang="en-US" sz="1050"/>
            <a:t> </a:t>
          </a:r>
          <a:r>
            <a:rPr lang="en-US" sz="1050" err="1"/>
            <a:t>nâng</a:t>
          </a:r>
          <a:r>
            <a:rPr lang="en-US" sz="1050"/>
            <a:t> </a:t>
          </a:r>
          <a:r>
            <a:rPr lang="en-US" sz="1050" err="1"/>
            <a:t>cấp</a:t>
          </a:r>
          <a:r>
            <a:rPr lang="en-US" sz="1050"/>
            <a:t> game (</a:t>
          </a:r>
          <a:r>
            <a:rPr lang="en-US" sz="1050" err="1"/>
            <a:t>Tiếp</a:t>
          </a:r>
          <a:r>
            <a:rPr lang="en-US" sz="1050"/>
            <a:t> </a:t>
          </a:r>
          <a:r>
            <a:rPr lang="en-US" sz="1050" err="1"/>
            <a:t>theo</a:t>
          </a:r>
          <a:r>
            <a:rPr lang="en-US" sz="1050"/>
            <a:t>)</a:t>
          </a:r>
        </a:p>
      </dgm:t>
    </dgm:pt>
    <dgm:pt modelId="{0D2DC8B5-D959-4B7C-B5A3-797497031298}" type="parTrans" cxnId="{ED285288-6F22-4F9B-8720-234346C37C00}">
      <dgm:prSet/>
      <dgm:spPr/>
      <dgm:t>
        <a:bodyPr/>
        <a:lstStyle/>
        <a:p>
          <a:endParaRPr lang="en-US"/>
        </a:p>
      </dgm:t>
    </dgm:pt>
    <dgm:pt modelId="{909AA331-A983-45C7-9E8E-149B062610D5}" type="sibTrans" cxnId="{ED285288-6F22-4F9B-8720-234346C37C00}">
      <dgm:prSet/>
      <dgm:spPr/>
      <dgm:t>
        <a:bodyPr/>
        <a:lstStyle/>
        <a:p>
          <a:endParaRPr lang="en-US"/>
        </a:p>
      </dgm:t>
    </dgm:pt>
    <dgm:pt modelId="{E11EF786-4506-4283-B308-327EBAD79BFE}">
      <dgm:prSet custT="1"/>
      <dgm:spPr/>
      <dgm:t>
        <a:bodyPr/>
        <a:lstStyle/>
        <a:p>
          <a:r>
            <a:rPr lang="en-US" sz="1050"/>
            <a:t>Nội dung 2: Hoàn thiện đồ án.</a:t>
          </a:r>
        </a:p>
      </dgm:t>
    </dgm:pt>
    <dgm:pt modelId="{DD3EE889-3042-438B-8C0C-77E20206A92F}" type="parTrans" cxnId="{6FBFBE5F-24B1-42A8-962B-BC2BE0093464}">
      <dgm:prSet/>
      <dgm:spPr/>
      <dgm:t>
        <a:bodyPr/>
        <a:lstStyle/>
        <a:p>
          <a:endParaRPr lang="en-US"/>
        </a:p>
      </dgm:t>
    </dgm:pt>
    <dgm:pt modelId="{F4DD3D79-8BFD-41A4-B302-022178D69EB0}" type="sibTrans" cxnId="{6FBFBE5F-24B1-42A8-962B-BC2BE0093464}">
      <dgm:prSet/>
      <dgm:spPr/>
      <dgm:t>
        <a:bodyPr/>
        <a:lstStyle/>
        <a:p>
          <a:endParaRPr lang="en-US"/>
        </a:p>
      </dgm:t>
    </dgm:pt>
    <dgm:pt modelId="{39AD45DC-F046-498C-AD34-A882A8D4BFAF}">
      <dgm:prSet/>
      <dgm:spPr/>
      <dgm:t>
        <a:bodyPr/>
        <a:lstStyle/>
        <a:p>
          <a:pPr>
            <a:defRPr b="1"/>
          </a:pPr>
          <a:r>
            <a:rPr lang="en-US"/>
            <a:t>11 Jan. 2021, 13:30</a:t>
          </a:r>
        </a:p>
      </dgm:t>
    </dgm:pt>
    <dgm:pt modelId="{BD8452E3-CFCF-4F63-8CA6-913B80AD99B8}" type="parTrans" cxnId="{92424215-7EE5-4D75-B38A-09FA2985C078}">
      <dgm:prSet/>
      <dgm:spPr/>
      <dgm:t>
        <a:bodyPr/>
        <a:lstStyle/>
        <a:p>
          <a:endParaRPr lang="en-US"/>
        </a:p>
      </dgm:t>
    </dgm:pt>
    <dgm:pt modelId="{B7DDF434-0F81-4B9E-8734-4AB8420E816C}" type="sibTrans" cxnId="{92424215-7EE5-4D75-B38A-09FA2985C078}">
      <dgm:prSet/>
      <dgm:spPr/>
      <dgm:t>
        <a:bodyPr/>
        <a:lstStyle/>
        <a:p>
          <a:endParaRPr lang="en-US"/>
        </a:p>
      </dgm:t>
    </dgm:pt>
    <dgm:pt modelId="{AC90444F-827E-4EEF-8EE0-FFACC2736A92}">
      <dgm:prSet/>
      <dgm:spPr/>
      <dgm:t>
        <a:bodyPr/>
        <a:lstStyle/>
        <a:p>
          <a:r>
            <a:rPr lang="en-US"/>
            <a:t>Hình thức: Offline tại Hội quán khoa học – Cơ sở Linh Trung.</a:t>
          </a:r>
        </a:p>
      </dgm:t>
    </dgm:pt>
    <dgm:pt modelId="{F86701E2-D396-43B5-8BA6-AFA242550B38}" type="parTrans" cxnId="{B59EE6BB-D72E-454C-8D6F-4912603E3110}">
      <dgm:prSet/>
      <dgm:spPr/>
      <dgm:t>
        <a:bodyPr/>
        <a:lstStyle/>
        <a:p>
          <a:endParaRPr lang="en-US"/>
        </a:p>
      </dgm:t>
    </dgm:pt>
    <dgm:pt modelId="{B4516001-E526-4393-B640-9B69BF83DEA3}" type="sibTrans" cxnId="{B59EE6BB-D72E-454C-8D6F-4912603E3110}">
      <dgm:prSet/>
      <dgm:spPr/>
      <dgm:t>
        <a:bodyPr/>
        <a:lstStyle/>
        <a:p>
          <a:endParaRPr lang="en-US"/>
        </a:p>
      </dgm:t>
    </dgm:pt>
    <dgm:pt modelId="{D4F8D31B-DC97-417A-A68D-9C17C6799739}">
      <dgm:prSet/>
      <dgm:spPr/>
      <dgm:t>
        <a:bodyPr/>
        <a:lstStyle/>
        <a:p>
          <a:r>
            <a:rPr lang="en-US"/>
            <a:t>Nội dung 1: Hoàn thiện đồ án (Tiếp theo).</a:t>
          </a:r>
        </a:p>
      </dgm:t>
    </dgm:pt>
    <dgm:pt modelId="{B22D9E37-25F2-47FD-B255-45F5FE30BEB3}" type="parTrans" cxnId="{7CC0EAF5-7A32-490A-A1D1-CCFD2CF8ADB9}">
      <dgm:prSet/>
      <dgm:spPr/>
      <dgm:t>
        <a:bodyPr/>
        <a:lstStyle/>
        <a:p>
          <a:endParaRPr lang="en-US"/>
        </a:p>
      </dgm:t>
    </dgm:pt>
    <dgm:pt modelId="{F6123665-9D11-4223-BC54-F862B32D5F54}" type="sibTrans" cxnId="{7CC0EAF5-7A32-490A-A1D1-CCFD2CF8ADB9}">
      <dgm:prSet/>
      <dgm:spPr/>
      <dgm:t>
        <a:bodyPr/>
        <a:lstStyle/>
        <a:p>
          <a:endParaRPr lang="en-US"/>
        </a:p>
      </dgm:t>
    </dgm:pt>
    <dgm:pt modelId="{34834E21-4B08-4AD0-ABCA-4DA7900FBC5B}">
      <dgm:prSet/>
      <dgm:spPr/>
      <dgm:t>
        <a:bodyPr/>
        <a:lstStyle/>
        <a:p>
          <a:r>
            <a:rPr lang="en-US" err="1"/>
            <a:t>Nội</a:t>
          </a:r>
          <a:r>
            <a:rPr lang="en-US"/>
            <a:t> dung 2: </a:t>
          </a:r>
          <a:r>
            <a:rPr lang="en-US" err="1"/>
            <a:t>Thuyết</a:t>
          </a:r>
          <a:r>
            <a:rPr lang="en-US"/>
            <a:t> </a:t>
          </a:r>
          <a:r>
            <a:rPr lang="en-US" err="1"/>
            <a:t>trình</a:t>
          </a:r>
          <a:r>
            <a:rPr lang="en-US"/>
            <a:t> </a:t>
          </a:r>
          <a:r>
            <a:rPr lang="en-US" err="1"/>
            <a:t>thử</a:t>
          </a:r>
          <a:r>
            <a:rPr lang="en-US"/>
            <a:t>.</a:t>
          </a:r>
        </a:p>
      </dgm:t>
    </dgm:pt>
    <dgm:pt modelId="{34DD84D3-133C-4319-9F3E-BEFF994AD5FE}" type="parTrans" cxnId="{F0923C5F-CFCA-41C4-8625-174ECBD7C529}">
      <dgm:prSet/>
      <dgm:spPr/>
      <dgm:t>
        <a:bodyPr/>
        <a:lstStyle/>
        <a:p>
          <a:endParaRPr lang="en-US"/>
        </a:p>
      </dgm:t>
    </dgm:pt>
    <dgm:pt modelId="{AE28FD68-AEF1-4246-AA8B-EB06A49C0BDF}" type="sibTrans" cxnId="{F0923C5F-CFCA-41C4-8625-174ECBD7C529}">
      <dgm:prSet/>
      <dgm:spPr/>
      <dgm:t>
        <a:bodyPr/>
        <a:lstStyle/>
        <a:p>
          <a:endParaRPr lang="en-US"/>
        </a:p>
      </dgm:t>
    </dgm:pt>
    <dgm:pt modelId="{8E75A89D-E876-440B-A30C-694167BBF414}">
      <dgm:prSet/>
      <dgm:spPr/>
      <dgm:t>
        <a:bodyPr/>
        <a:lstStyle/>
        <a:p>
          <a:pPr>
            <a:defRPr b="1"/>
          </a:pPr>
          <a:r>
            <a:rPr lang="en-US"/>
            <a:t>18 Jan. 2021, 19:30</a:t>
          </a:r>
        </a:p>
      </dgm:t>
    </dgm:pt>
    <dgm:pt modelId="{38182DA2-B029-4BA2-A533-44118753E713}" type="parTrans" cxnId="{4B17B894-8D85-448A-9BBA-94CEC800FAF6}">
      <dgm:prSet/>
      <dgm:spPr/>
      <dgm:t>
        <a:bodyPr/>
        <a:lstStyle/>
        <a:p>
          <a:endParaRPr lang="en-US"/>
        </a:p>
      </dgm:t>
    </dgm:pt>
    <dgm:pt modelId="{D9146EC7-E8AF-4ABE-93BE-0A061F4DBDCF}" type="sibTrans" cxnId="{4B17B894-8D85-448A-9BBA-94CEC800FAF6}">
      <dgm:prSet/>
      <dgm:spPr/>
      <dgm:t>
        <a:bodyPr/>
        <a:lstStyle/>
        <a:p>
          <a:endParaRPr lang="en-US"/>
        </a:p>
      </dgm:t>
    </dgm:pt>
    <dgm:pt modelId="{37B26014-48D1-4CC5-8794-4B1FD687E035}">
      <dgm:prSet/>
      <dgm:spPr/>
      <dgm:t>
        <a:bodyPr/>
        <a:lstStyle/>
        <a:p>
          <a:r>
            <a:rPr lang="en-US"/>
            <a:t>Hình thức: Online qua Messenger</a:t>
          </a:r>
        </a:p>
      </dgm:t>
    </dgm:pt>
    <dgm:pt modelId="{5B7752B8-8001-44D9-92FF-CFA73EA49B7D}" type="parTrans" cxnId="{0FADE3AC-570C-4899-809B-0867D20D3E89}">
      <dgm:prSet/>
      <dgm:spPr/>
      <dgm:t>
        <a:bodyPr/>
        <a:lstStyle/>
        <a:p>
          <a:endParaRPr lang="en-US"/>
        </a:p>
      </dgm:t>
    </dgm:pt>
    <dgm:pt modelId="{4277BAFF-617A-4D68-99EE-296B005F9558}" type="sibTrans" cxnId="{0FADE3AC-570C-4899-809B-0867D20D3E89}">
      <dgm:prSet/>
      <dgm:spPr/>
      <dgm:t>
        <a:bodyPr/>
        <a:lstStyle/>
        <a:p>
          <a:endParaRPr lang="en-US"/>
        </a:p>
      </dgm:t>
    </dgm:pt>
    <dgm:pt modelId="{DD9A746A-BF1A-4355-89CB-FB20349E6652}">
      <dgm:prSet/>
      <dgm:spPr/>
      <dgm:t>
        <a:bodyPr/>
        <a:lstStyle/>
        <a:p>
          <a:r>
            <a:rPr lang="en-US"/>
            <a:t>Nội dung: Thuyết trình thử (Tiếp theo).</a:t>
          </a:r>
        </a:p>
      </dgm:t>
    </dgm:pt>
    <dgm:pt modelId="{FB268A51-39ED-4278-A8A6-1C8AD774D025}" type="parTrans" cxnId="{53BA5CB2-A18C-44B0-BAD3-F436537F4948}">
      <dgm:prSet/>
      <dgm:spPr/>
      <dgm:t>
        <a:bodyPr/>
        <a:lstStyle/>
        <a:p>
          <a:endParaRPr lang="en-US"/>
        </a:p>
      </dgm:t>
    </dgm:pt>
    <dgm:pt modelId="{B68B7915-D6A2-4EA0-9E6C-0F642D800210}" type="sibTrans" cxnId="{53BA5CB2-A18C-44B0-BAD3-F436537F4948}">
      <dgm:prSet/>
      <dgm:spPr/>
      <dgm:t>
        <a:bodyPr/>
        <a:lstStyle/>
        <a:p>
          <a:endParaRPr lang="en-US"/>
        </a:p>
      </dgm:t>
    </dgm:pt>
    <dgm:pt modelId="{738BD2E0-854E-47F2-932B-E9BBF73D13D0}" type="pres">
      <dgm:prSet presAssocID="{064C7339-CD5F-4FDD-B616-C8C46674BF21}" presName="root" presStyleCnt="0">
        <dgm:presLayoutVars>
          <dgm:chMax/>
          <dgm:chPref/>
          <dgm:animLvl val="lvl"/>
        </dgm:presLayoutVars>
      </dgm:prSet>
      <dgm:spPr/>
    </dgm:pt>
    <dgm:pt modelId="{49C08F05-E31F-4D0E-9B2A-BD0435584024}" type="pres">
      <dgm:prSet presAssocID="{064C7339-CD5F-4FDD-B616-C8C46674BF21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4DF4AA24-C514-4FA0-A44C-674450AD13A9}" type="pres">
      <dgm:prSet presAssocID="{064C7339-CD5F-4FDD-B616-C8C46674BF21}" presName="nodes" presStyleCnt="0">
        <dgm:presLayoutVars>
          <dgm:chMax/>
          <dgm:chPref/>
          <dgm:animLvl val="lvl"/>
        </dgm:presLayoutVars>
      </dgm:prSet>
      <dgm:spPr/>
    </dgm:pt>
    <dgm:pt modelId="{8EB85D50-4627-4D5A-8402-C17B7BBE2E4C}" type="pres">
      <dgm:prSet presAssocID="{F2AD1F52-E8A7-4E53-9740-B7F8B32F2E75}" presName="composite" presStyleCnt="0"/>
      <dgm:spPr/>
    </dgm:pt>
    <dgm:pt modelId="{504926FE-56F9-4E05-864B-C3A5EDAA0F92}" type="pres">
      <dgm:prSet presAssocID="{F2AD1F52-E8A7-4E53-9740-B7F8B32F2E75}" presName="ConnectorPoint" presStyleLbl="lnNode1" presStyleIdx="0" presStyleCnt="8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2C6BBDA-5662-47FE-A773-832DABE94CE2}" type="pres">
      <dgm:prSet presAssocID="{F2AD1F52-E8A7-4E53-9740-B7F8B32F2E75}" presName="DropPinPlaceHolder" presStyleCnt="0"/>
      <dgm:spPr/>
    </dgm:pt>
    <dgm:pt modelId="{53DACFF0-3923-4923-BAAF-D54578CAE79D}" type="pres">
      <dgm:prSet presAssocID="{F2AD1F52-E8A7-4E53-9740-B7F8B32F2E75}" presName="DropPin" presStyleLbl="alignNode1" presStyleIdx="0" presStyleCnt="8"/>
      <dgm:spPr/>
    </dgm:pt>
    <dgm:pt modelId="{306B02FA-0D44-4114-91E8-8B75AD974348}" type="pres">
      <dgm:prSet presAssocID="{F2AD1F52-E8A7-4E53-9740-B7F8B32F2E75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32D893E-2A62-454C-BB14-C02F6E303669}" type="pres">
      <dgm:prSet presAssocID="{F2AD1F52-E8A7-4E53-9740-B7F8B32F2E75}" presName="L2TextContainer" presStyleLbl="revTx" presStyleIdx="0" presStyleCnt="16">
        <dgm:presLayoutVars>
          <dgm:bulletEnabled val="1"/>
        </dgm:presLayoutVars>
      </dgm:prSet>
      <dgm:spPr/>
    </dgm:pt>
    <dgm:pt modelId="{4C9C3C54-16A3-4CA8-9E0E-9458484A966A}" type="pres">
      <dgm:prSet presAssocID="{F2AD1F52-E8A7-4E53-9740-B7F8B32F2E75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5B99D7AC-688C-4429-983B-7A9EA51142BA}" type="pres">
      <dgm:prSet presAssocID="{F2AD1F52-E8A7-4E53-9740-B7F8B32F2E75}" presName="ConnectLine" presStyleLbl="sibTrans1D1" presStyleIdx="0" presStyleCnt="8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31B9231-FAF4-4B34-AC89-0CD0D461430A}" type="pres">
      <dgm:prSet presAssocID="{F2AD1F52-E8A7-4E53-9740-B7F8B32F2E75}" presName="EmptyPlaceHolder" presStyleCnt="0"/>
      <dgm:spPr/>
    </dgm:pt>
    <dgm:pt modelId="{2621A8B5-DD53-4F16-A895-31F219C5A56F}" type="pres">
      <dgm:prSet presAssocID="{928CEDFD-2152-4060-BB49-E2326AFC87D6}" presName="spaceBetweenRectangles" presStyleCnt="0"/>
      <dgm:spPr/>
    </dgm:pt>
    <dgm:pt modelId="{B2C05CD2-5C41-40D8-8605-70817351C460}" type="pres">
      <dgm:prSet presAssocID="{36E78CBE-C4B2-43D4-99FC-6E75018DDE03}" presName="composite" presStyleCnt="0"/>
      <dgm:spPr/>
    </dgm:pt>
    <dgm:pt modelId="{F5C4EBDA-E026-4D64-A66A-1D5557D7F342}" type="pres">
      <dgm:prSet presAssocID="{36E78CBE-C4B2-43D4-99FC-6E75018DDE03}" presName="ConnectorPoint" presStyleLbl="lnNode1" presStyleIdx="1" presStyleCnt="8"/>
      <dgm:spPr>
        <a:solidFill>
          <a:schemeClr val="accent4">
            <a:hueOff val="-213567"/>
            <a:satOff val="-60"/>
            <a:lumOff val="10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1C82FAE-862A-4A24-95B5-25083DFB893A}" type="pres">
      <dgm:prSet presAssocID="{36E78CBE-C4B2-43D4-99FC-6E75018DDE03}" presName="DropPinPlaceHolder" presStyleCnt="0"/>
      <dgm:spPr/>
    </dgm:pt>
    <dgm:pt modelId="{4171D87E-D53B-4000-AAAE-68514E8BEE1B}" type="pres">
      <dgm:prSet presAssocID="{36E78CBE-C4B2-43D4-99FC-6E75018DDE03}" presName="DropPin" presStyleLbl="alignNode1" presStyleIdx="1" presStyleCnt="8"/>
      <dgm:spPr/>
    </dgm:pt>
    <dgm:pt modelId="{71454367-45F9-41E4-8E21-DF016D9E6487}" type="pres">
      <dgm:prSet presAssocID="{36E78CBE-C4B2-43D4-99FC-6E75018DDE03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BEE8F02-8ED0-4898-8F69-0E18D9CE8E46}" type="pres">
      <dgm:prSet presAssocID="{36E78CBE-C4B2-43D4-99FC-6E75018DDE03}" presName="L2TextContainer" presStyleLbl="revTx" presStyleIdx="2" presStyleCnt="16">
        <dgm:presLayoutVars>
          <dgm:bulletEnabled val="1"/>
        </dgm:presLayoutVars>
      </dgm:prSet>
      <dgm:spPr/>
    </dgm:pt>
    <dgm:pt modelId="{9BC66EDE-B005-4B29-96A8-C98E22F946AB}" type="pres">
      <dgm:prSet presAssocID="{36E78CBE-C4B2-43D4-99FC-6E75018DDE03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9F0F955A-6432-49E7-8CED-A61B2D94E5ED}" type="pres">
      <dgm:prSet presAssocID="{36E78CBE-C4B2-43D4-99FC-6E75018DDE03}" presName="ConnectLine" presStyleLbl="sibTrans1D1" presStyleIdx="1" presStyleCnt="8"/>
      <dgm:spPr>
        <a:noFill/>
        <a:ln w="12700" cap="flat" cmpd="sng" algn="ctr">
          <a:solidFill>
            <a:schemeClr val="accent4">
              <a:hueOff val="-213567"/>
              <a:satOff val="-60"/>
              <a:lumOff val="1008"/>
              <a:alphaOff val="0"/>
            </a:schemeClr>
          </a:solidFill>
          <a:prstDash val="dash"/>
          <a:miter lim="800000"/>
        </a:ln>
        <a:effectLst/>
      </dgm:spPr>
    </dgm:pt>
    <dgm:pt modelId="{4B70EF30-D8DA-495A-BA06-CE3D13651FC5}" type="pres">
      <dgm:prSet presAssocID="{36E78CBE-C4B2-43D4-99FC-6E75018DDE03}" presName="EmptyPlaceHolder" presStyleCnt="0"/>
      <dgm:spPr/>
    </dgm:pt>
    <dgm:pt modelId="{8F718770-3371-4564-B70D-DAA991EFCCB3}" type="pres">
      <dgm:prSet presAssocID="{E5D294FE-67E9-4353-81C4-0FE0DDD58190}" presName="spaceBetweenRectangles" presStyleCnt="0"/>
      <dgm:spPr/>
    </dgm:pt>
    <dgm:pt modelId="{6CAE2A64-15FD-4FB6-A2D9-B9B5C7C96E51}" type="pres">
      <dgm:prSet presAssocID="{D217822A-1F00-4B12-8D87-1DDCE36C3372}" presName="composite" presStyleCnt="0"/>
      <dgm:spPr/>
    </dgm:pt>
    <dgm:pt modelId="{79EDE740-8365-4784-B802-DF7B125D2837}" type="pres">
      <dgm:prSet presAssocID="{D217822A-1F00-4B12-8D87-1DDCE36C3372}" presName="ConnectorPoint" presStyleLbl="lnNode1" presStyleIdx="2" presStyleCnt="8"/>
      <dgm:spPr>
        <a:solidFill>
          <a:schemeClr val="accent4">
            <a:hueOff val="-427134"/>
            <a:satOff val="-119"/>
            <a:lumOff val="20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67CAB2E-A587-43BD-89C2-D2F3949E97E0}" type="pres">
      <dgm:prSet presAssocID="{D217822A-1F00-4B12-8D87-1DDCE36C3372}" presName="DropPinPlaceHolder" presStyleCnt="0"/>
      <dgm:spPr/>
    </dgm:pt>
    <dgm:pt modelId="{A3BEDA2A-46BF-4ACA-AC6B-626EB0546CB7}" type="pres">
      <dgm:prSet presAssocID="{D217822A-1F00-4B12-8D87-1DDCE36C3372}" presName="DropPin" presStyleLbl="alignNode1" presStyleIdx="2" presStyleCnt="8"/>
      <dgm:spPr/>
    </dgm:pt>
    <dgm:pt modelId="{64C524EF-5132-45DA-8665-59275D2A5C33}" type="pres">
      <dgm:prSet presAssocID="{D217822A-1F00-4B12-8D87-1DDCE36C3372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17BBA4D-A262-45CC-9737-4FAF78228EEB}" type="pres">
      <dgm:prSet presAssocID="{D217822A-1F00-4B12-8D87-1DDCE36C3372}" presName="L2TextContainer" presStyleLbl="revTx" presStyleIdx="4" presStyleCnt="16">
        <dgm:presLayoutVars>
          <dgm:bulletEnabled val="1"/>
        </dgm:presLayoutVars>
      </dgm:prSet>
      <dgm:spPr/>
    </dgm:pt>
    <dgm:pt modelId="{01843184-81FC-4F7E-B09D-4F50F2D361E6}" type="pres">
      <dgm:prSet presAssocID="{D217822A-1F00-4B12-8D87-1DDCE36C3372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FEE78C64-AF72-4EAD-9401-715245953A25}" type="pres">
      <dgm:prSet presAssocID="{D217822A-1F00-4B12-8D87-1DDCE36C3372}" presName="ConnectLine" presStyleLbl="sibTrans1D1" presStyleIdx="2" presStyleCnt="8"/>
      <dgm:spPr>
        <a:noFill/>
        <a:ln w="12700" cap="flat" cmpd="sng" algn="ctr">
          <a:solidFill>
            <a:schemeClr val="accent4">
              <a:hueOff val="-427134"/>
              <a:satOff val="-119"/>
              <a:lumOff val="2017"/>
              <a:alphaOff val="0"/>
            </a:schemeClr>
          </a:solidFill>
          <a:prstDash val="dash"/>
          <a:miter lim="800000"/>
        </a:ln>
        <a:effectLst/>
      </dgm:spPr>
    </dgm:pt>
    <dgm:pt modelId="{F9322057-58B0-4FA8-B05C-BED810A05B7C}" type="pres">
      <dgm:prSet presAssocID="{D217822A-1F00-4B12-8D87-1DDCE36C3372}" presName="EmptyPlaceHolder" presStyleCnt="0"/>
      <dgm:spPr/>
    </dgm:pt>
    <dgm:pt modelId="{167AA452-35B6-4AD3-B4AA-AE8777661025}" type="pres">
      <dgm:prSet presAssocID="{46072A9F-7138-4B93-8C3C-F30352DBD5B7}" presName="spaceBetweenRectangles" presStyleCnt="0"/>
      <dgm:spPr/>
    </dgm:pt>
    <dgm:pt modelId="{3CAD22ED-436A-444D-84BB-DF02B7EF4B4F}" type="pres">
      <dgm:prSet presAssocID="{899BA590-F676-4583-819B-DF67A8D6D7E8}" presName="composite" presStyleCnt="0"/>
      <dgm:spPr/>
    </dgm:pt>
    <dgm:pt modelId="{2F54592B-6E0C-4B7F-A0DF-4A47370EFDF2}" type="pres">
      <dgm:prSet presAssocID="{899BA590-F676-4583-819B-DF67A8D6D7E8}" presName="ConnectorPoint" presStyleLbl="lnNode1" presStyleIdx="3" presStyleCnt="8"/>
      <dgm:spPr>
        <a:solidFill>
          <a:schemeClr val="accent4">
            <a:hueOff val="-640701"/>
            <a:satOff val="-179"/>
            <a:lumOff val="30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9DAB330-844B-4F79-81DD-F7A5180366F4}" type="pres">
      <dgm:prSet presAssocID="{899BA590-F676-4583-819B-DF67A8D6D7E8}" presName="DropPinPlaceHolder" presStyleCnt="0"/>
      <dgm:spPr/>
    </dgm:pt>
    <dgm:pt modelId="{F2D281E1-B0F9-4FD8-9EA5-4BDC285ED4F3}" type="pres">
      <dgm:prSet presAssocID="{899BA590-F676-4583-819B-DF67A8D6D7E8}" presName="DropPin" presStyleLbl="alignNode1" presStyleIdx="3" presStyleCnt="8"/>
      <dgm:spPr/>
    </dgm:pt>
    <dgm:pt modelId="{D4DEA477-1974-409F-9D5D-1971DF0EA8D6}" type="pres">
      <dgm:prSet presAssocID="{899BA590-F676-4583-819B-DF67A8D6D7E8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E5911F4-595B-4F34-9860-2AB1139C1F2B}" type="pres">
      <dgm:prSet presAssocID="{899BA590-F676-4583-819B-DF67A8D6D7E8}" presName="L2TextContainer" presStyleLbl="revTx" presStyleIdx="6" presStyleCnt="16">
        <dgm:presLayoutVars>
          <dgm:bulletEnabled val="1"/>
        </dgm:presLayoutVars>
      </dgm:prSet>
      <dgm:spPr/>
    </dgm:pt>
    <dgm:pt modelId="{978E5817-8A3F-45D7-B642-7267F54C3BE9}" type="pres">
      <dgm:prSet presAssocID="{899BA590-F676-4583-819B-DF67A8D6D7E8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E7134DBF-548E-47F9-9F72-B1F2F920D458}" type="pres">
      <dgm:prSet presAssocID="{899BA590-F676-4583-819B-DF67A8D6D7E8}" presName="ConnectLine" presStyleLbl="sibTrans1D1" presStyleIdx="3" presStyleCnt="8"/>
      <dgm:spPr>
        <a:noFill/>
        <a:ln w="12700" cap="flat" cmpd="sng" algn="ctr">
          <a:solidFill>
            <a:schemeClr val="accent4">
              <a:hueOff val="-640701"/>
              <a:satOff val="-179"/>
              <a:lumOff val="3025"/>
              <a:alphaOff val="0"/>
            </a:schemeClr>
          </a:solidFill>
          <a:prstDash val="dash"/>
          <a:miter lim="800000"/>
        </a:ln>
        <a:effectLst/>
      </dgm:spPr>
    </dgm:pt>
    <dgm:pt modelId="{37337353-9081-4E73-AF5B-6DA8E55C59A3}" type="pres">
      <dgm:prSet presAssocID="{899BA590-F676-4583-819B-DF67A8D6D7E8}" presName="EmptyPlaceHolder" presStyleCnt="0"/>
      <dgm:spPr/>
    </dgm:pt>
    <dgm:pt modelId="{AD109842-451D-4EA4-A361-AFE0EB4CCC3E}" type="pres">
      <dgm:prSet presAssocID="{A2D9FE8E-EB54-4ED9-9244-3631CE5ABE89}" presName="spaceBetweenRectangles" presStyleCnt="0"/>
      <dgm:spPr/>
    </dgm:pt>
    <dgm:pt modelId="{2D83DC0F-0B0C-4029-9A1D-041F9158C864}" type="pres">
      <dgm:prSet presAssocID="{91F25547-74D1-4B89-9514-8FCC2A505F8E}" presName="composite" presStyleCnt="0"/>
      <dgm:spPr/>
    </dgm:pt>
    <dgm:pt modelId="{6D7E675F-CFA4-46FB-8589-9A55F5522249}" type="pres">
      <dgm:prSet presAssocID="{91F25547-74D1-4B89-9514-8FCC2A505F8E}" presName="ConnectorPoint" presStyleLbl="lnNode1" presStyleIdx="4" presStyleCnt="8"/>
      <dgm:spPr>
        <a:solidFill>
          <a:schemeClr val="accent4">
            <a:hueOff val="-854269"/>
            <a:satOff val="-239"/>
            <a:lumOff val="403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A72EC12-8FE9-4292-B32E-F74EE255DDEA}" type="pres">
      <dgm:prSet presAssocID="{91F25547-74D1-4B89-9514-8FCC2A505F8E}" presName="DropPinPlaceHolder" presStyleCnt="0"/>
      <dgm:spPr/>
    </dgm:pt>
    <dgm:pt modelId="{953EDFB5-6499-4253-B1D6-F4A1756E994D}" type="pres">
      <dgm:prSet presAssocID="{91F25547-74D1-4B89-9514-8FCC2A505F8E}" presName="DropPin" presStyleLbl="alignNode1" presStyleIdx="4" presStyleCnt="8"/>
      <dgm:spPr/>
    </dgm:pt>
    <dgm:pt modelId="{BFE9EC0D-EFB2-4126-B5D9-D2351D5D5C49}" type="pres">
      <dgm:prSet presAssocID="{91F25547-74D1-4B89-9514-8FCC2A505F8E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031B3BA-710C-4FF0-A739-2DC890AC9C79}" type="pres">
      <dgm:prSet presAssocID="{91F25547-74D1-4B89-9514-8FCC2A505F8E}" presName="L2TextContainer" presStyleLbl="revTx" presStyleIdx="8" presStyleCnt="16">
        <dgm:presLayoutVars>
          <dgm:bulletEnabled val="1"/>
        </dgm:presLayoutVars>
      </dgm:prSet>
      <dgm:spPr/>
    </dgm:pt>
    <dgm:pt modelId="{18E49868-07B1-4653-863A-9E2C3A94592F}" type="pres">
      <dgm:prSet presAssocID="{91F25547-74D1-4B89-9514-8FCC2A505F8E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CF5E7E89-610D-491E-9050-7E387E904976}" type="pres">
      <dgm:prSet presAssocID="{91F25547-74D1-4B89-9514-8FCC2A505F8E}" presName="ConnectLine" presStyleLbl="sibTrans1D1" presStyleIdx="4" presStyleCnt="8"/>
      <dgm:spPr>
        <a:noFill/>
        <a:ln w="12700" cap="flat" cmpd="sng" algn="ctr">
          <a:solidFill>
            <a:schemeClr val="accent4">
              <a:hueOff val="-854269"/>
              <a:satOff val="-239"/>
              <a:lumOff val="4033"/>
              <a:alphaOff val="0"/>
            </a:schemeClr>
          </a:solidFill>
          <a:prstDash val="dash"/>
          <a:miter lim="800000"/>
        </a:ln>
        <a:effectLst/>
      </dgm:spPr>
    </dgm:pt>
    <dgm:pt modelId="{26A6C3C6-188C-4BED-A3AE-31E73B40DDC4}" type="pres">
      <dgm:prSet presAssocID="{91F25547-74D1-4B89-9514-8FCC2A505F8E}" presName="EmptyPlaceHolder" presStyleCnt="0"/>
      <dgm:spPr/>
    </dgm:pt>
    <dgm:pt modelId="{EED3425C-BD79-4038-B15A-AA53F3E7B1B0}" type="pres">
      <dgm:prSet presAssocID="{E93C7BD8-0E5F-4CA3-8F5D-7786497A8B7E}" presName="spaceBetweenRectangles" presStyleCnt="0"/>
      <dgm:spPr/>
    </dgm:pt>
    <dgm:pt modelId="{21D71D23-CD42-45AB-AC6F-FC43195223EE}" type="pres">
      <dgm:prSet presAssocID="{BA608E83-9429-4D19-B2C5-618ECDC7D98A}" presName="composite" presStyleCnt="0"/>
      <dgm:spPr/>
    </dgm:pt>
    <dgm:pt modelId="{7D145004-D42E-4471-9CDF-4E8A42C4267E}" type="pres">
      <dgm:prSet presAssocID="{BA608E83-9429-4D19-B2C5-618ECDC7D98A}" presName="ConnectorPoint" presStyleLbl="lnNode1" presStyleIdx="5" presStyleCnt="8"/>
      <dgm:spPr>
        <a:solidFill>
          <a:schemeClr val="accent4">
            <a:hueOff val="-1067836"/>
            <a:satOff val="-299"/>
            <a:lumOff val="50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9BDB8A2-CCF2-474A-82A3-ECC864627EE4}" type="pres">
      <dgm:prSet presAssocID="{BA608E83-9429-4D19-B2C5-618ECDC7D98A}" presName="DropPinPlaceHolder" presStyleCnt="0"/>
      <dgm:spPr/>
    </dgm:pt>
    <dgm:pt modelId="{C1F99492-295A-4776-8E02-C9A5DE1EBBF3}" type="pres">
      <dgm:prSet presAssocID="{BA608E83-9429-4D19-B2C5-618ECDC7D98A}" presName="DropPin" presStyleLbl="alignNode1" presStyleIdx="5" presStyleCnt="8"/>
      <dgm:spPr/>
    </dgm:pt>
    <dgm:pt modelId="{EBA88A6D-B87E-4252-A866-D109C9C7D4BB}" type="pres">
      <dgm:prSet presAssocID="{BA608E83-9429-4D19-B2C5-618ECDC7D98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3C41B42-1D79-43AA-9549-C2E3CE37C0B8}" type="pres">
      <dgm:prSet presAssocID="{BA608E83-9429-4D19-B2C5-618ECDC7D98A}" presName="L2TextContainer" presStyleLbl="revTx" presStyleIdx="10" presStyleCnt="16">
        <dgm:presLayoutVars>
          <dgm:bulletEnabled val="1"/>
        </dgm:presLayoutVars>
      </dgm:prSet>
      <dgm:spPr/>
    </dgm:pt>
    <dgm:pt modelId="{B2778EA7-E13C-4FB2-87EC-0013AEF7371D}" type="pres">
      <dgm:prSet presAssocID="{BA608E83-9429-4D19-B2C5-618ECDC7D98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8264C7C5-186E-43BE-B495-4C9D37F90F1F}" type="pres">
      <dgm:prSet presAssocID="{BA608E83-9429-4D19-B2C5-618ECDC7D98A}" presName="ConnectLine" presStyleLbl="sibTrans1D1" presStyleIdx="5" presStyleCnt="8"/>
      <dgm:spPr>
        <a:noFill/>
        <a:ln w="12700" cap="flat" cmpd="sng" algn="ctr">
          <a:solidFill>
            <a:schemeClr val="accent4">
              <a:hueOff val="-1067836"/>
              <a:satOff val="-299"/>
              <a:lumOff val="5041"/>
              <a:alphaOff val="0"/>
            </a:schemeClr>
          </a:solidFill>
          <a:prstDash val="dash"/>
          <a:miter lim="800000"/>
        </a:ln>
        <a:effectLst/>
      </dgm:spPr>
    </dgm:pt>
    <dgm:pt modelId="{FE23833A-1EFF-48F7-919A-4E70FDB1D5D9}" type="pres">
      <dgm:prSet presAssocID="{BA608E83-9429-4D19-B2C5-618ECDC7D98A}" presName="EmptyPlaceHolder" presStyleCnt="0"/>
      <dgm:spPr/>
    </dgm:pt>
    <dgm:pt modelId="{65B42304-ABFB-45A8-9B5E-A4A9C6448B88}" type="pres">
      <dgm:prSet presAssocID="{ACCE9538-45C9-420C-B7F7-C3B6A99A9B08}" presName="spaceBetweenRectangles" presStyleCnt="0"/>
      <dgm:spPr/>
    </dgm:pt>
    <dgm:pt modelId="{22BFEC3B-6CE6-4AA9-BCFD-69AC6D46414F}" type="pres">
      <dgm:prSet presAssocID="{39AD45DC-F046-498C-AD34-A882A8D4BFAF}" presName="composite" presStyleCnt="0"/>
      <dgm:spPr/>
    </dgm:pt>
    <dgm:pt modelId="{33BE2062-996E-4272-86AD-2A5AC293F3FE}" type="pres">
      <dgm:prSet presAssocID="{39AD45DC-F046-498C-AD34-A882A8D4BFAF}" presName="ConnectorPoint" presStyleLbl="lnNode1" presStyleIdx="6" presStyleCnt="8"/>
      <dgm:spPr>
        <a:solidFill>
          <a:schemeClr val="accent4">
            <a:hueOff val="-1281403"/>
            <a:satOff val="-358"/>
            <a:lumOff val="605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DEDF4F9-48BE-47EB-A782-3CC125E6E94F}" type="pres">
      <dgm:prSet presAssocID="{39AD45DC-F046-498C-AD34-A882A8D4BFAF}" presName="DropPinPlaceHolder" presStyleCnt="0"/>
      <dgm:spPr/>
    </dgm:pt>
    <dgm:pt modelId="{C71B4677-4EAD-4B8A-9737-E2F5F8A1F669}" type="pres">
      <dgm:prSet presAssocID="{39AD45DC-F046-498C-AD34-A882A8D4BFAF}" presName="DropPin" presStyleLbl="alignNode1" presStyleIdx="6" presStyleCnt="8"/>
      <dgm:spPr/>
    </dgm:pt>
    <dgm:pt modelId="{88DF99A8-1870-44A4-91B6-42B395854346}" type="pres">
      <dgm:prSet presAssocID="{39AD45DC-F046-498C-AD34-A882A8D4BFAF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86CB62C-0857-49FB-B37E-22D642F61D2F}" type="pres">
      <dgm:prSet presAssocID="{39AD45DC-F046-498C-AD34-A882A8D4BFAF}" presName="L2TextContainer" presStyleLbl="revTx" presStyleIdx="12" presStyleCnt="16">
        <dgm:presLayoutVars>
          <dgm:bulletEnabled val="1"/>
        </dgm:presLayoutVars>
      </dgm:prSet>
      <dgm:spPr/>
    </dgm:pt>
    <dgm:pt modelId="{12F9F510-7117-4290-B0DE-006960166933}" type="pres">
      <dgm:prSet presAssocID="{39AD45DC-F046-498C-AD34-A882A8D4BFAF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68452921-04A5-47E2-B58A-DE060F1608F4}" type="pres">
      <dgm:prSet presAssocID="{39AD45DC-F046-498C-AD34-A882A8D4BFAF}" presName="ConnectLine" presStyleLbl="sibTrans1D1" presStyleIdx="6" presStyleCnt="8"/>
      <dgm:spPr>
        <a:noFill/>
        <a:ln w="12700" cap="flat" cmpd="sng" algn="ctr">
          <a:solidFill>
            <a:schemeClr val="accent4">
              <a:hueOff val="-1281403"/>
              <a:satOff val="-358"/>
              <a:lumOff val="6050"/>
              <a:alphaOff val="0"/>
            </a:schemeClr>
          </a:solidFill>
          <a:prstDash val="dash"/>
          <a:miter lim="800000"/>
        </a:ln>
        <a:effectLst/>
      </dgm:spPr>
    </dgm:pt>
    <dgm:pt modelId="{D6CF2C8B-EA45-4622-AFA6-435AE729FE05}" type="pres">
      <dgm:prSet presAssocID="{39AD45DC-F046-498C-AD34-A882A8D4BFAF}" presName="EmptyPlaceHolder" presStyleCnt="0"/>
      <dgm:spPr/>
    </dgm:pt>
    <dgm:pt modelId="{674539C9-08D4-4744-92B8-4A84CD17AB1C}" type="pres">
      <dgm:prSet presAssocID="{B7DDF434-0F81-4B9E-8734-4AB8420E816C}" presName="spaceBetweenRectangles" presStyleCnt="0"/>
      <dgm:spPr/>
    </dgm:pt>
    <dgm:pt modelId="{DFC64ADD-658F-46B9-B51B-05204CA73A5B}" type="pres">
      <dgm:prSet presAssocID="{8E75A89D-E876-440B-A30C-694167BBF414}" presName="composite" presStyleCnt="0"/>
      <dgm:spPr/>
    </dgm:pt>
    <dgm:pt modelId="{5D2AA6F4-911C-4223-A5A9-4267457A57AD}" type="pres">
      <dgm:prSet presAssocID="{8E75A89D-E876-440B-A30C-694167BBF414}" presName="ConnectorPoint" presStyleLbl="lnNode1" presStyleIdx="7" presStyleCnt="8"/>
      <dgm:spPr>
        <a:solidFill>
          <a:schemeClr val="accent4">
            <a:hueOff val="-1494970"/>
            <a:satOff val="-418"/>
            <a:lumOff val="705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0678147-A850-42CB-9014-B58DBDDE7225}" type="pres">
      <dgm:prSet presAssocID="{8E75A89D-E876-440B-A30C-694167BBF414}" presName="DropPinPlaceHolder" presStyleCnt="0"/>
      <dgm:spPr/>
    </dgm:pt>
    <dgm:pt modelId="{B3C7820B-565B-4057-BFCA-B3320D374E34}" type="pres">
      <dgm:prSet presAssocID="{8E75A89D-E876-440B-A30C-694167BBF414}" presName="DropPin" presStyleLbl="alignNode1" presStyleIdx="7" presStyleCnt="8"/>
      <dgm:spPr/>
    </dgm:pt>
    <dgm:pt modelId="{4132B4DF-BA21-419D-B879-B46FF390F8BF}" type="pres">
      <dgm:prSet presAssocID="{8E75A89D-E876-440B-A30C-694167BBF414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0CC873E-A8B4-4E6C-BB87-D92552ADEC3D}" type="pres">
      <dgm:prSet presAssocID="{8E75A89D-E876-440B-A30C-694167BBF414}" presName="L2TextContainer" presStyleLbl="revTx" presStyleIdx="14" presStyleCnt="16">
        <dgm:presLayoutVars>
          <dgm:bulletEnabled val="1"/>
        </dgm:presLayoutVars>
      </dgm:prSet>
      <dgm:spPr/>
    </dgm:pt>
    <dgm:pt modelId="{50428B07-2147-439B-8E28-F0446823FFC0}" type="pres">
      <dgm:prSet presAssocID="{8E75A89D-E876-440B-A30C-694167BBF414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B61B4A1-95EE-41BA-B80C-77EA8581E832}" type="pres">
      <dgm:prSet presAssocID="{8E75A89D-E876-440B-A30C-694167BBF414}" presName="ConnectLine" presStyleLbl="sibTrans1D1" presStyleIdx="7" presStyleCnt="8"/>
      <dgm:spPr>
        <a:noFill/>
        <a:ln w="12700" cap="flat" cmpd="sng" algn="ctr">
          <a:solidFill>
            <a:schemeClr val="accent4">
              <a:hueOff val="-1494970"/>
              <a:satOff val="-418"/>
              <a:lumOff val="7058"/>
              <a:alphaOff val="0"/>
            </a:schemeClr>
          </a:solidFill>
          <a:prstDash val="dash"/>
          <a:miter lim="800000"/>
        </a:ln>
        <a:effectLst/>
      </dgm:spPr>
    </dgm:pt>
    <dgm:pt modelId="{5145871F-18C7-46B7-8262-A12E97599E43}" type="pres">
      <dgm:prSet presAssocID="{8E75A89D-E876-440B-A30C-694167BBF414}" presName="EmptyPlaceHolder" presStyleCnt="0"/>
      <dgm:spPr/>
    </dgm:pt>
  </dgm:ptLst>
  <dgm:cxnLst>
    <dgm:cxn modelId="{CD05A602-29DC-41DB-939D-A4125DA393D5}" srcId="{064C7339-CD5F-4FDD-B616-C8C46674BF21}" destId="{899BA590-F676-4583-819B-DF67A8D6D7E8}" srcOrd="3" destOrd="0" parTransId="{E1A6B4CC-701D-4CAA-A367-36D7C2FA4A4C}" sibTransId="{A2D9FE8E-EB54-4ED9-9244-3631CE5ABE89}"/>
    <dgm:cxn modelId="{E9CD3707-73F9-4E6A-9B6F-E20D6581FDED}" type="presOf" srcId="{7B741981-8E87-43BF-A7C0-7A868887FE78}" destId="{B32D893E-2A62-454C-BB14-C02F6E303669}" srcOrd="0" destOrd="1" presId="urn:microsoft.com/office/officeart/2017/3/layout/DropPinTimeline"/>
    <dgm:cxn modelId="{29A4DC14-1049-4260-B9E7-C94F21E7176F}" srcId="{F2AD1F52-E8A7-4E53-9740-B7F8B32F2E75}" destId="{7B741981-8E87-43BF-A7C0-7A868887FE78}" srcOrd="1" destOrd="0" parTransId="{23CF2A1E-1B17-40D7-AC23-49AE67847798}" sibTransId="{9D2C80B3-74AE-4685-B2DA-CE195CCC34F6}"/>
    <dgm:cxn modelId="{77481C15-769C-43C1-A2F1-FB8DFCDBCB60}" srcId="{899BA590-F676-4583-819B-DF67A8D6D7E8}" destId="{8CC41940-8983-4A68-8F7A-10D65D0E8265}" srcOrd="1" destOrd="0" parTransId="{127D98E5-5EB1-43CF-A21A-446856CAFC5B}" sibTransId="{4530AE6C-D79D-4CFF-A1B3-7C82949B85D1}"/>
    <dgm:cxn modelId="{92424215-7EE5-4D75-B38A-09FA2985C078}" srcId="{064C7339-CD5F-4FDD-B616-C8C46674BF21}" destId="{39AD45DC-F046-498C-AD34-A882A8D4BFAF}" srcOrd="6" destOrd="0" parTransId="{BD8452E3-CFCF-4F63-8CA6-913B80AD99B8}" sibTransId="{B7DDF434-0F81-4B9E-8734-4AB8420E816C}"/>
    <dgm:cxn modelId="{04C8FC1A-BD12-4A32-8FDD-17EB36DDD781}" srcId="{064C7339-CD5F-4FDD-B616-C8C46674BF21}" destId="{BA608E83-9429-4D19-B2C5-618ECDC7D98A}" srcOrd="5" destOrd="0" parTransId="{E6464B28-D24F-4837-9205-68E1FBA49B97}" sibTransId="{ACCE9538-45C9-420C-B7F7-C3B6A99A9B08}"/>
    <dgm:cxn modelId="{4EB6201C-237A-4F0B-896D-1EE5BE4E02FA}" type="presOf" srcId="{A90AAF17-EA3D-46E8-9152-FD448EF9171B}" destId="{73C41B42-1D79-43AA-9549-C2E3CE37C0B8}" srcOrd="0" destOrd="1" presId="urn:microsoft.com/office/officeart/2017/3/layout/DropPinTimeline"/>
    <dgm:cxn modelId="{88181B1F-F638-4C0F-A59C-2838C3C4A2DB}" type="presOf" srcId="{E11EF786-4506-4283-B308-327EBAD79BFE}" destId="{73C41B42-1D79-43AA-9549-C2E3CE37C0B8}" srcOrd="0" destOrd="2" presId="urn:microsoft.com/office/officeart/2017/3/layout/DropPinTimeline"/>
    <dgm:cxn modelId="{4FFAB72B-7157-4D1B-9B90-8A997D5311E6}" srcId="{36E78CBE-C4B2-43D4-99FC-6E75018DDE03}" destId="{E15D6D20-1C5C-4EAB-BD94-358DBF0B2FDB}" srcOrd="0" destOrd="0" parTransId="{226F89C4-9DA1-4545-B8DA-E7F605246EE8}" sibTransId="{17EC7B24-750B-49D0-A9CD-0896EDDEE4C9}"/>
    <dgm:cxn modelId="{39BAE733-7A7D-453E-AE98-55BCEE8AD513}" srcId="{91F25547-74D1-4B89-9514-8FCC2A505F8E}" destId="{9E31C42E-C6FD-48E2-A8D9-9F4155538561}" srcOrd="1" destOrd="0" parTransId="{07D17286-16D5-42C9-AB4F-28A490ED1ED4}" sibTransId="{B8BC1BFE-7B75-4A67-9FCE-9EC02F71E32D}"/>
    <dgm:cxn modelId="{8D157135-3914-48D0-961D-C6DFB87A014C}" type="presOf" srcId="{E6D32B5B-3869-4C89-AEF7-3BA13BB1C62D}" destId="{3BEE8F02-8ED0-4898-8F69-0E18D9CE8E46}" srcOrd="0" destOrd="1" presId="urn:microsoft.com/office/officeart/2017/3/layout/DropPinTimeline"/>
    <dgm:cxn modelId="{303D0136-51CD-47C5-B762-D48339529CE6}" srcId="{36E78CBE-C4B2-43D4-99FC-6E75018DDE03}" destId="{120BA0C8-8E57-4F44-AFDF-2C6FA6F5E0AD}" srcOrd="2" destOrd="0" parTransId="{D7F1E061-27BC-472F-B8B6-1EE8825AE8B2}" sibTransId="{4B554CE3-951A-4813-93C6-445E814B174C}"/>
    <dgm:cxn modelId="{6F8C285E-299C-4603-9682-44C0A67993BF}" type="presOf" srcId="{D217822A-1F00-4B12-8D87-1DDCE36C3372}" destId="{01843184-81FC-4F7E-B09D-4F50F2D361E6}" srcOrd="0" destOrd="0" presId="urn:microsoft.com/office/officeart/2017/3/layout/DropPinTimeline"/>
    <dgm:cxn modelId="{F0923C5F-CFCA-41C4-8625-174ECBD7C529}" srcId="{39AD45DC-F046-498C-AD34-A882A8D4BFAF}" destId="{34834E21-4B08-4AD0-ABCA-4DA7900FBC5B}" srcOrd="2" destOrd="0" parTransId="{34DD84D3-133C-4319-9F3E-BEFF994AD5FE}" sibTransId="{AE28FD68-AEF1-4246-AA8B-EB06A49C0BDF}"/>
    <dgm:cxn modelId="{6FBFBE5F-24B1-42A8-962B-BC2BE0093464}" srcId="{BA608E83-9429-4D19-B2C5-618ECDC7D98A}" destId="{E11EF786-4506-4283-B308-327EBAD79BFE}" srcOrd="2" destOrd="0" parTransId="{DD3EE889-3042-438B-8C0C-77E20206A92F}" sibTransId="{F4DD3D79-8BFD-41A4-B302-022178D69EB0}"/>
    <dgm:cxn modelId="{F2B7EC41-FC03-436B-8C7A-D6E4C6576F82}" type="presOf" srcId="{5BFA8B21-D27A-4C5C-8C5E-22434641B9C0}" destId="{5E5911F4-595B-4F34-9860-2AB1139C1F2B}" srcOrd="0" destOrd="0" presId="urn:microsoft.com/office/officeart/2017/3/layout/DropPinTimeline"/>
    <dgm:cxn modelId="{EEBE8463-B16E-4108-B22E-05699E0C7204}" type="presOf" srcId="{36E78CBE-C4B2-43D4-99FC-6E75018DDE03}" destId="{9BC66EDE-B005-4B29-96A8-C98E22F946AB}" srcOrd="0" destOrd="0" presId="urn:microsoft.com/office/officeart/2017/3/layout/DropPinTimeline"/>
    <dgm:cxn modelId="{2D24FE4B-9F10-45E1-B618-B6818AA9C987}" type="presOf" srcId="{B002C89A-0C50-49F9-9976-7D2BA9F6E148}" destId="{B32D893E-2A62-454C-BB14-C02F6E303669}" srcOrd="0" destOrd="0" presId="urn:microsoft.com/office/officeart/2017/3/layout/DropPinTimeline"/>
    <dgm:cxn modelId="{A2397F4C-5C53-4723-9885-67CE0FC3AE1E}" type="presOf" srcId="{37B26014-48D1-4CC5-8794-4B1FD687E035}" destId="{00CC873E-A8B4-4E6C-BB87-D92552ADEC3D}" srcOrd="0" destOrd="0" presId="urn:microsoft.com/office/officeart/2017/3/layout/DropPinTimeline"/>
    <dgm:cxn modelId="{740D9F71-1F8A-4422-AF1B-AFE1E37651AE}" srcId="{91F25547-74D1-4B89-9514-8FCC2A505F8E}" destId="{DCCC3E24-6384-4875-8849-4C33D503ECA4}" srcOrd="0" destOrd="0" parTransId="{040C2BA1-B405-4B72-89A5-8A9DA52AD247}" sibTransId="{D92A6938-3B50-4AAD-A497-C2FF91E59C08}"/>
    <dgm:cxn modelId="{965F0B57-25B9-421F-BB7B-3E9852929AE1}" type="presOf" srcId="{8B248791-9F8E-4A73-88F3-49A2B3E9BC33}" destId="{73C41B42-1D79-43AA-9549-C2E3CE37C0B8}" srcOrd="0" destOrd="0" presId="urn:microsoft.com/office/officeart/2017/3/layout/DropPinTimeline"/>
    <dgm:cxn modelId="{4DE53978-B3A2-4BC8-A844-148EB9CDC22E}" type="presOf" srcId="{91F25547-74D1-4B89-9514-8FCC2A505F8E}" destId="{18E49868-07B1-4653-863A-9E2C3A94592F}" srcOrd="0" destOrd="0" presId="urn:microsoft.com/office/officeart/2017/3/layout/DropPinTimeline"/>
    <dgm:cxn modelId="{98E68281-FDBA-4948-ADF0-2F7F0BA19100}" srcId="{064C7339-CD5F-4FDD-B616-C8C46674BF21}" destId="{36E78CBE-C4B2-43D4-99FC-6E75018DDE03}" srcOrd="1" destOrd="0" parTransId="{C3B24AA9-A68E-4E24-A56A-DA4BE076209B}" sibTransId="{E5D294FE-67E9-4353-81C4-0FE0DDD58190}"/>
    <dgm:cxn modelId="{12FB2282-0E3B-4C5F-91D1-A9C4570E2B08}" srcId="{899BA590-F676-4583-819B-DF67A8D6D7E8}" destId="{CCB8713F-95ED-46DE-8516-2DDDDFC581B0}" srcOrd="2" destOrd="0" parTransId="{B18B8CD7-75B3-42D4-BE8E-5A49B978E22B}" sibTransId="{20BC36F5-A191-4325-802C-0A470228F139}"/>
    <dgm:cxn modelId="{ED285288-6F22-4F9B-8720-234346C37C00}" srcId="{BA608E83-9429-4D19-B2C5-618ECDC7D98A}" destId="{A90AAF17-EA3D-46E8-9152-FD448EF9171B}" srcOrd="1" destOrd="0" parTransId="{0D2DC8B5-D959-4B7C-B5A3-797497031298}" sibTransId="{909AA331-A983-45C7-9E8E-149B062610D5}"/>
    <dgm:cxn modelId="{FC00D088-308D-44AA-A46C-223A1F985996}" type="presOf" srcId="{064C7339-CD5F-4FDD-B616-C8C46674BF21}" destId="{738BD2E0-854E-47F2-932B-E9BBF73D13D0}" srcOrd="0" destOrd="0" presId="urn:microsoft.com/office/officeart/2017/3/layout/DropPinTimeline"/>
    <dgm:cxn modelId="{418F5194-4444-4B78-B714-6FDE4C64BD60}" type="presOf" srcId="{9127F3D9-C5E9-4520-A0AB-0D0891FE6ADA}" destId="{A17BBA4D-A262-45CC-9737-4FAF78228EEB}" srcOrd="0" destOrd="1" presId="urn:microsoft.com/office/officeart/2017/3/layout/DropPinTimeline"/>
    <dgm:cxn modelId="{4B17B894-8D85-448A-9BBA-94CEC800FAF6}" srcId="{064C7339-CD5F-4FDD-B616-C8C46674BF21}" destId="{8E75A89D-E876-440B-A30C-694167BBF414}" srcOrd="7" destOrd="0" parTransId="{38182DA2-B029-4BA2-A533-44118753E713}" sibTransId="{D9146EC7-E8AF-4ABE-93BE-0A061F4DBDCF}"/>
    <dgm:cxn modelId="{01B33595-0C8E-4373-A7ED-B38E89DB197A}" type="presOf" srcId="{120BA0C8-8E57-4F44-AFDF-2C6FA6F5E0AD}" destId="{3BEE8F02-8ED0-4898-8F69-0E18D9CE8E46}" srcOrd="0" destOrd="2" presId="urn:microsoft.com/office/officeart/2017/3/layout/DropPinTimeline"/>
    <dgm:cxn modelId="{77DA3F96-4361-4731-A7B9-A9158BCCD35E}" srcId="{064C7339-CD5F-4FDD-B616-C8C46674BF21}" destId="{D217822A-1F00-4B12-8D87-1DDCE36C3372}" srcOrd="2" destOrd="0" parTransId="{50FCEFAF-E168-4B00-965A-8235324557F0}" sibTransId="{46072A9F-7138-4B93-8C3C-F30352DBD5B7}"/>
    <dgm:cxn modelId="{AD36EF9F-23BA-4D0F-9F1A-CB96887A0BA8}" srcId="{F2AD1F52-E8A7-4E53-9740-B7F8B32F2E75}" destId="{B002C89A-0C50-49F9-9976-7D2BA9F6E148}" srcOrd="0" destOrd="0" parTransId="{F55D442A-5F24-4859-A6E2-6123D3BCB709}" sibTransId="{FF3CEFFD-8AE6-4B2E-A499-23784E84DC35}"/>
    <dgm:cxn modelId="{4C1383A0-CA6F-4CDB-8AD9-5EAEBCF82CBE}" srcId="{064C7339-CD5F-4FDD-B616-C8C46674BF21}" destId="{F2AD1F52-E8A7-4E53-9740-B7F8B32F2E75}" srcOrd="0" destOrd="0" parTransId="{4FE2C821-DE0C-4143-B7B5-D8C9D2225455}" sibTransId="{928CEDFD-2152-4060-BB49-E2326AFC87D6}"/>
    <dgm:cxn modelId="{F98C49A8-FDB3-4FD6-877D-C628F7373229}" srcId="{BA608E83-9429-4D19-B2C5-618ECDC7D98A}" destId="{8B248791-9F8E-4A73-88F3-49A2B3E9BC33}" srcOrd="0" destOrd="0" parTransId="{61A596A1-C72E-4598-A40C-2FB3236C0ADD}" sibTransId="{0E685879-B122-4E98-B710-B5232EBAB0F1}"/>
    <dgm:cxn modelId="{5705A9A8-354A-4184-B6CF-6D35CD43FB92}" srcId="{899BA590-F676-4583-819B-DF67A8D6D7E8}" destId="{5BFA8B21-D27A-4C5C-8C5E-22434641B9C0}" srcOrd="0" destOrd="0" parTransId="{FA4D56B5-1299-4413-924A-1F45410F5B36}" sibTransId="{CA3D6F83-B404-4DA6-81E2-D61EB7E81310}"/>
    <dgm:cxn modelId="{BD84A8A9-F4BE-4DF0-BBBB-EA7333CF6691}" type="presOf" srcId="{899BA590-F676-4583-819B-DF67A8D6D7E8}" destId="{978E5817-8A3F-45D7-B642-7267F54C3BE9}" srcOrd="0" destOrd="0" presId="urn:microsoft.com/office/officeart/2017/3/layout/DropPinTimeline"/>
    <dgm:cxn modelId="{0FADE3AC-570C-4899-809B-0867D20D3E89}" srcId="{8E75A89D-E876-440B-A30C-694167BBF414}" destId="{37B26014-48D1-4CC5-8794-4B1FD687E035}" srcOrd="0" destOrd="0" parTransId="{5B7752B8-8001-44D9-92FF-CFA73EA49B7D}" sibTransId="{4277BAFF-617A-4D68-99EE-296B005F9558}"/>
    <dgm:cxn modelId="{95801DAD-FE17-4E76-AC64-EB2E1E3E1D6F}" type="presOf" srcId="{BA608E83-9429-4D19-B2C5-618ECDC7D98A}" destId="{B2778EA7-E13C-4FB2-87EC-0013AEF7371D}" srcOrd="0" destOrd="0" presId="urn:microsoft.com/office/officeart/2017/3/layout/DropPinTimeline"/>
    <dgm:cxn modelId="{53BA5CB2-A18C-44B0-BAD3-F436537F4948}" srcId="{8E75A89D-E876-440B-A30C-694167BBF414}" destId="{DD9A746A-BF1A-4355-89CB-FB20349E6652}" srcOrd="1" destOrd="0" parTransId="{FB268A51-39ED-4278-A8A6-1C8AD774D025}" sibTransId="{B68B7915-D6A2-4EA0-9E6C-0F642D800210}"/>
    <dgm:cxn modelId="{3B1C32BB-71CA-497F-8FD1-28481E05E892}" srcId="{D217822A-1F00-4B12-8D87-1DDCE36C3372}" destId="{D3E6B373-3602-4CF1-A40B-32F9C8E086DB}" srcOrd="0" destOrd="0" parTransId="{3066DD92-4EFC-4611-88B5-111CABD4CEEC}" sibTransId="{8A7DC348-28B4-40E4-BC0A-72B429563889}"/>
    <dgm:cxn modelId="{B59EE6BB-D72E-454C-8D6F-4912603E3110}" srcId="{39AD45DC-F046-498C-AD34-A882A8D4BFAF}" destId="{AC90444F-827E-4EEF-8EE0-FFACC2736A92}" srcOrd="0" destOrd="0" parTransId="{F86701E2-D396-43B5-8BA6-AFA242550B38}" sibTransId="{B4516001-E526-4393-B640-9B69BF83DEA3}"/>
    <dgm:cxn modelId="{29CF07C0-71A5-442A-9F0E-1C32AB451DA2}" type="presOf" srcId="{E15D6D20-1C5C-4EAB-BD94-358DBF0B2FDB}" destId="{3BEE8F02-8ED0-4898-8F69-0E18D9CE8E46}" srcOrd="0" destOrd="0" presId="urn:microsoft.com/office/officeart/2017/3/layout/DropPinTimeline"/>
    <dgm:cxn modelId="{3757C4C0-87FD-4644-8131-DE1095479080}" type="presOf" srcId="{DCCC3E24-6384-4875-8849-4C33D503ECA4}" destId="{6031B3BA-710C-4FF0-A739-2DC890AC9C79}" srcOrd="0" destOrd="0" presId="urn:microsoft.com/office/officeart/2017/3/layout/DropPinTimeline"/>
    <dgm:cxn modelId="{7897B0C2-F45B-4178-8D81-C85924192E63}" srcId="{064C7339-CD5F-4FDD-B616-C8C46674BF21}" destId="{91F25547-74D1-4B89-9514-8FCC2A505F8E}" srcOrd="4" destOrd="0" parTransId="{492B36C9-E35B-4E89-8219-79DA8EDFE11E}" sibTransId="{E93C7BD8-0E5F-4CA3-8F5D-7786497A8B7E}"/>
    <dgm:cxn modelId="{679B16C3-B629-46C2-890E-A76640BC8BB9}" type="presOf" srcId="{8E75A89D-E876-440B-A30C-694167BBF414}" destId="{50428B07-2147-439B-8E28-F0446823FFC0}" srcOrd="0" destOrd="0" presId="urn:microsoft.com/office/officeart/2017/3/layout/DropPinTimeline"/>
    <dgm:cxn modelId="{55AA48C5-936A-4447-BD12-2E0EA3BA2603}" type="presOf" srcId="{F2AD1F52-E8A7-4E53-9740-B7F8B32F2E75}" destId="{4C9C3C54-16A3-4CA8-9E0E-9458484A966A}" srcOrd="0" destOrd="0" presId="urn:microsoft.com/office/officeart/2017/3/layout/DropPinTimeline"/>
    <dgm:cxn modelId="{7CF7A4CB-27BA-4579-B722-CD8FDFD51EFC}" srcId="{D217822A-1F00-4B12-8D87-1DDCE36C3372}" destId="{9127F3D9-C5E9-4520-A0AB-0D0891FE6ADA}" srcOrd="1" destOrd="0" parTransId="{4620BA2E-A1AD-492B-BCD5-2861103B88C8}" sibTransId="{74449A13-EA3E-4E65-96A1-0EFCAC5FCD29}"/>
    <dgm:cxn modelId="{985360CE-0B63-45BC-BECE-0C95269E68D2}" type="presOf" srcId="{CCB8713F-95ED-46DE-8516-2DDDDFC581B0}" destId="{5E5911F4-595B-4F34-9860-2AB1139C1F2B}" srcOrd="0" destOrd="2" presId="urn:microsoft.com/office/officeart/2017/3/layout/DropPinTimeline"/>
    <dgm:cxn modelId="{A1446BCF-B086-48B9-8C1C-06523817D607}" type="presOf" srcId="{AC90444F-827E-4EEF-8EE0-FFACC2736A92}" destId="{286CB62C-0857-49FB-B37E-22D642F61D2F}" srcOrd="0" destOrd="0" presId="urn:microsoft.com/office/officeart/2017/3/layout/DropPinTimeline"/>
    <dgm:cxn modelId="{AB28B0D1-8FEE-4274-B031-420CF7F34D95}" type="presOf" srcId="{DD9A746A-BF1A-4355-89CB-FB20349E6652}" destId="{00CC873E-A8B4-4E6C-BB87-D92552ADEC3D}" srcOrd="0" destOrd="1" presId="urn:microsoft.com/office/officeart/2017/3/layout/DropPinTimeline"/>
    <dgm:cxn modelId="{B5DB64D9-1A47-4D2D-BB72-3D2DD89AB481}" type="presOf" srcId="{34834E21-4B08-4AD0-ABCA-4DA7900FBC5B}" destId="{286CB62C-0857-49FB-B37E-22D642F61D2F}" srcOrd="0" destOrd="2" presId="urn:microsoft.com/office/officeart/2017/3/layout/DropPinTimeline"/>
    <dgm:cxn modelId="{EF0926DA-2BDA-4C74-B00F-513703B0C41F}" type="presOf" srcId="{39AD45DC-F046-498C-AD34-A882A8D4BFAF}" destId="{12F9F510-7117-4290-B0DE-006960166933}" srcOrd="0" destOrd="0" presId="urn:microsoft.com/office/officeart/2017/3/layout/DropPinTimeline"/>
    <dgm:cxn modelId="{74EEFEE7-932E-467C-AD70-553573519EDF}" type="presOf" srcId="{D3E6B373-3602-4CF1-A40B-32F9C8E086DB}" destId="{A17BBA4D-A262-45CC-9737-4FAF78228EEB}" srcOrd="0" destOrd="0" presId="urn:microsoft.com/office/officeart/2017/3/layout/DropPinTimeline"/>
    <dgm:cxn modelId="{C90594EC-0565-4CE2-8B91-98D0716DA33C}" type="presOf" srcId="{8CC41940-8983-4A68-8F7A-10D65D0E8265}" destId="{5E5911F4-595B-4F34-9860-2AB1139C1F2B}" srcOrd="0" destOrd="1" presId="urn:microsoft.com/office/officeart/2017/3/layout/DropPinTimeline"/>
    <dgm:cxn modelId="{FF6FBCEE-AFAC-4D45-93A8-CF5B4ABCF7AE}" srcId="{36E78CBE-C4B2-43D4-99FC-6E75018DDE03}" destId="{E6D32B5B-3869-4C89-AEF7-3BA13BB1C62D}" srcOrd="1" destOrd="0" parTransId="{A71CB038-B3BF-4BA4-84A9-1E4CE060374E}" sibTransId="{2A498DB6-344C-49EF-B137-65DACDBCD7FE}"/>
    <dgm:cxn modelId="{C1F74CF4-58F6-49D7-8333-679BDD3F8F51}" type="presOf" srcId="{D4F8D31B-DC97-417A-A68D-9C17C6799739}" destId="{286CB62C-0857-49FB-B37E-22D642F61D2F}" srcOrd="0" destOrd="1" presId="urn:microsoft.com/office/officeart/2017/3/layout/DropPinTimeline"/>
    <dgm:cxn modelId="{0202DBF5-B52E-45A8-A765-DEC225B31C0F}" type="presOf" srcId="{9E31C42E-C6FD-48E2-A8D9-9F4155538561}" destId="{6031B3BA-710C-4FF0-A739-2DC890AC9C79}" srcOrd="0" destOrd="1" presId="urn:microsoft.com/office/officeart/2017/3/layout/DropPinTimeline"/>
    <dgm:cxn modelId="{7CC0EAF5-7A32-490A-A1D1-CCFD2CF8ADB9}" srcId="{39AD45DC-F046-498C-AD34-A882A8D4BFAF}" destId="{D4F8D31B-DC97-417A-A68D-9C17C6799739}" srcOrd="1" destOrd="0" parTransId="{B22D9E37-25F2-47FD-B255-45F5FE30BEB3}" sibTransId="{F6123665-9D11-4223-BC54-F862B32D5F54}"/>
    <dgm:cxn modelId="{BDD0E911-BE3B-407B-BE11-ED78CDF606B4}" type="presParOf" srcId="{738BD2E0-854E-47F2-932B-E9BBF73D13D0}" destId="{49C08F05-E31F-4D0E-9B2A-BD0435584024}" srcOrd="0" destOrd="0" presId="urn:microsoft.com/office/officeart/2017/3/layout/DropPinTimeline"/>
    <dgm:cxn modelId="{B978E67F-A252-4811-8D04-EDBAAC6B248A}" type="presParOf" srcId="{738BD2E0-854E-47F2-932B-E9BBF73D13D0}" destId="{4DF4AA24-C514-4FA0-A44C-674450AD13A9}" srcOrd="1" destOrd="0" presId="urn:microsoft.com/office/officeart/2017/3/layout/DropPinTimeline"/>
    <dgm:cxn modelId="{D8C0E5D9-CBFA-4ECA-BD59-D6E43B87AEB6}" type="presParOf" srcId="{4DF4AA24-C514-4FA0-A44C-674450AD13A9}" destId="{8EB85D50-4627-4D5A-8402-C17B7BBE2E4C}" srcOrd="0" destOrd="0" presId="urn:microsoft.com/office/officeart/2017/3/layout/DropPinTimeline"/>
    <dgm:cxn modelId="{02DC7660-0CC7-4589-B3BE-0CB71DBD82D3}" type="presParOf" srcId="{8EB85D50-4627-4D5A-8402-C17B7BBE2E4C}" destId="{504926FE-56F9-4E05-864B-C3A5EDAA0F92}" srcOrd="0" destOrd="0" presId="urn:microsoft.com/office/officeart/2017/3/layout/DropPinTimeline"/>
    <dgm:cxn modelId="{30F805E3-1FF5-4B49-B695-7B0F32AC961C}" type="presParOf" srcId="{8EB85D50-4627-4D5A-8402-C17B7BBE2E4C}" destId="{52C6BBDA-5662-47FE-A773-832DABE94CE2}" srcOrd="1" destOrd="0" presId="urn:microsoft.com/office/officeart/2017/3/layout/DropPinTimeline"/>
    <dgm:cxn modelId="{489D7579-9BC9-4854-80EB-C36607FE3482}" type="presParOf" srcId="{52C6BBDA-5662-47FE-A773-832DABE94CE2}" destId="{53DACFF0-3923-4923-BAAF-D54578CAE79D}" srcOrd="0" destOrd="0" presId="urn:microsoft.com/office/officeart/2017/3/layout/DropPinTimeline"/>
    <dgm:cxn modelId="{F51D9DEA-BB10-4C05-BAC2-28B5535BE569}" type="presParOf" srcId="{52C6BBDA-5662-47FE-A773-832DABE94CE2}" destId="{306B02FA-0D44-4114-91E8-8B75AD974348}" srcOrd="1" destOrd="0" presId="urn:microsoft.com/office/officeart/2017/3/layout/DropPinTimeline"/>
    <dgm:cxn modelId="{C22B530A-F698-440F-84A9-8FC64922320B}" type="presParOf" srcId="{8EB85D50-4627-4D5A-8402-C17B7BBE2E4C}" destId="{B32D893E-2A62-454C-BB14-C02F6E303669}" srcOrd="2" destOrd="0" presId="urn:microsoft.com/office/officeart/2017/3/layout/DropPinTimeline"/>
    <dgm:cxn modelId="{927B7B45-2B0A-4F88-8DE4-250FBD40A443}" type="presParOf" srcId="{8EB85D50-4627-4D5A-8402-C17B7BBE2E4C}" destId="{4C9C3C54-16A3-4CA8-9E0E-9458484A966A}" srcOrd="3" destOrd="0" presId="urn:microsoft.com/office/officeart/2017/3/layout/DropPinTimeline"/>
    <dgm:cxn modelId="{CC5909F9-0698-49BD-9D83-CB26B061D8B1}" type="presParOf" srcId="{8EB85D50-4627-4D5A-8402-C17B7BBE2E4C}" destId="{5B99D7AC-688C-4429-983B-7A9EA51142BA}" srcOrd="4" destOrd="0" presId="urn:microsoft.com/office/officeart/2017/3/layout/DropPinTimeline"/>
    <dgm:cxn modelId="{0D0FE50A-A835-485B-80F3-4DBAC0DBBEE8}" type="presParOf" srcId="{8EB85D50-4627-4D5A-8402-C17B7BBE2E4C}" destId="{531B9231-FAF4-4B34-AC89-0CD0D461430A}" srcOrd="5" destOrd="0" presId="urn:microsoft.com/office/officeart/2017/3/layout/DropPinTimeline"/>
    <dgm:cxn modelId="{318CACE2-01B2-4149-93D0-AA5D9FCA738F}" type="presParOf" srcId="{4DF4AA24-C514-4FA0-A44C-674450AD13A9}" destId="{2621A8B5-DD53-4F16-A895-31F219C5A56F}" srcOrd="1" destOrd="0" presId="urn:microsoft.com/office/officeart/2017/3/layout/DropPinTimeline"/>
    <dgm:cxn modelId="{C6D78765-7EB3-459E-B052-ADD1AFF6A663}" type="presParOf" srcId="{4DF4AA24-C514-4FA0-A44C-674450AD13A9}" destId="{B2C05CD2-5C41-40D8-8605-70817351C460}" srcOrd="2" destOrd="0" presId="urn:microsoft.com/office/officeart/2017/3/layout/DropPinTimeline"/>
    <dgm:cxn modelId="{C2E5E72A-ADD6-4494-BB50-3BBA1D5C20DA}" type="presParOf" srcId="{B2C05CD2-5C41-40D8-8605-70817351C460}" destId="{F5C4EBDA-E026-4D64-A66A-1D5557D7F342}" srcOrd="0" destOrd="0" presId="urn:microsoft.com/office/officeart/2017/3/layout/DropPinTimeline"/>
    <dgm:cxn modelId="{504FB7FE-FC66-4696-8FF9-1C0E8DE9A74E}" type="presParOf" srcId="{B2C05CD2-5C41-40D8-8605-70817351C460}" destId="{71C82FAE-862A-4A24-95B5-25083DFB893A}" srcOrd="1" destOrd="0" presId="urn:microsoft.com/office/officeart/2017/3/layout/DropPinTimeline"/>
    <dgm:cxn modelId="{796FD1B4-5366-49D1-8E64-82C9643E838A}" type="presParOf" srcId="{71C82FAE-862A-4A24-95B5-25083DFB893A}" destId="{4171D87E-D53B-4000-AAAE-68514E8BEE1B}" srcOrd="0" destOrd="0" presId="urn:microsoft.com/office/officeart/2017/3/layout/DropPinTimeline"/>
    <dgm:cxn modelId="{DA20EDB8-3153-45B9-9D37-CCE1EDA4E8F6}" type="presParOf" srcId="{71C82FAE-862A-4A24-95B5-25083DFB893A}" destId="{71454367-45F9-41E4-8E21-DF016D9E6487}" srcOrd="1" destOrd="0" presId="urn:microsoft.com/office/officeart/2017/3/layout/DropPinTimeline"/>
    <dgm:cxn modelId="{F901EA17-CE1D-4170-818F-5A4EE44EE69A}" type="presParOf" srcId="{B2C05CD2-5C41-40D8-8605-70817351C460}" destId="{3BEE8F02-8ED0-4898-8F69-0E18D9CE8E46}" srcOrd="2" destOrd="0" presId="urn:microsoft.com/office/officeart/2017/3/layout/DropPinTimeline"/>
    <dgm:cxn modelId="{C0FEF3C9-6DD9-4958-9F5B-5C70C74B22D5}" type="presParOf" srcId="{B2C05CD2-5C41-40D8-8605-70817351C460}" destId="{9BC66EDE-B005-4B29-96A8-C98E22F946AB}" srcOrd="3" destOrd="0" presId="urn:microsoft.com/office/officeart/2017/3/layout/DropPinTimeline"/>
    <dgm:cxn modelId="{EF5595FF-AA4E-4F7B-9F1F-5FB5D6C12078}" type="presParOf" srcId="{B2C05CD2-5C41-40D8-8605-70817351C460}" destId="{9F0F955A-6432-49E7-8CED-A61B2D94E5ED}" srcOrd="4" destOrd="0" presId="urn:microsoft.com/office/officeart/2017/3/layout/DropPinTimeline"/>
    <dgm:cxn modelId="{F5EC17BB-77AF-4397-9B4F-D4FE7C2B91F9}" type="presParOf" srcId="{B2C05CD2-5C41-40D8-8605-70817351C460}" destId="{4B70EF30-D8DA-495A-BA06-CE3D13651FC5}" srcOrd="5" destOrd="0" presId="urn:microsoft.com/office/officeart/2017/3/layout/DropPinTimeline"/>
    <dgm:cxn modelId="{DB3EBE90-6BDA-4F46-99E6-D19200E428AA}" type="presParOf" srcId="{4DF4AA24-C514-4FA0-A44C-674450AD13A9}" destId="{8F718770-3371-4564-B70D-DAA991EFCCB3}" srcOrd="3" destOrd="0" presId="urn:microsoft.com/office/officeart/2017/3/layout/DropPinTimeline"/>
    <dgm:cxn modelId="{911771D9-76EA-4EC2-B6FC-2D0FF8517FFF}" type="presParOf" srcId="{4DF4AA24-C514-4FA0-A44C-674450AD13A9}" destId="{6CAE2A64-15FD-4FB6-A2D9-B9B5C7C96E51}" srcOrd="4" destOrd="0" presId="urn:microsoft.com/office/officeart/2017/3/layout/DropPinTimeline"/>
    <dgm:cxn modelId="{D56CF267-3195-4CF0-9983-2C3D0545A892}" type="presParOf" srcId="{6CAE2A64-15FD-4FB6-A2D9-B9B5C7C96E51}" destId="{79EDE740-8365-4784-B802-DF7B125D2837}" srcOrd="0" destOrd="0" presId="urn:microsoft.com/office/officeart/2017/3/layout/DropPinTimeline"/>
    <dgm:cxn modelId="{130DFAD2-30C3-40F8-8211-524AE7896A33}" type="presParOf" srcId="{6CAE2A64-15FD-4FB6-A2D9-B9B5C7C96E51}" destId="{467CAB2E-A587-43BD-89C2-D2F3949E97E0}" srcOrd="1" destOrd="0" presId="urn:microsoft.com/office/officeart/2017/3/layout/DropPinTimeline"/>
    <dgm:cxn modelId="{69D031CB-55DB-439D-AD15-B040CD5A676A}" type="presParOf" srcId="{467CAB2E-A587-43BD-89C2-D2F3949E97E0}" destId="{A3BEDA2A-46BF-4ACA-AC6B-626EB0546CB7}" srcOrd="0" destOrd="0" presId="urn:microsoft.com/office/officeart/2017/3/layout/DropPinTimeline"/>
    <dgm:cxn modelId="{F2CB75C9-C9C7-4DC1-9471-396A9FCDFB75}" type="presParOf" srcId="{467CAB2E-A587-43BD-89C2-D2F3949E97E0}" destId="{64C524EF-5132-45DA-8665-59275D2A5C33}" srcOrd="1" destOrd="0" presId="urn:microsoft.com/office/officeart/2017/3/layout/DropPinTimeline"/>
    <dgm:cxn modelId="{70B169D7-A7DB-49C4-90F5-993BDC471AA4}" type="presParOf" srcId="{6CAE2A64-15FD-4FB6-A2D9-B9B5C7C96E51}" destId="{A17BBA4D-A262-45CC-9737-4FAF78228EEB}" srcOrd="2" destOrd="0" presId="urn:microsoft.com/office/officeart/2017/3/layout/DropPinTimeline"/>
    <dgm:cxn modelId="{F4171C41-D7B7-4764-A26F-F2D0F9FF3FF0}" type="presParOf" srcId="{6CAE2A64-15FD-4FB6-A2D9-B9B5C7C96E51}" destId="{01843184-81FC-4F7E-B09D-4F50F2D361E6}" srcOrd="3" destOrd="0" presId="urn:microsoft.com/office/officeart/2017/3/layout/DropPinTimeline"/>
    <dgm:cxn modelId="{2FBC716B-B1FC-4292-B147-030FA54B163A}" type="presParOf" srcId="{6CAE2A64-15FD-4FB6-A2D9-B9B5C7C96E51}" destId="{FEE78C64-AF72-4EAD-9401-715245953A25}" srcOrd="4" destOrd="0" presId="urn:microsoft.com/office/officeart/2017/3/layout/DropPinTimeline"/>
    <dgm:cxn modelId="{D158936E-3E60-437C-8762-FFF693532464}" type="presParOf" srcId="{6CAE2A64-15FD-4FB6-A2D9-B9B5C7C96E51}" destId="{F9322057-58B0-4FA8-B05C-BED810A05B7C}" srcOrd="5" destOrd="0" presId="urn:microsoft.com/office/officeart/2017/3/layout/DropPinTimeline"/>
    <dgm:cxn modelId="{A6BD6DC8-4CA5-4D13-87CF-853963371C13}" type="presParOf" srcId="{4DF4AA24-C514-4FA0-A44C-674450AD13A9}" destId="{167AA452-35B6-4AD3-B4AA-AE8777661025}" srcOrd="5" destOrd="0" presId="urn:microsoft.com/office/officeart/2017/3/layout/DropPinTimeline"/>
    <dgm:cxn modelId="{20119407-41EA-4344-A548-832D60D7DC04}" type="presParOf" srcId="{4DF4AA24-C514-4FA0-A44C-674450AD13A9}" destId="{3CAD22ED-436A-444D-84BB-DF02B7EF4B4F}" srcOrd="6" destOrd="0" presId="urn:microsoft.com/office/officeart/2017/3/layout/DropPinTimeline"/>
    <dgm:cxn modelId="{FF831339-9EB5-4D90-B345-8B46AE2BDF1E}" type="presParOf" srcId="{3CAD22ED-436A-444D-84BB-DF02B7EF4B4F}" destId="{2F54592B-6E0C-4B7F-A0DF-4A47370EFDF2}" srcOrd="0" destOrd="0" presId="urn:microsoft.com/office/officeart/2017/3/layout/DropPinTimeline"/>
    <dgm:cxn modelId="{23FFDC7D-AD8C-4F0D-BB1C-6B53EDC20BA9}" type="presParOf" srcId="{3CAD22ED-436A-444D-84BB-DF02B7EF4B4F}" destId="{B9DAB330-844B-4F79-81DD-F7A5180366F4}" srcOrd="1" destOrd="0" presId="urn:microsoft.com/office/officeart/2017/3/layout/DropPinTimeline"/>
    <dgm:cxn modelId="{CD56126F-C347-41C8-B3A1-3C06F32C68D6}" type="presParOf" srcId="{B9DAB330-844B-4F79-81DD-F7A5180366F4}" destId="{F2D281E1-B0F9-4FD8-9EA5-4BDC285ED4F3}" srcOrd="0" destOrd="0" presId="urn:microsoft.com/office/officeart/2017/3/layout/DropPinTimeline"/>
    <dgm:cxn modelId="{C7ADEF1D-466F-4988-9842-A19424A682FC}" type="presParOf" srcId="{B9DAB330-844B-4F79-81DD-F7A5180366F4}" destId="{D4DEA477-1974-409F-9D5D-1971DF0EA8D6}" srcOrd="1" destOrd="0" presId="urn:microsoft.com/office/officeart/2017/3/layout/DropPinTimeline"/>
    <dgm:cxn modelId="{A8A5ACC0-0915-4B18-8FAD-88AD8A657E96}" type="presParOf" srcId="{3CAD22ED-436A-444D-84BB-DF02B7EF4B4F}" destId="{5E5911F4-595B-4F34-9860-2AB1139C1F2B}" srcOrd="2" destOrd="0" presId="urn:microsoft.com/office/officeart/2017/3/layout/DropPinTimeline"/>
    <dgm:cxn modelId="{EF86571E-0A3C-48C3-9311-2A8F893E4E63}" type="presParOf" srcId="{3CAD22ED-436A-444D-84BB-DF02B7EF4B4F}" destId="{978E5817-8A3F-45D7-B642-7267F54C3BE9}" srcOrd="3" destOrd="0" presId="urn:microsoft.com/office/officeart/2017/3/layout/DropPinTimeline"/>
    <dgm:cxn modelId="{210EA2F0-030A-48A2-B160-6C73311B4FA3}" type="presParOf" srcId="{3CAD22ED-436A-444D-84BB-DF02B7EF4B4F}" destId="{E7134DBF-548E-47F9-9F72-B1F2F920D458}" srcOrd="4" destOrd="0" presId="urn:microsoft.com/office/officeart/2017/3/layout/DropPinTimeline"/>
    <dgm:cxn modelId="{DF85E852-9E61-4986-91E7-35E2CB39489F}" type="presParOf" srcId="{3CAD22ED-436A-444D-84BB-DF02B7EF4B4F}" destId="{37337353-9081-4E73-AF5B-6DA8E55C59A3}" srcOrd="5" destOrd="0" presId="urn:microsoft.com/office/officeart/2017/3/layout/DropPinTimeline"/>
    <dgm:cxn modelId="{0F1BB84D-ED5D-4172-A027-BD7DA16B4665}" type="presParOf" srcId="{4DF4AA24-C514-4FA0-A44C-674450AD13A9}" destId="{AD109842-451D-4EA4-A361-AFE0EB4CCC3E}" srcOrd="7" destOrd="0" presId="urn:microsoft.com/office/officeart/2017/3/layout/DropPinTimeline"/>
    <dgm:cxn modelId="{EAABCEA8-5528-4C10-90DB-65D5C723312B}" type="presParOf" srcId="{4DF4AA24-C514-4FA0-A44C-674450AD13A9}" destId="{2D83DC0F-0B0C-4029-9A1D-041F9158C864}" srcOrd="8" destOrd="0" presId="urn:microsoft.com/office/officeart/2017/3/layout/DropPinTimeline"/>
    <dgm:cxn modelId="{50759DCD-29EE-428D-8D53-7331B7E97100}" type="presParOf" srcId="{2D83DC0F-0B0C-4029-9A1D-041F9158C864}" destId="{6D7E675F-CFA4-46FB-8589-9A55F5522249}" srcOrd="0" destOrd="0" presId="urn:microsoft.com/office/officeart/2017/3/layout/DropPinTimeline"/>
    <dgm:cxn modelId="{A315E87D-DFE9-41FA-8918-D59B20833588}" type="presParOf" srcId="{2D83DC0F-0B0C-4029-9A1D-041F9158C864}" destId="{7A72EC12-8FE9-4292-B32E-F74EE255DDEA}" srcOrd="1" destOrd="0" presId="urn:microsoft.com/office/officeart/2017/3/layout/DropPinTimeline"/>
    <dgm:cxn modelId="{5DB556D0-7233-482D-8CB5-67C2CF54144E}" type="presParOf" srcId="{7A72EC12-8FE9-4292-B32E-F74EE255DDEA}" destId="{953EDFB5-6499-4253-B1D6-F4A1756E994D}" srcOrd="0" destOrd="0" presId="urn:microsoft.com/office/officeart/2017/3/layout/DropPinTimeline"/>
    <dgm:cxn modelId="{CC27BCD4-B72A-411E-AC3A-C5C1C7906303}" type="presParOf" srcId="{7A72EC12-8FE9-4292-B32E-F74EE255DDEA}" destId="{BFE9EC0D-EFB2-4126-B5D9-D2351D5D5C49}" srcOrd="1" destOrd="0" presId="urn:microsoft.com/office/officeart/2017/3/layout/DropPinTimeline"/>
    <dgm:cxn modelId="{5C44AF6F-6B95-46D9-8FC6-08D652680505}" type="presParOf" srcId="{2D83DC0F-0B0C-4029-9A1D-041F9158C864}" destId="{6031B3BA-710C-4FF0-A739-2DC890AC9C79}" srcOrd="2" destOrd="0" presId="urn:microsoft.com/office/officeart/2017/3/layout/DropPinTimeline"/>
    <dgm:cxn modelId="{C03A0180-F010-4C16-9444-D7977C4B0260}" type="presParOf" srcId="{2D83DC0F-0B0C-4029-9A1D-041F9158C864}" destId="{18E49868-07B1-4653-863A-9E2C3A94592F}" srcOrd="3" destOrd="0" presId="urn:microsoft.com/office/officeart/2017/3/layout/DropPinTimeline"/>
    <dgm:cxn modelId="{3E54D07D-8174-4220-A699-DBA699371228}" type="presParOf" srcId="{2D83DC0F-0B0C-4029-9A1D-041F9158C864}" destId="{CF5E7E89-610D-491E-9050-7E387E904976}" srcOrd="4" destOrd="0" presId="urn:microsoft.com/office/officeart/2017/3/layout/DropPinTimeline"/>
    <dgm:cxn modelId="{589709A4-7CC9-4E50-BB14-2FD5B454F1CD}" type="presParOf" srcId="{2D83DC0F-0B0C-4029-9A1D-041F9158C864}" destId="{26A6C3C6-188C-4BED-A3AE-31E73B40DDC4}" srcOrd="5" destOrd="0" presId="urn:microsoft.com/office/officeart/2017/3/layout/DropPinTimeline"/>
    <dgm:cxn modelId="{835598A5-4240-41EA-BC87-B53EE75686B5}" type="presParOf" srcId="{4DF4AA24-C514-4FA0-A44C-674450AD13A9}" destId="{EED3425C-BD79-4038-B15A-AA53F3E7B1B0}" srcOrd="9" destOrd="0" presId="urn:microsoft.com/office/officeart/2017/3/layout/DropPinTimeline"/>
    <dgm:cxn modelId="{4D1E3491-8705-41FD-9CC5-8E117ED5311D}" type="presParOf" srcId="{4DF4AA24-C514-4FA0-A44C-674450AD13A9}" destId="{21D71D23-CD42-45AB-AC6F-FC43195223EE}" srcOrd="10" destOrd="0" presId="urn:microsoft.com/office/officeart/2017/3/layout/DropPinTimeline"/>
    <dgm:cxn modelId="{D18F2C13-74A9-41E0-BBC5-70E6E685D65F}" type="presParOf" srcId="{21D71D23-CD42-45AB-AC6F-FC43195223EE}" destId="{7D145004-D42E-4471-9CDF-4E8A42C4267E}" srcOrd="0" destOrd="0" presId="urn:microsoft.com/office/officeart/2017/3/layout/DropPinTimeline"/>
    <dgm:cxn modelId="{9317121D-AEB9-4B7D-B64E-98A4408A00E2}" type="presParOf" srcId="{21D71D23-CD42-45AB-AC6F-FC43195223EE}" destId="{F9BDB8A2-CCF2-474A-82A3-ECC864627EE4}" srcOrd="1" destOrd="0" presId="urn:microsoft.com/office/officeart/2017/3/layout/DropPinTimeline"/>
    <dgm:cxn modelId="{B5C94D5C-28A1-47E9-A2BF-23AAECE8A86A}" type="presParOf" srcId="{F9BDB8A2-CCF2-474A-82A3-ECC864627EE4}" destId="{C1F99492-295A-4776-8E02-C9A5DE1EBBF3}" srcOrd="0" destOrd="0" presId="urn:microsoft.com/office/officeart/2017/3/layout/DropPinTimeline"/>
    <dgm:cxn modelId="{B98BAAB1-B1DD-4A24-9617-278F555AA2C0}" type="presParOf" srcId="{F9BDB8A2-CCF2-474A-82A3-ECC864627EE4}" destId="{EBA88A6D-B87E-4252-A866-D109C9C7D4BB}" srcOrd="1" destOrd="0" presId="urn:microsoft.com/office/officeart/2017/3/layout/DropPinTimeline"/>
    <dgm:cxn modelId="{8DB3F073-5509-49CD-8A77-D17BF090A008}" type="presParOf" srcId="{21D71D23-CD42-45AB-AC6F-FC43195223EE}" destId="{73C41B42-1D79-43AA-9549-C2E3CE37C0B8}" srcOrd="2" destOrd="0" presId="urn:microsoft.com/office/officeart/2017/3/layout/DropPinTimeline"/>
    <dgm:cxn modelId="{F0ADEDCF-3FB6-4927-B95B-E0EC65783575}" type="presParOf" srcId="{21D71D23-CD42-45AB-AC6F-FC43195223EE}" destId="{B2778EA7-E13C-4FB2-87EC-0013AEF7371D}" srcOrd="3" destOrd="0" presId="urn:microsoft.com/office/officeart/2017/3/layout/DropPinTimeline"/>
    <dgm:cxn modelId="{57D84A59-EE54-4660-AC9F-F431B7482F95}" type="presParOf" srcId="{21D71D23-CD42-45AB-AC6F-FC43195223EE}" destId="{8264C7C5-186E-43BE-B495-4C9D37F90F1F}" srcOrd="4" destOrd="0" presId="urn:microsoft.com/office/officeart/2017/3/layout/DropPinTimeline"/>
    <dgm:cxn modelId="{39BC9346-72C5-45CF-855E-51A0713E2F3D}" type="presParOf" srcId="{21D71D23-CD42-45AB-AC6F-FC43195223EE}" destId="{FE23833A-1EFF-48F7-919A-4E70FDB1D5D9}" srcOrd="5" destOrd="0" presId="urn:microsoft.com/office/officeart/2017/3/layout/DropPinTimeline"/>
    <dgm:cxn modelId="{83BD8868-AA7D-4C9A-877D-059CE9ECD1D4}" type="presParOf" srcId="{4DF4AA24-C514-4FA0-A44C-674450AD13A9}" destId="{65B42304-ABFB-45A8-9B5E-A4A9C6448B88}" srcOrd="11" destOrd="0" presId="urn:microsoft.com/office/officeart/2017/3/layout/DropPinTimeline"/>
    <dgm:cxn modelId="{019321BD-55C5-47D9-B8B9-E94FD555663A}" type="presParOf" srcId="{4DF4AA24-C514-4FA0-A44C-674450AD13A9}" destId="{22BFEC3B-6CE6-4AA9-BCFD-69AC6D46414F}" srcOrd="12" destOrd="0" presId="urn:microsoft.com/office/officeart/2017/3/layout/DropPinTimeline"/>
    <dgm:cxn modelId="{CE7AEE70-0403-44A1-B149-E6C6A1D2C845}" type="presParOf" srcId="{22BFEC3B-6CE6-4AA9-BCFD-69AC6D46414F}" destId="{33BE2062-996E-4272-86AD-2A5AC293F3FE}" srcOrd="0" destOrd="0" presId="urn:microsoft.com/office/officeart/2017/3/layout/DropPinTimeline"/>
    <dgm:cxn modelId="{0E8E4CB4-3390-40EF-8D91-89334AB1A48A}" type="presParOf" srcId="{22BFEC3B-6CE6-4AA9-BCFD-69AC6D46414F}" destId="{6DEDF4F9-48BE-47EB-A782-3CC125E6E94F}" srcOrd="1" destOrd="0" presId="urn:microsoft.com/office/officeart/2017/3/layout/DropPinTimeline"/>
    <dgm:cxn modelId="{58A09ECB-C0E3-4D8E-B4CA-BB6E92B124C1}" type="presParOf" srcId="{6DEDF4F9-48BE-47EB-A782-3CC125E6E94F}" destId="{C71B4677-4EAD-4B8A-9737-E2F5F8A1F669}" srcOrd="0" destOrd="0" presId="urn:microsoft.com/office/officeart/2017/3/layout/DropPinTimeline"/>
    <dgm:cxn modelId="{82FD0812-1179-4245-83A5-C02907CE5B3D}" type="presParOf" srcId="{6DEDF4F9-48BE-47EB-A782-3CC125E6E94F}" destId="{88DF99A8-1870-44A4-91B6-42B395854346}" srcOrd="1" destOrd="0" presId="urn:microsoft.com/office/officeart/2017/3/layout/DropPinTimeline"/>
    <dgm:cxn modelId="{62481B2A-F405-4B9D-B07D-F5808F8BD8D5}" type="presParOf" srcId="{22BFEC3B-6CE6-4AA9-BCFD-69AC6D46414F}" destId="{286CB62C-0857-49FB-B37E-22D642F61D2F}" srcOrd="2" destOrd="0" presId="urn:microsoft.com/office/officeart/2017/3/layout/DropPinTimeline"/>
    <dgm:cxn modelId="{E86E5ED8-88C1-4739-891D-973E1116CFA3}" type="presParOf" srcId="{22BFEC3B-6CE6-4AA9-BCFD-69AC6D46414F}" destId="{12F9F510-7117-4290-B0DE-006960166933}" srcOrd="3" destOrd="0" presId="urn:microsoft.com/office/officeart/2017/3/layout/DropPinTimeline"/>
    <dgm:cxn modelId="{83E5BCB8-6E6B-4818-816F-EC2B5D47AE7B}" type="presParOf" srcId="{22BFEC3B-6CE6-4AA9-BCFD-69AC6D46414F}" destId="{68452921-04A5-47E2-B58A-DE060F1608F4}" srcOrd="4" destOrd="0" presId="urn:microsoft.com/office/officeart/2017/3/layout/DropPinTimeline"/>
    <dgm:cxn modelId="{B53BC07B-4E1B-41B8-810A-2FE3FB05E17A}" type="presParOf" srcId="{22BFEC3B-6CE6-4AA9-BCFD-69AC6D46414F}" destId="{D6CF2C8B-EA45-4622-AFA6-435AE729FE05}" srcOrd="5" destOrd="0" presId="urn:microsoft.com/office/officeart/2017/3/layout/DropPinTimeline"/>
    <dgm:cxn modelId="{923460EF-A3EF-411F-9A12-FD6CD13813A1}" type="presParOf" srcId="{4DF4AA24-C514-4FA0-A44C-674450AD13A9}" destId="{674539C9-08D4-4744-92B8-4A84CD17AB1C}" srcOrd="13" destOrd="0" presId="urn:microsoft.com/office/officeart/2017/3/layout/DropPinTimeline"/>
    <dgm:cxn modelId="{9F0F8624-1188-411E-A4F9-43474BED751B}" type="presParOf" srcId="{4DF4AA24-C514-4FA0-A44C-674450AD13A9}" destId="{DFC64ADD-658F-46B9-B51B-05204CA73A5B}" srcOrd="14" destOrd="0" presId="urn:microsoft.com/office/officeart/2017/3/layout/DropPinTimeline"/>
    <dgm:cxn modelId="{975FB401-BF65-488E-83F3-D3DCE62354BA}" type="presParOf" srcId="{DFC64ADD-658F-46B9-B51B-05204CA73A5B}" destId="{5D2AA6F4-911C-4223-A5A9-4267457A57AD}" srcOrd="0" destOrd="0" presId="urn:microsoft.com/office/officeart/2017/3/layout/DropPinTimeline"/>
    <dgm:cxn modelId="{A2F5502B-6AC5-4D7E-A8A0-E5E9D3A367F4}" type="presParOf" srcId="{DFC64ADD-658F-46B9-B51B-05204CA73A5B}" destId="{B0678147-A850-42CB-9014-B58DBDDE7225}" srcOrd="1" destOrd="0" presId="urn:microsoft.com/office/officeart/2017/3/layout/DropPinTimeline"/>
    <dgm:cxn modelId="{E4DC6CD1-AE0C-4EF9-A033-5E2EAFA5A5DC}" type="presParOf" srcId="{B0678147-A850-42CB-9014-B58DBDDE7225}" destId="{B3C7820B-565B-4057-BFCA-B3320D374E34}" srcOrd="0" destOrd="0" presId="urn:microsoft.com/office/officeart/2017/3/layout/DropPinTimeline"/>
    <dgm:cxn modelId="{3DABE341-9CE5-4AD8-86D6-A95A23FD27C0}" type="presParOf" srcId="{B0678147-A850-42CB-9014-B58DBDDE7225}" destId="{4132B4DF-BA21-419D-B879-B46FF390F8BF}" srcOrd="1" destOrd="0" presId="urn:microsoft.com/office/officeart/2017/3/layout/DropPinTimeline"/>
    <dgm:cxn modelId="{7CC1E6E7-ABA1-4202-AF01-4C4A250D21AD}" type="presParOf" srcId="{DFC64ADD-658F-46B9-B51B-05204CA73A5B}" destId="{00CC873E-A8B4-4E6C-BB87-D92552ADEC3D}" srcOrd="2" destOrd="0" presId="urn:microsoft.com/office/officeart/2017/3/layout/DropPinTimeline"/>
    <dgm:cxn modelId="{AD7DAD7B-45CD-4634-AA38-7C00D20CAA0E}" type="presParOf" srcId="{DFC64ADD-658F-46B9-B51B-05204CA73A5B}" destId="{50428B07-2147-439B-8E28-F0446823FFC0}" srcOrd="3" destOrd="0" presId="urn:microsoft.com/office/officeart/2017/3/layout/DropPinTimeline"/>
    <dgm:cxn modelId="{9E54473D-C390-465C-8594-9C166AF1116B}" type="presParOf" srcId="{DFC64ADD-658F-46B9-B51B-05204CA73A5B}" destId="{1B61B4A1-95EE-41BA-B80C-77EA8581E832}" srcOrd="4" destOrd="0" presId="urn:microsoft.com/office/officeart/2017/3/layout/DropPinTimeline"/>
    <dgm:cxn modelId="{A03F5E8F-8C1A-412E-B96B-233EB4624539}" type="presParOf" srcId="{DFC64ADD-658F-46B9-B51B-05204CA73A5B}" destId="{5145871F-18C7-46B7-8262-A12E97599E4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2BD99F-35F2-455C-B56C-7BF860959C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</dgm:pt>
    <dgm:pt modelId="{8FF1FC19-59C7-4E8C-B250-7511E70D288C}">
      <dgm:prSet phldrT="[Text]"/>
      <dgm:spPr/>
      <dgm:t>
        <a:bodyPr/>
        <a:lstStyle/>
        <a:p>
          <a:r>
            <a:rPr lang="en-US" err="1"/>
            <a:t>Mở</a:t>
          </a:r>
          <a:r>
            <a:rPr lang="en-US"/>
            <a:t> </a:t>
          </a:r>
          <a:r>
            <a:rPr lang="en-US" err="1"/>
            <a:t>cửa</a:t>
          </a:r>
          <a:r>
            <a:rPr lang="en-US"/>
            <a:t> </a:t>
          </a:r>
          <a:r>
            <a:rPr lang="en-US" err="1"/>
            <a:t>sổ</a:t>
          </a:r>
          <a:r>
            <a:rPr lang="en-US"/>
            <a:t> Game.</a:t>
          </a:r>
        </a:p>
      </dgm:t>
    </dgm:pt>
    <dgm:pt modelId="{70DC9A17-1A10-4567-89C5-87788D014828}" type="parTrans" cxnId="{B5953D2B-51B5-4E22-AFDB-34DDB3ECF47E}">
      <dgm:prSet/>
      <dgm:spPr/>
      <dgm:t>
        <a:bodyPr/>
        <a:lstStyle/>
        <a:p>
          <a:endParaRPr lang="en-US"/>
        </a:p>
      </dgm:t>
    </dgm:pt>
    <dgm:pt modelId="{A4A85076-6FC0-492A-8220-5C5A9732653E}" type="sibTrans" cxnId="{B5953D2B-51B5-4E22-AFDB-34DDB3ECF47E}">
      <dgm:prSet/>
      <dgm:spPr/>
      <dgm:t>
        <a:bodyPr/>
        <a:lstStyle/>
        <a:p>
          <a:endParaRPr lang="en-US"/>
        </a:p>
      </dgm:t>
    </dgm:pt>
    <dgm:pt modelId="{1E578B57-6F5E-483D-8F1E-83E19585D59E}">
      <dgm:prSet phldrT="[Text]"/>
      <dgm:spPr/>
      <dgm:t>
        <a:bodyPr/>
        <a:lstStyle/>
        <a:p>
          <a:r>
            <a:rPr lang="en-US" err="1"/>
            <a:t>Nhấn</a:t>
          </a:r>
          <a:r>
            <a:rPr lang="en-US"/>
            <a:t> </a:t>
          </a:r>
          <a:r>
            <a:rPr lang="en-US" err="1"/>
            <a:t>phím</a:t>
          </a:r>
          <a:r>
            <a:rPr lang="en-US"/>
            <a:t> “S”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bắt</a:t>
          </a:r>
          <a:r>
            <a:rPr lang="en-US"/>
            <a:t> </a:t>
          </a:r>
          <a:r>
            <a:rPr lang="en-US" err="1"/>
            <a:t>đầu</a:t>
          </a:r>
          <a:r>
            <a:rPr lang="en-US"/>
            <a:t> </a:t>
          </a:r>
          <a:r>
            <a:rPr lang="en-US" err="1"/>
            <a:t>chơi</a:t>
          </a:r>
          <a:r>
            <a:rPr lang="en-US"/>
            <a:t>.</a:t>
          </a:r>
        </a:p>
      </dgm:t>
    </dgm:pt>
    <dgm:pt modelId="{AFE2C351-E6DD-4D3E-9088-2B9520F5D904}" type="parTrans" cxnId="{0A9765FA-54F2-441C-B200-75BEF0712A6B}">
      <dgm:prSet/>
      <dgm:spPr/>
      <dgm:t>
        <a:bodyPr/>
        <a:lstStyle/>
        <a:p>
          <a:endParaRPr lang="en-US"/>
        </a:p>
      </dgm:t>
    </dgm:pt>
    <dgm:pt modelId="{38BFC69B-B168-4282-BAD3-87D910AFE8F0}" type="sibTrans" cxnId="{0A9765FA-54F2-441C-B200-75BEF0712A6B}">
      <dgm:prSet/>
      <dgm:spPr/>
      <dgm:t>
        <a:bodyPr/>
        <a:lstStyle/>
        <a:p>
          <a:endParaRPr lang="en-US"/>
        </a:p>
      </dgm:t>
    </dgm:pt>
    <dgm:pt modelId="{BBE4818F-B600-4AF8-A27B-6321ED245277}">
      <dgm:prSet phldrT="[Text]"/>
      <dgm:spPr/>
      <dgm:t>
        <a:bodyPr/>
        <a:lstStyle/>
        <a:p>
          <a:r>
            <a:rPr lang="en-US" err="1"/>
            <a:t>Sử</a:t>
          </a:r>
          <a:r>
            <a:rPr lang="en-US"/>
            <a:t> </a:t>
          </a:r>
          <a:r>
            <a:rPr lang="en-US" err="1"/>
            <a:t>dụng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phím</a:t>
          </a:r>
          <a:r>
            <a:rPr lang="en-US"/>
            <a:t> </a:t>
          </a:r>
          <a:r>
            <a:rPr lang="en-US" err="1"/>
            <a:t>mũi</a:t>
          </a:r>
          <a:r>
            <a:rPr lang="en-US"/>
            <a:t> </a:t>
          </a:r>
          <a:r>
            <a:rPr lang="en-US" err="1"/>
            <a:t>tên</a:t>
          </a:r>
          <a:r>
            <a:rPr lang="en-US"/>
            <a:t>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điều</a:t>
          </a:r>
          <a:r>
            <a:rPr lang="en-US"/>
            <a:t> </a:t>
          </a:r>
          <a:r>
            <a:rPr lang="en-US" err="1"/>
            <a:t>khiển</a:t>
          </a:r>
          <a:r>
            <a:rPr lang="en-US"/>
            <a:t>.</a:t>
          </a:r>
        </a:p>
      </dgm:t>
    </dgm:pt>
    <dgm:pt modelId="{CA10BBDA-89E1-4383-9481-C13FD3949BFD}" type="parTrans" cxnId="{87E09057-3C6C-41A3-9C1D-B7D4DCA2D135}">
      <dgm:prSet/>
      <dgm:spPr/>
      <dgm:t>
        <a:bodyPr/>
        <a:lstStyle/>
        <a:p>
          <a:endParaRPr lang="en-US"/>
        </a:p>
      </dgm:t>
    </dgm:pt>
    <dgm:pt modelId="{515A9978-5F1C-4355-9C93-C5D292002FAB}" type="sibTrans" cxnId="{87E09057-3C6C-41A3-9C1D-B7D4DCA2D135}">
      <dgm:prSet/>
      <dgm:spPr/>
      <dgm:t>
        <a:bodyPr/>
        <a:lstStyle/>
        <a:p>
          <a:endParaRPr lang="en-US"/>
        </a:p>
      </dgm:t>
    </dgm:pt>
    <dgm:pt modelId="{3E5DA0DD-2F05-440B-8CF1-451271778313}">
      <dgm:prSet phldrT="[Text]"/>
      <dgm:spPr/>
      <dgm:t>
        <a:bodyPr/>
        <a:lstStyle/>
        <a:p>
          <a:r>
            <a:rPr lang="en-US" err="1"/>
            <a:t>Phím</a:t>
          </a:r>
          <a:r>
            <a:rPr lang="en-US"/>
            <a:t> “Up”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điểu</a:t>
          </a:r>
          <a:r>
            <a:rPr lang="en-US"/>
            <a:t> </a:t>
          </a:r>
          <a:r>
            <a:rPr lang="en-US" err="1"/>
            <a:t>chỉnh</a:t>
          </a:r>
          <a:r>
            <a:rPr lang="en-US"/>
            <a:t> con </a:t>
          </a:r>
          <a:r>
            <a:rPr lang="en-US" err="1"/>
            <a:t>rắn</a:t>
          </a:r>
          <a:r>
            <a:rPr lang="en-US"/>
            <a:t> </a:t>
          </a:r>
          <a:r>
            <a:rPr lang="en-US" err="1"/>
            <a:t>đi</a:t>
          </a:r>
          <a:r>
            <a:rPr lang="en-US"/>
            <a:t> </a:t>
          </a:r>
          <a:r>
            <a:rPr lang="en-US" err="1"/>
            <a:t>lên</a:t>
          </a:r>
          <a:r>
            <a:rPr lang="en-US"/>
            <a:t>.</a:t>
          </a:r>
        </a:p>
      </dgm:t>
    </dgm:pt>
    <dgm:pt modelId="{A71D56BF-0600-4A4B-9B60-4C9F9DB37672}" type="parTrans" cxnId="{15FDB9FF-EFDF-416D-B36C-7BD4A5C67574}">
      <dgm:prSet/>
      <dgm:spPr/>
      <dgm:t>
        <a:bodyPr/>
        <a:lstStyle/>
        <a:p>
          <a:endParaRPr lang="en-US"/>
        </a:p>
      </dgm:t>
    </dgm:pt>
    <dgm:pt modelId="{40EF1F31-3848-43F6-B545-31EFFE057C7D}" type="sibTrans" cxnId="{15FDB9FF-EFDF-416D-B36C-7BD4A5C67574}">
      <dgm:prSet/>
      <dgm:spPr/>
      <dgm:t>
        <a:bodyPr/>
        <a:lstStyle/>
        <a:p>
          <a:endParaRPr lang="en-US"/>
        </a:p>
      </dgm:t>
    </dgm:pt>
    <dgm:pt modelId="{2BA230AF-5D14-4F8A-A1B7-51676063005E}">
      <dgm:prSet phldrT="[Text]"/>
      <dgm:spPr/>
      <dgm:t>
        <a:bodyPr/>
        <a:lstStyle/>
        <a:p>
          <a:r>
            <a:rPr lang="en-US" err="1"/>
            <a:t>Phím</a:t>
          </a:r>
          <a:r>
            <a:rPr lang="en-US"/>
            <a:t> “Down”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điều</a:t>
          </a:r>
          <a:r>
            <a:rPr lang="en-US"/>
            <a:t> </a:t>
          </a:r>
          <a:r>
            <a:rPr lang="en-US" err="1"/>
            <a:t>chỉnh</a:t>
          </a:r>
          <a:r>
            <a:rPr lang="en-US"/>
            <a:t> con </a:t>
          </a:r>
          <a:r>
            <a:rPr lang="en-US" err="1"/>
            <a:t>rắn</a:t>
          </a:r>
          <a:r>
            <a:rPr lang="en-US"/>
            <a:t> </a:t>
          </a:r>
          <a:r>
            <a:rPr lang="en-US" err="1"/>
            <a:t>đi</a:t>
          </a:r>
          <a:r>
            <a:rPr lang="en-US"/>
            <a:t> </a:t>
          </a:r>
          <a:r>
            <a:rPr lang="en-US" err="1"/>
            <a:t>xuống</a:t>
          </a:r>
          <a:r>
            <a:rPr lang="en-US"/>
            <a:t>.</a:t>
          </a:r>
        </a:p>
      </dgm:t>
    </dgm:pt>
    <dgm:pt modelId="{240E6E98-DE76-4762-B10E-94D0F53208DB}" type="parTrans" cxnId="{3135282C-07A5-429E-A660-B710E23E3EC2}">
      <dgm:prSet/>
      <dgm:spPr/>
      <dgm:t>
        <a:bodyPr/>
        <a:lstStyle/>
        <a:p>
          <a:endParaRPr lang="en-US"/>
        </a:p>
      </dgm:t>
    </dgm:pt>
    <dgm:pt modelId="{8814B464-0515-4795-B515-9B1D8C21DC99}" type="sibTrans" cxnId="{3135282C-07A5-429E-A660-B710E23E3EC2}">
      <dgm:prSet/>
      <dgm:spPr/>
      <dgm:t>
        <a:bodyPr/>
        <a:lstStyle/>
        <a:p>
          <a:endParaRPr lang="en-US"/>
        </a:p>
      </dgm:t>
    </dgm:pt>
    <dgm:pt modelId="{7A615339-FE86-43E9-B016-15ECB5A00614}">
      <dgm:prSet phldrT="[Text]"/>
      <dgm:spPr/>
      <dgm:t>
        <a:bodyPr/>
        <a:lstStyle/>
        <a:p>
          <a:r>
            <a:rPr lang="en-US" err="1"/>
            <a:t>Phím</a:t>
          </a:r>
          <a:r>
            <a:rPr lang="en-US"/>
            <a:t> “Left”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điều</a:t>
          </a:r>
          <a:r>
            <a:rPr lang="en-US"/>
            <a:t> </a:t>
          </a:r>
          <a:r>
            <a:rPr lang="en-US" err="1"/>
            <a:t>chỉnh</a:t>
          </a:r>
          <a:r>
            <a:rPr lang="en-US"/>
            <a:t> con </a:t>
          </a:r>
          <a:r>
            <a:rPr lang="en-US" err="1"/>
            <a:t>rắn</a:t>
          </a:r>
          <a:r>
            <a:rPr lang="en-US"/>
            <a:t> </a:t>
          </a:r>
          <a:r>
            <a:rPr lang="en-US" err="1"/>
            <a:t>đi</a:t>
          </a:r>
          <a:r>
            <a:rPr lang="en-US"/>
            <a:t> sang </a:t>
          </a:r>
          <a:r>
            <a:rPr lang="en-US" err="1"/>
            <a:t>trái</a:t>
          </a:r>
          <a:r>
            <a:rPr lang="en-US"/>
            <a:t>.</a:t>
          </a:r>
        </a:p>
      </dgm:t>
    </dgm:pt>
    <dgm:pt modelId="{AC3573A0-1036-4568-BF3F-1B7C666554C5}" type="parTrans" cxnId="{B0B6D50E-525B-4424-92D1-7C8DD2D70DDB}">
      <dgm:prSet/>
      <dgm:spPr/>
      <dgm:t>
        <a:bodyPr/>
        <a:lstStyle/>
        <a:p>
          <a:endParaRPr lang="en-US"/>
        </a:p>
      </dgm:t>
    </dgm:pt>
    <dgm:pt modelId="{0509DC23-734E-4DBD-AC28-C91C1799CAC2}" type="sibTrans" cxnId="{B0B6D50E-525B-4424-92D1-7C8DD2D70DDB}">
      <dgm:prSet/>
      <dgm:spPr/>
      <dgm:t>
        <a:bodyPr/>
        <a:lstStyle/>
        <a:p>
          <a:endParaRPr lang="en-US"/>
        </a:p>
      </dgm:t>
    </dgm:pt>
    <dgm:pt modelId="{8D7598AD-236D-4EDA-8CD0-5F44E5869DCF}">
      <dgm:prSet phldrT="[Text]"/>
      <dgm:spPr/>
      <dgm:t>
        <a:bodyPr/>
        <a:lstStyle/>
        <a:p>
          <a:r>
            <a:rPr lang="en-US" err="1"/>
            <a:t>Phím</a:t>
          </a:r>
          <a:r>
            <a:rPr lang="en-US"/>
            <a:t> “Right”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điều</a:t>
          </a:r>
          <a:r>
            <a:rPr lang="en-US"/>
            <a:t> </a:t>
          </a:r>
          <a:r>
            <a:rPr lang="en-US" err="1"/>
            <a:t>chỉnh</a:t>
          </a:r>
          <a:r>
            <a:rPr lang="en-US"/>
            <a:t> con </a:t>
          </a:r>
          <a:r>
            <a:rPr lang="en-US" err="1"/>
            <a:t>rắn</a:t>
          </a:r>
          <a:r>
            <a:rPr lang="en-US"/>
            <a:t> </a:t>
          </a:r>
          <a:r>
            <a:rPr lang="en-US" err="1"/>
            <a:t>đi</a:t>
          </a:r>
          <a:r>
            <a:rPr lang="en-US"/>
            <a:t> sang </a:t>
          </a:r>
          <a:r>
            <a:rPr lang="en-US" err="1"/>
            <a:t>phải</a:t>
          </a:r>
          <a:r>
            <a:rPr lang="en-US"/>
            <a:t>.</a:t>
          </a:r>
        </a:p>
      </dgm:t>
    </dgm:pt>
    <dgm:pt modelId="{83162A6B-490E-4AF5-9264-042255D433A3}" type="parTrans" cxnId="{CA039914-B320-4908-9417-959EEBE34CFD}">
      <dgm:prSet/>
      <dgm:spPr/>
      <dgm:t>
        <a:bodyPr/>
        <a:lstStyle/>
        <a:p>
          <a:endParaRPr lang="en-US"/>
        </a:p>
      </dgm:t>
    </dgm:pt>
    <dgm:pt modelId="{FEB98F3D-E363-4FE7-90CD-5F98A805A67F}" type="sibTrans" cxnId="{CA039914-B320-4908-9417-959EEBE34CFD}">
      <dgm:prSet/>
      <dgm:spPr/>
      <dgm:t>
        <a:bodyPr/>
        <a:lstStyle/>
        <a:p>
          <a:endParaRPr lang="en-US"/>
        </a:p>
      </dgm:t>
    </dgm:pt>
    <dgm:pt modelId="{80D785D7-C0CA-4F7C-93DE-31889B8B89D7}">
      <dgm:prSet phldrT="[Text]"/>
      <dgm:spPr/>
      <dgm:t>
        <a:bodyPr/>
        <a:lstStyle/>
        <a:p>
          <a:r>
            <a:rPr lang="en-US" err="1"/>
            <a:t>Người</a:t>
          </a:r>
          <a:r>
            <a:rPr lang="en-US"/>
            <a:t> </a:t>
          </a:r>
          <a:r>
            <a:rPr lang="en-US" err="1"/>
            <a:t>chơi</a:t>
          </a:r>
          <a:r>
            <a:rPr lang="en-US"/>
            <a:t> </a:t>
          </a:r>
          <a:r>
            <a:rPr lang="en-US" err="1"/>
            <a:t>được</a:t>
          </a:r>
          <a:r>
            <a:rPr lang="en-US"/>
            <a:t> </a:t>
          </a:r>
          <a:r>
            <a:rPr lang="en-US" err="1"/>
            <a:t>cộng</a:t>
          </a:r>
          <a:r>
            <a:rPr lang="en-US"/>
            <a:t> </a:t>
          </a:r>
          <a:r>
            <a:rPr lang="en-US" err="1"/>
            <a:t>điểm</a:t>
          </a:r>
          <a:r>
            <a:rPr lang="en-US"/>
            <a:t> </a:t>
          </a:r>
          <a:r>
            <a:rPr lang="en-US" err="1"/>
            <a:t>nếu</a:t>
          </a:r>
          <a:r>
            <a:rPr lang="en-US"/>
            <a:t> </a:t>
          </a:r>
          <a:r>
            <a:rPr lang="en-US" err="1"/>
            <a:t>ăn</a:t>
          </a:r>
          <a:r>
            <a:rPr lang="en-US"/>
            <a:t> </a:t>
          </a:r>
          <a:r>
            <a:rPr lang="en-US" err="1"/>
            <a:t>được</a:t>
          </a:r>
          <a:r>
            <a:rPr lang="en-US"/>
            <a:t> ô </a:t>
          </a:r>
          <a:r>
            <a:rPr lang="en-US" err="1"/>
            <a:t>vuông</a:t>
          </a:r>
          <a:r>
            <a:rPr lang="en-US"/>
            <a:t> </a:t>
          </a:r>
          <a:r>
            <a:rPr lang="en-US" err="1"/>
            <a:t>trên</a:t>
          </a:r>
          <a:r>
            <a:rPr lang="en-US"/>
            <a:t> </a:t>
          </a:r>
          <a:r>
            <a:rPr lang="en-US" err="1"/>
            <a:t>màn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, </a:t>
          </a:r>
          <a:r>
            <a:rPr lang="en-US" err="1"/>
            <a:t>sau</a:t>
          </a:r>
          <a:r>
            <a:rPr lang="en-US"/>
            <a:t> </a:t>
          </a:r>
          <a:r>
            <a:rPr lang="en-US" err="1"/>
            <a:t>đó</a:t>
          </a:r>
          <a:r>
            <a:rPr lang="en-US"/>
            <a:t> ô </a:t>
          </a:r>
          <a:r>
            <a:rPr lang="en-US" err="1"/>
            <a:t>vuông</a:t>
          </a:r>
          <a:r>
            <a:rPr lang="en-US"/>
            <a:t> </a:t>
          </a:r>
          <a:r>
            <a:rPr lang="en-US" err="1"/>
            <a:t>sẽ</a:t>
          </a:r>
          <a:r>
            <a:rPr lang="en-US"/>
            <a:t> di </a:t>
          </a:r>
          <a:r>
            <a:rPr lang="en-US" err="1"/>
            <a:t>chuyển</a:t>
          </a:r>
          <a:r>
            <a:rPr lang="en-US"/>
            <a:t> </a:t>
          </a:r>
          <a:r>
            <a:rPr lang="en-US" err="1"/>
            <a:t>đến</a:t>
          </a:r>
          <a:r>
            <a:rPr lang="en-US"/>
            <a:t> </a:t>
          </a:r>
          <a:r>
            <a:rPr lang="en-US" err="1"/>
            <a:t>vị</a:t>
          </a:r>
          <a:r>
            <a:rPr lang="en-US"/>
            <a:t> </a:t>
          </a:r>
          <a:r>
            <a:rPr lang="en-US" err="1"/>
            <a:t>trí</a:t>
          </a:r>
          <a:r>
            <a:rPr lang="en-US"/>
            <a:t> </a:t>
          </a:r>
          <a:r>
            <a:rPr lang="en-US" err="1"/>
            <a:t>khác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con </a:t>
          </a:r>
          <a:r>
            <a:rPr lang="en-US" err="1"/>
            <a:t>rắn</a:t>
          </a:r>
          <a:r>
            <a:rPr lang="en-US"/>
            <a:t> </a:t>
          </a:r>
          <a:r>
            <a:rPr lang="en-US" err="1"/>
            <a:t>sẽ</a:t>
          </a:r>
          <a:r>
            <a:rPr lang="en-US"/>
            <a:t> </a:t>
          </a:r>
          <a:r>
            <a:rPr lang="en-US" err="1"/>
            <a:t>dài</a:t>
          </a:r>
          <a:r>
            <a:rPr lang="en-US"/>
            <a:t> ra.</a:t>
          </a:r>
        </a:p>
      </dgm:t>
    </dgm:pt>
    <dgm:pt modelId="{01681E5A-F6B4-4A8D-A3B3-F52473A4E298}" type="parTrans" cxnId="{E3C591E0-1CAD-436A-AC84-BB7C795CBDA1}">
      <dgm:prSet/>
      <dgm:spPr/>
      <dgm:t>
        <a:bodyPr/>
        <a:lstStyle/>
        <a:p>
          <a:endParaRPr lang="en-US"/>
        </a:p>
      </dgm:t>
    </dgm:pt>
    <dgm:pt modelId="{05FED7A5-00AB-43CD-BF2C-D1E8D168B022}" type="sibTrans" cxnId="{E3C591E0-1CAD-436A-AC84-BB7C795CBDA1}">
      <dgm:prSet/>
      <dgm:spPr/>
      <dgm:t>
        <a:bodyPr/>
        <a:lstStyle/>
        <a:p>
          <a:endParaRPr lang="en-US"/>
        </a:p>
      </dgm:t>
    </dgm:pt>
    <dgm:pt modelId="{181BE3BB-8771-4F3C-A917-E22C43E5339D}">
      <dgm:prSet phldrT="[Text]"/>
      <dgm:spPr/>
      <dgm:t>
        <a:bodyPr/>
        <a:lstStyle/>
        <a:p>
          <a:r>
            <a:rPr lang="en-US" err="1"/>
            <a:t>Người</a:t>
          </a:r>
          <a:r>
            <a:rPr lang="en-US"/>
            <a:t> </a:t>
          </a:r>
          <a:r>
            <a:rPr lang="en-US" err="1"/>
            <a:t>chơi</a:t>
          </a:r>
          <a:r>
            <a:rPr lang="en-US"/>
            <a:t> </a:t>
          </a:r>
          <a:r>
            <a:rPr lang="en-US" err="1"/>
            <a:t>sẽ</a:t>
          </a:r>
          <a:r>
            <a:rPr lang="en-US"/>
            <a:t> </a:t>
          </a:r>
          <a:r>
            <a:rPr lang="en-US" err="1"/>
            <a:t>thua</a:t>
          </a:r>
          <a:r>
            <a:rPr lang="en-US"/>
            <a:t> </a:t>
          </a:r>
          <a:r>
            <a:rPr lang="en-US" err="1"/>
            <a:t>nếu</a:t>
          </a:r>
          <a:r>
            <a:rPr lang="en-US"/>
            <a:t>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rắn</a:t>
          </a:r>
          <a:r>
            <a:rPr lang="en-US"/>
            <a:t> </a:t>
          </a:r>
          <a:r>
            <a:rPr lang="en-US" err="1"/>
            <a:t>chạm</a:t>
          </a:r>
          <a:r>
            <a:rPr lang="en-US"/>
            <a:t> </a:t>
          </a:r>
          <a:r>
            <a:rPr lang="en-US" err="1"/>
            <a:t>thân</a:t>
          </a:r>
          <a:r>
            <a:rPr lang="en-US"/>
            <a:t> hay </a:t>
          </a:r>
          <a:r>
            <a:rPr lang="en-US" err="1"/>
            <a:t>chạm</a:t>
          </a:r>
          <a:r>
            <a:rPr lang="en-US"/>
            <a:t> </a:t>
          </a:r>
          <a:r>
            <a:rPr lang="en-US" err="1"/>
            <a:t>vào</a:t>
          </a:r>
          <a:r>
            <a:rPr lang="en-US"/>
            <a:t> </a:t>
          </a:r>
          <a:r>
            <a:rPr lang="en-US" err="1"/>
            <a:t>thành</a:t>
          </a:r>
          <a:r>
            <a:rPr lang="en-US"/>
            <a:t> </a:t>
          </a:r>
          <a:r>
            <a:rPr lang="en-US" err="1"/>
            <a:t>màn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.</a:t>
          </a:r>
        </a:p>
      </dgm:t>
    </dgm:pt>
    <dgm:pt modelId="{8F9B5F3E-70D5-422B-9B3D-82C2118809BA}" type="parTrans" cxnId="{2F8FF836-8FE0-4A8D-A534-56FF332CDCD2}">
      <dgm:prSet/>
      <dgm:spPr/>
      <dgm:t>
        <a:bodyPr/>
        <a:lstStyle/>
        <a:p>
          <a:endParaRPr lang="en-US"/>
        </a:p>
      </dgm:t>
    </dgm:pt>
    <dgm:pt modelId="{16B64D45-A463-4E96-968E-7BBD92A7FC20}" type="sibTrans" cxnId="{2F8FF836-8FE0-4A8D-A534-56FF332CDCD2}">
      <dgm:prSet/>
      <dgm:spPr/>
      <dgm:t>
        <a:bodyPr/>
        <a:lstStyle/>
        <a:p>
          <a:endParaRPr lang="en-US"/>
        </a:p>
      </dgm:t>
    </dgm:pt>
    <dgm:pt modelId="{F7328411-5C15-4C6B-AC8E-545892F3B91E}">
      <dgm:prSet phldrT="[Text]"/>
      <dgm:spPr/>
      <dgm:t>
        <a:bodyPr/>
        <a:lstStyle/>
        <a:p>
          <a:r>
            <a:rPr lang="en-US" err="1"/>
            <a:t>Báo</a:t>
          </a:r>
          <a:r>
            <a:rPr lang="en-US"/>
            <a:t> </a:t>
          </a:r>
          <a:r>
            <a:rPr lang="en-US" err="1"/>
            <a:t>cho</a:t>
          </a:r>
          <a:r>
            <a:rPr lang="en-US"/>
            <a:t> </a:t>
          </a:r>
          <a:r>
            <a:rPr lang="en-US" err="1"/>
            <a:t>người</a:t>
          </a:r>
          <a:r>
            <a:rPr lang="en-US"/>
            <a:t> </a:t>
          </a:r>
          <a:r>
            <a:rPr lang="en-US" err="1"/>
            <a:t>chơi</a:t>
          </a:r>
          <a:r>
            <a:rPr lang="en-US"/>
            <a:t> </a:t>
          </a:r>
          <a:r>
            <a:rPr lang="en-US" err="1"/>
            <a:t>biết</a:t>
          </a:r>
          <a:r>
            <a:rPr lang="en-US"/>
            <a:t> </a:t>
          </a:r>
          <a:r>
            <a:rPr lang="en-US" err="1"/>
            <a:t>thua</a:t>
          </a:r>
          <a:r>
            <a:rPr lang="en-US"/>
            <a:t> </a:t>
          </a:r>
          <a:r>
            <a:rPr lang="en-US" err="1"/>
            <a:t>cuộc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xuất</a:t>
          </a:r>
          <a:r>
            <a:rPr lang="en-US"/>
            <a:t> </a:t>
          </a:r>
          <a:r>
            <a:rPr lang="en-US" err="1"/>
            <a:t>điểm</a:t>
          </a:r>
          <a:r>
            <a:rPr lang="en-US"/>
            <a:t> ra </a:t>
          </a:r>
          <a:r>
            <a:rPr lang="en-US" err="1"/>
            <a:t>màn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.</a:t>
          </a:r>
        </a:p>
      </dgm:t>
    </dgm:pt>
    <dgm:pt modelId="{C685A1B3-015A-41D0-A067-A017FB390333}" type="parTrans" cxnId="{FD3F9B7C-493A-442C-B2DE-8DB303CF9321}">
      <dgm:prSet/>
      <dgm:spPr/>
      <dgm:t>
        <a:bodyPr/>
        <a:lstStyle/>
        <a:p>
          <a:endParaRPr lang="en-US"/>
        </a:p>
      </dgm:t>
    </dgm:pt>
    <dgm:pt modelId="{5F748095-8FDC-457D-B5C8-4B0495F6187C}" type="sibTrans" cxnId="{FD3F9B7C-493A-442C-B2DE-8DB303CF9321}">
      <dgm:prSet/>
      <dgm:spPr/>
      <dgm:t>
        <a:bodyPr/>
        <a:lstStyle/>
        <a:p>
          <a:endParaRPr lang="en-US"/>
        </a:p>
      </dgm:t>
    </dgm:pt>
    <dgm:pt modelId="{C3746C9E-7641-4A42-BFF3-0D1B228475C6}">
      <dgm:prSet phldrT="[Text]"/>
      <dgm:spPr/>
      <dgm:t>
        <a:bodyPr/>
        <a:lstStyle/>
        <a:p>
          <a:r>
            <a:rPr lang="en-US" err="1"/>
            <a:t>Nhấn</a:t>
          </a:r>
          <a:r>
            <a:rPr lang="en-US"/>
            <a:t> </a:t>
          </a:r>
          <a:r>
            <a:rPr lang="en-US" err="1"/>
            <a:t>phím</a:t>
          </a:r>
          <a:r>
            <a:rPr lang="en-US"/>
            <a:t> “S” </a:t>
          </a:r>
          <a:r>
            <a:rPr lang="en-US" err="1"/>
            <a:t>nếu</a:t>
          </a:r>
          <a:r>
            <a:rPr lang="en-US"/>
            <a:t> </a:t>
          </a:r>
          <a:r>
            <a:rPr lang="en-US" err="1"/>
            <a:t>muốn</a:t>
          </a:r>
          <a:r>
            <a:rPr lang="en-US"/>
            <a:t> </a:t>
          </a:r>
          <a:r>
            <a:rPr lang="en-US" err="1"/>
            <a:t>chơi</a:t>
          </a:r>
          <a:r>
            <a:rPr lang="en-US"/>
            <a:t> </a:t>
          </a:r>
          <a:r>
            <a:rPr lang="en-US" err="1"/>
            <a:t>lại</a:t>
          </a:r>
          <a:r>
            <a:rPr lang="en-US"/>
            <a:t> </a:t>
          </a:r>
          <a:r>
            <a:rPr lang="en-US" err="1"/>
            <a:t>hoặc</a:t>
          </a:r>
          <a:r>
            <a:rPr lang="en-US"/>
            <a:t> </a:t>
          </a:r>
          <a:r>
            <a:rPr lang="en-US" err="1"/>
            <a:t>phím</a:t>
          </a:r>
          <a:r>
            <a:rPr lang="en-US"/>
            <a:t> “F”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thoát</a:t>
          </a:r>
          <a:r>
            <a:rPr lang="en-US"/>
            <a:t> game.</a:t>
          </a:r>
        </a:p>
      </dgm:t>
    </dgm:pt>
    <dgm:pt modelId="{84456B5C-6C54-43A4-9245-8456EF8449C1}" type="parTrans" cxnId="{1EA2BD6D-FF6B-47E8-B321-F956B0B3069D}">
      <dgm:prSet/>
      <dgm:spPr/>
      <dgm:t>
        <a:bodyPr/>
        <a:lstStyle/>
        <a:p>
          <a:endParaRPr lang="en-US"/>
        </a:p>
      </dgm:t>
    </dgm:pt>
    <dgm:pt modelId="{791168C4-314A-455C-AADA-39226EE86AB0}" type="sibTrans" cxnId="{1EA2BD6D-FF6B-47E8-B321-F956B0B3069D}">
      <dgm:prSet/>
      <dgm:spPr/>
      <dgm:t>
        <a:bodyPr/>
        <a:lstStyle/>
        <a:p>
          <a:endParaRPr lang="en-US"/>
        </a:p>
      </dgm:t>
    </dgm:pt>
    <dgm:pt modelId="{290D25E1-A28D-4DE2-92DE-AB5DB483B1D1}" type="pres">
      <dgm:prSet presAssocID="{3A2BD99F-35F2-455C-B56C-7BF860959C7F}" presName="linear" presStyleCnt="0">
        <dgm:presLayoutVars>
          <dgm:animLvl val="lvl"/>
          <dgm:resizeHandles val="exact"/>
        </dgm:presLayoutVars>
      </dgm:prSet>
      <dgm:spPr/>
    </dgm:pt>
    <dgm:pt modelId="{534B4D14-55FD-473E-A661-513E7099D1A6}" type="pres">
      <dgm:prSet presAssocID="{8FF1FC19-59C7-4E8C-B250-7511E70D288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A63AFDD-CAE8-4B59-AD78-11E8BA576273}" type="pres">
      <dgm:prSet presAssocID="{A4A85076-6FC0-492A-8220-5C5A9732653E}" presName="spacer" presStyleCnt="0"/>
      <dgm:spPr/>
    </dgm:pt>
    <dgm:pt modelId="{950D576F-B655-4CE5-84C6-725D2FC5A17E}" type="pres">
      <dgm:prSet presAssocID="{1E578B57-6F5E-483D-8F1E-83E19585D59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76906F7-FA0D-41C9-AAF5-D3E7C80FDB9B}" type="pres">
      <dgm:prSet presAssocID="{38BFC69B-B168-4282-BAD3-87D910AFE8F0}" presName="spacer" presStyleCnt="0"/>
      <dgm:spPr/>
    </dgm:pt>
    <dgm:pt modelId="{076B09C0-4250-463F-8BB2-69617ADA5BE5}" type="pres">
      <dgm:prSet presAssocID="{BBE4818F-B600-4AF8-A27B-6321ED24527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1D6B9C8-4116-4DDF-A803-BD975033D406}" type="pres">
      <dgm:prSet presAssocID="{BBE4818F-B600-4AF8-A27B-6321ED245277}" presName="childText" presStyleLbl="revTx" presStyleIdx="0" presStyleCnt="1">
        <dgm:presLayoutVars>
          <dgm:bulletEnabled val="1"/>
        </dgm:presLayoutVars>
      </dgm:prSet>
      <dgm:spPr/>
    </dgm:pt>
    <dgm:pt modelId="{7521CFB8-0046-4E96-A3C4-FD720EF2F3B6}" type="pres">
      <dgm:prSet presAssocID="{80D785D7-C0CA-4F7C-93DE-31889B8B89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9FD1511-72D2-44AA-810F-6700E2654C9E}" type="pres">
      <dgm:prSet presAssocID="{05FED7A5-00AB-43CD-BF2C-D1E8D168B022}" presName="spacer" presStyleCnt="0"/>
      <dgm:spPr/>
    </dgm:pt>
    <dgm:pt modelId="{01A304F3-FCB0-45E7-8398-AA28159588B3}" type="pres">
      <dgm:prSet presAssocID="{181BE3BB-8771-4F3C-A917-E22C43E5339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20CA29C-414D-4408-A7ED-5AB3A8E5A538}" type="pres">
      <dgm:prSet presAssocID="{16B64D45-A463-4E96-968E-7BBD92A7FC20}" presName="spacer" presStyleCnt="0"/>
      <dgm:spPr/>
    </dgm:pt>
    <dgm:pt modelId="{92BB12B0-8418-4C78-92D4-744485024AD6}" type="pres">
      <dgm:prSet presAssocID="{F7328411-5C15-4C6B-AC8E-545892F3B91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B11C78-C6DF-4EC0-8271-954B51A8E207}" type="pres">
      <dgm:prSet presAssocID="{5F748095-8FDC-457D-B5C8-4B0495F6187C}" presName="spacer" presStyleCnt="0"/>
      <dgm:spPr/>
    </dgm:pt>
    <dgm:pt modelId="{6B89C713-4087-42BD-A007-552E4DB0F2B1}" type="pres">
      <dgm:prSet presAssocID="{C3746C9E-7641-4A42-BFF3-0D1B228475C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0B6D50E-525B-4424-92D1-7C8DD2D70DDB}" srcId="{BBE4818F-B600-4AF8-A27B-6321ED245277}" destId="{7A615339-FE86-43E9-B016-15ECB5A00614}" srcOrd="2" destOrd="0" parTransId="{AC3573A0-1036-4568-BF3F-1B7C666554C5}" sibTransId="{0509DC23-734E-4DBD-AC28-C91C1799CAC2}"/>
    <dgm:cxn modelId="{CA039914-B320-4908-9417-959EEBE34CFD}" srcId="{BBE4818F-B600-4AF8-A27B-6321ED245277}" destId="{8D7598AD-236D-4EDA-8CD0-5F44E5869DCF}" srcOrd="3" destOrd="0" parTransId="{83162A6B-490E-4AF5-9264-042255D433A3}" sibTransId="{FEB98F3D-E363-4FE7-90CD-5F98A805A67F}"/>
    <dgm:cxn modelId="{AFD06B22-90CB-411E-8FB4-224A9BBD887B}" type="presOf" srcId="{3E5DA0DD-2F05-440B-8CF1-451271778313}" destId="{01D6B9C8-4116-4DDF-A803-BD975033D406}" srcOrd="0" destOrd="0" presId="urn:microsoft.com/office/officeart/2005/8/layout/vList2"/>
    <dgm:cxn modelId="{7DFA3524-9FE5-43F6-AA8D-52BEDDC3CADF}" type="presOf" srcId="{F7328411-5C15-4C6B-AC8E-545892F3B91E}" destId="{92BB12B0-8418-4C78-92D4-744485024AD6}" srcOrd="0" destOrd="0" presId="urn:microsoft.com/office/officeart/2005/8/layout/vList2"/>
    <dgm:cxn modelId="{2FCA8025-0D3E-4B8F-92CD-A0E3BF8418A2}" type="presOf" srcId="{8FF1FC19-59C7-4E8C-B250-7511E70D288C}" destId="{534B4D14-55FD-473E-A661-513E7099D1A6}" srcOrd="0" destOrd="0" presId="urn:microsoft.com/office/officeart/2005/8/layout/vList2"/>
    <dgm:cxn modelId="{B5953D2B-51B5-4E22-AFDB-34DDB3ECF47E}" srcId="{3A2BD99F-35F2-455C-B56C-7BF860959C7F}" destId="{8FF1FC19-59C7-4E8C-B250-7511E70D288C}" srcOrd="0" destOrd="0" parTransId="{70DC9A17-1A10-4567-89C5-87788D014828}" sibTransId="{A4A85076-6FC0-492A-8220-5C5A9732653E}"/>
    <dgm:cxn modelId="{3135282C-07A5-429E-A660-B710E23E3EC2}" srcId="{BBE4818F-B600-4AF8-A27B-6321ED245277}" destId="{2BA230AF-5D14-4F8A-A1B7-51676063005E}" srcOrd="1" destOrd="0" parTransId="{240E6E98-DE76-4762-B10E-94D0F53208DB}" sibTransId="{8814B464-0515-4795-B515-9B1D8C21DC99}"/>
    <dgm:cxn modelId="{59300136-AD6F-4F65-8B1E-271BFFE598C9}" type="presOf" srcId="{80D785D7-C0CA-4F7C-93DE-31889B8B89D7}" destId="{7521CFB8-0046-4E96-A3C4-FD720EF2F3B6}" srcOrd="0" destOrd="0" presId="urn:microsoft.com/office/officeart/2005/8/layout/vList2"/>
    <dgm:cxn modelId="{2F8FF836-8FE0-4A8D-A534-56FF332CDCD2}" srcId="{3A2BD99F-35F2-455C-B56C-7BF860959C7F}" destId="{181BE3BB-8771-4F3C-A917-E22C43E5339D}" srcOrd="4" destOrd="0" parTransId="{8F9B5F3E-70D5-422B-9B3D-82C2118809BA}" sibTransId="{16B64D45-A463-4E96-968E-7BBD92A7FC20}"/>
    <dgm:cxn modelId="{7B8E8341-7795-4547-B5DF-0724C6C06A85}" type="presOf" srcId="{C3746C9E-7641-4A42-BFF3-0D1B228475C6}" destId="{6B89C713-4087-42BD-A007-552E4DB0F2B1}" srcOrd="0" destOrd="0" presId="urn:microsoft.com/office/officeart/2005/8/layout/vList2"/>
    <dgm:cxn modelId="{7FC13369-D859-4BAD-AD73-469BE5930C85}" type="presOf" srcId="{8D7598AD-236D-4EDA-8CD0-5F44E5869DCF}" destId="{01D6B9C8-4116-4DDF-A803-BD975033D406}" srcOrd="0" destOrd="3" presId="urn:microsoft.com/office/officeart/2005/8/layout/vList2"/>
    <dgm:cxn modelId="{1EA2BD6D-FF6B-47E8-B321-F956B0B3069D}" srcId="{3A2BD99F-35F2-455C-B56C-7BF860959C7F}" destId="{C3746C9E-7641-4A42-BFF3-0D1B228475C6}" srcOrd="6" destOrd="0" parTransId="{84456B5C-6C54-43A4-9245-8456EF8449C1}" sibTransId="{791168C4-314A-455C-AADA-39226EE86AB0}"/>
    <dgm:cxn modelId="{87E09057-3C6C-41A3-9C1D-B7D4DCA2D135}" srcId="{3A2BD99F-35F2-455C-B56C-7BF860959C7F}" destId="{BBE4818F-B600-4AF8-A27B-6321ED245277}" srcOrd="2" destOrd="0" parTransId="{CA10BBDA-89E1-4383-9481-C13FD3949BFD}" sibTransId="{515A9978-5F1C-4355-9C93-C5D292002FAB}"/>
    <dgm:cxn modelId="{FD3F9B7C-493A-442C-B2DE-8DB303CF9321}" srcId="{3A2BD99F-35F2-455C-B56C-7BF860959C7F}" destId="{F7328411-5C15-4C6B-AC8E-545892F3B91E}" srcOrd="5" destOrd="0" parTransId="{C685A1B3-015A-41D0-A067-A017FB390333}" sibTransId="{5F748095-8FDC-457D-B5C8-4B0495F6187C}"/>
    <dgm:cxn modelId="{59C4227D-792B-4304-B59D-F7F39CAAF6D1}" type="presOf" srcId="{3A2BD99F-35F2-455C-B56C-7BF860959C7F}" destId="{290D25E1-A28D-4DE2-92DE-AB5DB483B1D1}" srcOrd="0" destOrd="0" presId="urn:microsoft.com/office/officeart/2005/8/layout/vList2"/>
    <dgm:cxn modelId="{FD6630C2-6927-4B7E-AC81-4F704F8C9DDC}" type="presOf" srcId="{181BE3BB-8771-4F3C-A917-E22C43E5339D}" destId="{01A304F3-FCB0-45E7-8398-AA28159588B3}" srcOrd="0" destOrd="0" presId="urn:microsoft.com/office/officeart/2005/8/layout/vList2"/>
    <dgm:cxn modelId="{189F19D1-26A8-4432-A9DC-01494B555134}" type="presOf" srcId="{1E578B57-6F5E-483D-8F1E-83E19585D59E}" destId="{950D576F-B655-4CE5-84C6-725D2FC5A17E}" srcOrd="0" destOrd="0" presId="urn:microsoft.com/office/officeart/2005/8/layout/vList2"/>
    <dgm:cxn modelId="{E3C591E0-1CAD-436A-AC84-BB7C795CBDA1}" srcId="{3A2BD99F-35F2-455C-B56C-7BF860959C7F}" destId="{80D785D7-C0CA-4F7C-93DE-31889B8B89D7}" srcOrd="3" destOrd="0" parTransId="{01681E5A-F6B4-4A8D-A3B3-F52473A4E298}" sibTransId="{05FED7A5-00AB-43CD-BF2C-D1E8D168B022}"/>
    <dgm:cxn modelId="{223962E1-7DF5-4B69-8507-B8D2085160F3}" type="presOf" srcId="{BBE4818F-B600-4AF8-A27B-6321ED245277}" destId="{076B09C0-4250-463F-8BB2-69617ADA5BE5}" srcOrd="0" destOrd="0" presId="urn:microsoft.com/office/officeart/2005/8/layout/vList2"/>
    <dgm:cxn modelId="{DF1C41E4-7AAF-4E61-AF5B-1C2CD42C7AB6}" type="presOf" srcId="{7A615339-FE86-43E9-B016-15ECB5A00614}" destId="{01D6B9C8-4116-4DDF-A803-BD975033D406}" srcOrd="0" destOrd="2" presId="urn:microsoft.com/office/officeart/2005/8/layout/vList2"/>
    <dgm:cxn modelId="{A88610EB-BA7E-40ED-A523-6BCA4262E855}" type="presOf" srcId="{2BA230AF-5D14-4F8A-A1B7-51676063005E}" destId="{01D6B9C8-4116-4DDF-A803-BD975033D406}" srcOrd="0" destOrd="1" presId="urn:microsoft.com/office/officeart/2005/8/layout/vList2"/>
    <dgm:cxn modelId="{0A9765FA-54F2-441C-B200-75BEF0712A6B}" srcId="{3A2BD99F-35F2-455C-B56C-7BF860959C7F}" destId="{1E578B57-6F5E-483D-8F1E-83E19585D59E}" srcOrd="1" destOrd="0" parTransId="{AFE2C351-E6DD-4D3E-9088-2B9520F5D904}" sibTransId="{38BFC69B-B168-4282-BAD3-87D910AFE8F0}"/>
    <dgm:cxn modelId="{15FDB9FF-EFDF-416D-B36C-7BD4A5C67574}" srcId="{BBE4818F-B600-4AF8-A27B-6321ED245277}" destId="{3E5DA0DD-2F05-440B-8CF1-451271778313}" srcOrd="0" destOrd="0" parTransId="{A71D56BF-0600-4A4B-9B60-4C9F9DB37672}" sibTransId="{40EF1F31-3848-43F6-B545-31EFFE057C7D}"/>
    <dgm:cxn modelId="{EDE45CD6-276A-4466-87AD-4D5F0C03B0E8}" type="presParOf" srcId="{290D25E1-A28D-4DE2-92DE-AB5DB483B1D1}" destId="{534B4D14-55FD-473E-A661-513E7099D1A6}" srcOrd="0" destOrd="0" presId="urn:microsoft.com/office/officeart/2005/8/layout/vList2"/>
    <dgm:cxn modelId="{6999C886-BD32-49F5-84E3-5C0832DE3B29}" type="presParOf" srcId="{290D25E1-A28D-4DE2-92DE-AB5DB483B1D1}" destId="{9A63AFDD-CAE8-4B59-AD78-11E8BA576273}" srcOrd="1" destOrd="0" presId="urn:microsoft.com/office/officeart/2005/8/layout/vList2"/>
    <dgm:cxn modelId="{2909A161-D993-446B-8D95-FD67ECB76B6F}" type="presParOf" srcId="{290D25E1-A28D-4DE2-92DE-AB5DB483B1D1}" destId="{950D576F-B655-4CE5-84C6-725D2FC5A17E}" srcOrd="2" destOrd="0" presId="urn:microsoft.com/office/officeart/2005/8/layout/vList2"/>
    <dgm:cxn modelId="{1272A849-FBDC-4F80-9EE3-5EA0FD60EF5C}" type="presParOf" srcId="{290D25E1-A28D-4DE2-92DE-AB5DB483B1D1}" destId="{676906F7-FA0D-41C9-AAF5-D3E7C80FDB9B}" srcOrd="3" destOrd="0" presId="urn:microsoft.com/office/officeart/2005/8/layout/vList2"/>
    <dgm:cxn modelId="{AB53360B-844A-4CA3-8E68-F040BD775F09}" type="presParOf" srcId="{290D25E1-A28D-4DE2-92DE-AB5DB483B1D1}" destId="{076B09C0-4250-463F-8BB2-69617ADA5BE5}" srcOrd="4" destOrd="0" presId="urn:microsoft.com/office/officeart/2005/8/layout/vList2"/>
    <dgm:cxn modelId="{4194D8E6-0C36-456E-B282-516696215C64}" type="presParOf" srcId="{290D25E1-A28D-4DE2-92DE-AB5DB483B1D1}" destId="{01D6B9C8-4116-4DDF-A803-BD975033D406}" srcOrd="5" destOrd="0" presId="urn:microsoft.com/office/officeart/2005/8/layout/vList2"/>
    <dgm:cxn modelId="{D3F932BF-8FE0-4C83-8868-5FAFB8DA1E39}" type="presParOf" srcId="{290D25E1-A28D-4DE2-92DE-AB5DB483B1D1}" destId="{7521CFB8-0046-4E96-A3C4-FD720EF2F3B6}" srcOrd="6" destOrd="0" presId="urn:microsoft.com/office/officeart/2005/8/layout/vList2"/>
    <dgm:cxn modelId="{58B3073A-5D65-48C9-806B-17853F7E9D09}" type="presParOf" srcId="{290D25E1-A28D-4DE2-92DE-AB5DB483B1D1}" destId="{29FD1511-72D2-44AA-810F-6700E2654C9E}" srcOrd="7" destOrd="0" presId="urn:microsoft.com/office/officeart/2005/8/layout/vList2"/>
    <dgm:cxn modelId="{05B9B105-AB9A-41B1-845C-6C02A123B373}" type="presParOf" srcId="{290D25E1-A28D-4DE2-92DE-AB5DB483B1D1}" destId="{01A304F3-FCB0-45E7-8398-AA28159588B3}" srcOrd="8" destOrd="0" presId="urn:microsoft.com/office/officeart/2005/8/layout/vList2"/>
    <dgm:cxn modelId="{74A52F6E-8BA9-45A4-A6EE-FA6517867AB4}" type="presParOf" srcId="{290D25E1-A28D-4DE2-92DE-AB5DB483B1D1}" destId="{020CA29C-414D-4408-A7ED-5AB3A8E5A538}" srcOrd="9" destOrd="0" presId="urn:microsoft.com/office/officeart/2005/8/layout/vList2"/>
    <dgm:cxn modelId="{37E3488E-CC94-4443-ADF2-DAC2338BF472}" type="presParOf" srcId="{290D25E1-A28D-4DE2-92DE-AB5DB483B1D1}" destId="{92BB12B0-8418-4C78-92D4-744485024AD6}" srcOrd="10" destOrd="0" presId="urn:microsoft.com/office/officeart/2005/8/layout/vList2"/>
    <dgm:cxn modelId="{B1990D03-968C-4479-8AF0-1D659A9C6E84}" type="presParOf" srcId="{290D25E1-A28D-4DE2-92DE-AB5DB483B1D1}" destId="{68B11C78-C6DF-4EC0-8271-954B51A8E207}" srcOrd="11" destOrd="0" presId="urn:microsoft.com/office/officeart/2005/8/layout/vList2"/>
    <dgm:cxn modelId="{EF9C833A-ADDB-464C-BACB-271B40CC9363}" type="presParOf" srcId="{290D25E1-A28D-4DE2-92DE-AB5DB483B1D1}" destId="{6B89C713-4087-42BD-A007-552E4DB0F2B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9D74F-6292-413E-9097-0682A862A9FD}">
      <dsp:nvSpPr>
        <dsp:cNvPr id="0" name=""/>
        <dsp:cNvSpPr/>
      </dsp:nvSpPr>
      <dsp:spPr>
        <a:xfrm rot="5400000">
          <a:off x="-297261" y="299008"/>
          <a:ext cx="1981742" cy="13872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j-lt"/>
            </a:rPr>
            <a:t>1. TỔNG QUAN VỀ ĐỒ ÁN</a:t>
          </a:r>
        </a:p>
      </dsp:txBody>
      <dsp:txXfrm rot="-5400000">
        <a:off x="1" y="695357"/>
        <a:ext cx="1387219" cy="594523"/>
      </dsp:txXfrm>
    </dsp:sp>
    <dsp:sp modelId="{B2ECBBE3-C0E1-417D-8410-C0C36049FC8E}">
      <dsp:nvSpPr>
        <dsp:cNvPr id="0" name=""/>
        <dsp:cNvSpPr/>
      </dsp:nvSpPr>
      <dsp:spPr>
        <a:xfrm rot="5400000">
          <a:off x="3778580" y="-2389613"/>
          <a:ext cx="1288132" cy="60708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+mj-lt"/>
            </a:rPr>
            <a:t>1.1. NHÓM PENGUIN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1.2. THÔNG TIN ĐỒ ÁN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1.3. WEBSITE ĐỒ ÁN</a:t>
          </a:r>
        </a:p>
      </dsp:txBody>
      <dsp:txXfrm rot="-5400000">
        <a:off x="1387220" y="64628"/>
        <a:ext cx="6007973" cy="1162370"/>
      </dsp:txXfrm>
    </dsp:sp>
    <dsp:sp modelId="{2E34F1EB-D77D-47F9-B1C8-B64EB903057C}">
      <dsp:nvSpPr>
        <dsp:cNvPr id="0" name=""/>
        <dsp:cNvSpPr/>
      </dsp:nvSpPr>
      <dsp:spPr>
        <a:xfrm rot="5400000">
          <a:off x="-297261" y="2090071"/>
          <a:ext cx="1981742" cy="1387219"/>
        </a:xfrm>
        <a:prstGeom prst="chevron">
          <a:avLst/>
        </a:prstGeom>
        <a:solidFill>
          <a:schemeClr val="accent5">
            <a:hueOff val="-747473"/>
            <a:satOff val="209"/>
            <a:lumOff val="-3529"/>
            <a:alphaOff val="0"/>
          </a:schemeClr>
        </a:solidFill>
        <a:ln w="12700" cap="flat" cmpd="sng" algn="ctr">
          <a:solidFill>
            <a:schemeClr val="accent5">
              <a:hueOff val="-747473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+mj-lt"/>
            </a:rPr>
            <a:t>2. KẾ HOẠCH THỰC HIỆN ĐỒ ÁN</a:t>
          </a:r>
        </a:p>
      </dsp:txBody>
      <dsp:txXfrm rot="-5400000">
        <a:off x="1" y="2486420"/>
        <a:ext cx="1387219" cy="594523"/>
      </dsp:txXfrm>
    </dsp:sp>
    <dsp:sp modelId="{CB29590C-F9FF-4729-A73E-45F2D27C708D}">
      <dsp:nvSpPr>
        <dsp:cNvPr id="0" name=""/>
        <dsp:cNvSpPr/>
      </dsp:nvSpPr>
      <dsp:spPr>
        <a:xfrm rot="5400000">
          <a:off x="3778580" y="-598550"/>
          <a:ext cx="1288132" cy="60708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47473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+mj-lt"/>
            </a:rPr>
            <a:t>2.1. CÁC CỘT MỐC THỰC HIỆN ĐỒ ÁN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2.2. KẾ HOẠCH TRAO ĐỔI THÔNG TIN</a:t>
          </a:r>
        </a:p>
      </dsp:txBody>
      <dsp:txXfrm rot="-5400000">
        <a:off x="1387220" y="1855691"/>
        <a:ext cx="6007973" cy="1162370"/>
      </dsp:txXfrm>
    </dsp:sp>
    <dsp:sp modelId="{8FF4493D-523D-4E75-B413-C3807F0AE09B}">
      <dsp:nvSpPr>
        <dsp:cNvPr id="0" name=""/>
        <dsp:cNvSpPr/>
      </dsp:nvSpPr>
      <dsp:spPr>
        <a:xfrm rot="5400000">
          <a:off x="-297261" y="3881134"/>
          <a:ext cx="1981742" cy="1387219"/>
        </a:xfrm>
        <a:prstGeom prst="chevron">
          <a:avLst/>
        </a:prstGeom>
        <a:solidFill>
          <a:schemeClr val="accent5">
            <a:hueOff val="-1494946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494946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+mj-lt"/>
            </a:rPr>
            <a:t>3. CHI TIẾT VỀ ĐỒ ÁN</a:t>
          </a:r>
        </a:p>
      </dsp:txBody>
      <dsp:txXfrm rot="-5400000">
        <a:off x="1" y="4277483"/>
        <a:ext cx="1387219" cy="594523"/>
      </dsp:txXfrm>
    </dsp:sp>
    <dsp:sp modelId="{5EC73D34-52D5-4605-B4A4-E1A586FF0596}">
      <dsp:nvSpPr>
        <dsp:cNvPr id="0" name=""/>
        <dsp:cNvSpPr/>
      </dsp:nvSpPr>
      <dsp:spPr>
        <a:xfrm rot="5400000">
          <a:off x="3778580" y="1192512"/>
          <a:ext cx="1288132" cy="60708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4946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3.1. GIỚI THIỆU VỀ TỰA GAME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3.2. NGÔN NGỮ LẬP TRÌNH PYTHON VÀ THƯ VIỆN PYGAME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3.3. KỊCH BẢN GAME</a:t>
          </a:r>
        </a:p>
      </dsp:txBody>
      <dsp:txXfrm rot="-5400000">
        <a:off x="1387220" y="3646754"/>
        <a:ext cx="6007973" cy="1162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C908-A88C-4F27-B30B-485470FE767E}">
      <dsp:nvSpPr>
        <dsp:cNvPr id="0" name=""/>
        <dsp:cNvSpPr/>
      </dsp:nvSpPr>
      <dsp:spPr>
        <a:xfrm>
          <a:off x="8879" y="487133"/>
          <a:ext cx="2141589" cy="642476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Tuần</a:t>
          </a:r>
          <a:r>
            <a:rPr lang="en-US" sz="1700" kern="1200"/>
            <a:t> 1: </a:t>
          </a:r>
          <a:r>
            <a:rPr lang="en-US" sz="1700" kern="1200" err="1"/>
            <a:t>Khởi</a:t>
          </a:r>
          <a:r>
            <a:rPr lang="en-US" sz="1700" kern="1200"/>
            <a:t> </a:t>
          </a:r>
          <a:r>
            <a:rPr lang="en-US" sz="1700" kern="1200" err="1"/>
            <a:t>động</a:t>
          </a:r>
          <a:endParaRPr lang="en-US" sz="1700" kern="1200"/>
        </a:p>
      </dsp:txBody>
      <dsp:txXfrm>
        <a:off x="201622" y="487133"/>
        <a:ext cx="1756103" cy="642476"/>
      </dsp:txXfrm>
    </dsp:sp>
    <dsp:sp modelId="{A6A4BFAA-9C92-4F78-BEA8-867F87DD7936}">
      <dsp:nvSpPr>
        <dsp:cNvPr id="0" name=""/>
        <dsp:cNvSpPr/>
      </dsp:nvSpPr>
      <dsp:spPr>
        <a:xfrm>
          <a:off x="8879" y="1129610"/>
          <a:ext cx="1948846" cy="26827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Tìm</a:t>
          </a:r>
          <a:r>
            <a:rPr lang="en-US" sz="1200" kern="1200"/>
            <a:t> </a:t>
          </a:r>
          <a:r>
            <a:rPr lang="en-US" sz="1200" kern="1200" err="1"/>
            <a:t>hiểu</a:t>
          </a:r>
          <a:r>
            <a:rPr lang="en-US" sz="1200" kern="1200"/>
            <a:t> </a:t>
          </a:r>
          <a:r>
            <a:rPr lang="en-US" sz="1200" kern="1200" err="1"/>
            <a:t>và</a:t>
          </a:r>
          <a:r>
            <a:rPr lang="en-US" sz="1200" kern="1200"/>
            <a:t> </a:t>
          </a:r>
          <a:r>
            <a:rPr lang="en-US" sz="1200" kern="1200" err="1"/>
            <a:t>lên</a:t>
          </a:r>
          <a:r>
            <a:rPr lang="en-US" sz="1200" kern="1200"/>
            <a:t> ý </a:t>
          </a:r>
          <a:r>
            <a:rPr lang="en-US" sz="1200" kern="1200" err="1"/>
            <a:t>tưởng</a:t>
          </a:r>
          <a:r>
            <a:rPr lang="en-US" sz="1200" kern="1200"/>
            <a:t>. (1.5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Lên</a:t>
          </a:r>
          <a:r>
            <a:rPr lang="en-US" sz="1200" kern="1200"/>
            <a:t> </a:t>
          </a:r>
          <a:r>
            <a:rPr lang="en-US" sz="1200" kern="1200" err="1"/>
            <a:t>kế</a:t>
          </a:r>
          <a:r>
            <a:rPr lang="en-US" sz="1200" kern="1200"/>
            <a:t> </a:t>
          </a:r>
          <a:r>
            <a:rPr lang="en-US" sz="1200" kern="1200" err="1"/>
            <a:t>hoạch</a:t>
          </a:r>
          <a:r>
            <a:rPr lang="en-US" sz="1200" kern="1200"/>
            <a:t>. (1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Xây</a:t>
          </a:r>
          <a:r>
            <a:rPr lang="en-US" sz="1200" kern="1200"/>
            <a:t> </a:t>
          </a:r>
          <a:r>
            <a:rPr lang="en-US" sz="1200" kern="1200" err="1"/>
            <a:t>dựng</a:t>
          </a:r>
          <a:r>
            <a:rPr lang="en-US" sz="1200" kern="1200"/>
            <a:t> website </a:t>
          </a:r>
          <a:r>
            <a:rPr lang="en-US" sz="1200" kern="1200" err="1"/>
            <a:t>giới</a:t>
          </a:r>
          <a:r>
            <a:rPr lang="en-US" sz="1200" kern="1200"/>
            <a:t> </a:t>
          </a:r>
          <a:r>
            <a:rPr lang="en-US" sz="1200" kern="1200" err="1"/>
            <a:t>thiệu</a:t>
          </a:r>
          <a:r>
            <a:rPr lang="en-US" sz="1200" kern="1200"/>
            <a:t>. (0.5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Tìm</a:t>
          </a:r>
          <a:r>
            <a:rPr lang="en-US" sz="1200" kern="1200"/>
            <a:t> </a:t>
          </a:r>
          <a:r>
            <a:rPr lang="en-US" sz="1200" kern="1200" err="1"/>
            <a:t>hiểu</a:t>
          </a:r>
          <a:r>
            <a:rPr lang="en-US" sz="1200" kern="1200"/>
            <a:t> </a:t>
          </a:r>
          <a:r>
            <a:rPr lang="en-US" sz="1200" kern="1200" err="1"/>
            <a:t>ngôn</a:t>
          </a:r>
          <a:r>
            <a:rPr lang="en-US" sz="1200" kern="1200"/>
            <a:t> </a:t>
          </a:r>
          <a:r>
            <a:rPr lang="en-US" sz="1200" kern="1200" err="1"/>
            <a:t>ngữ</a:t>
          </a:r>
          <a:r>
            <a:rPr lang="en-US" sz="1200" kern="1200"/>
            <a:t> </a:t>
          </a:r>
          <a:r>
            <a:rPr lang="en-US" sz="1200" kern="1200" err="1"/>
            <a:t>lập</a:t>
          </a:r>
          <a:r>
            <a:rPr lang="en-US" sz="1200" kern="1200"/>
            <a:t> </a:t>
          </a:r>
          <a:r>
            <a:rPr lang="en-US" sz="1200" kern="1200" err="1"/>
            <a:t>trình</a:t>
          </a:r>
          <a:r>
            <a:rPr lang="en-US" sz="1200" kern="1200"/>
            <a:t> Python </a:t>
          </a:r>
          <a:r>
            <a:rPr lang="en-US" sz="1200" kern="1200" err="1"/>
            <a:t>và</a:t>
          </a:r>
          <a:r>
            <a:rPr lang="en-US" sz="1200" kern="1200"/>
            <a:t> </a:t>
          </a:r>
          <a:r>
            <a:rPr lang="en-US" sz="1200" kern="1200" err="1"/>
            <a:t>thư</a:t>
          </a:r>
          <a:r>
            <a:rPr lang="en-US" sz="1200" kern="1200"/>
            <a:t> </a:t>
          </a:r>
          <a:r>
            <a:rPr lang="en-US" sz="1200" kern="1200" err="1"/>
            <a:t>viện</a:t>
          </a:r>
          <a:r>
            <a:rPr lang="en-US" sz="1200" kern="1200"/>
            <a:t> </a:t>
          </a:r>
          <a:r>
            <a:rPr lang="en-US" sz="1200" kern="1200" err="1"/>
            <a:t>Pygame</a:t>
          </a:r>
          <a:r>
            <a:rPr lang="en-US" sz="1200" kern="1200"/>
            <a:t>. (2.5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Họp</a:t>
          </a:r>
          <a:r>
            <a:rPr lang="en-US" sz="1200" kern="1200"/>
            <a:t> </a:t>
          </a:r>
          <a:r>
            <a:rPr lang="en-US" sz="1200" kern="1200" err="1"/>
            <a:t>nhóm</a:t>
          </a:r>
          <a:r>
            <a:rPr lang="en-US" sz="1200" kern="1200"/>
            <a:t> (1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</dsp:txBody>
      <dsp:txXfrm>
        <a:off x="8879" y="1129610"/>
        <a:ext cx="1948846" cy="2682779"/>
      </dsp:txXfrm>
    </dsp:sp>
    <dsp:sp modelId="{430BAF3E-18A4-4CA7-8BEB-29B09DF77765}">
      <dsp:nvSpPr>
        <dsp:cNvPr id="0" name=""/>
        <dsp:cNvSpPr/>
      </dsp:nvSpPr>
      <dsp:spPr>
        <a:xfrm>
          <a:off x="2097942" y="487133"/>
          <a:ext cx="2141589" cy="642476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Tuần</a:t>
          </a:r>
          <a:r>
            <a:rPr lang="en-US" sz="1700" kern="1200"/>
            <a:t> 2: </a:t>
          </a:r>
          <a:r>
            <a:rPr lang="en-US" sz="1700" kern="1200" err="1"/>
            <a:t>Thực</a:t>
          </a:r>
          <a:r>
            <a:rPr lang="en-US" sz="1700" kern="1200"/>
            <a:t> </a:t>
          </a:r>
          <a:r>
            <a:rPr lang="en-US" sz="1700" kern="1200" err="1"/>
            <a:t>hiện</a:t>
          </a:r>
          <a:r>
            <a:rPr lang="en-US" sz="1700" kern="1200"/>
            <a:t> ý </a:t>
          </a:r>
          <a:r>
            <a:rPr lang="en-US" sz="1700" kern="1200" err="1"/>
            <a:t>tưởng</a:t>
          </a:r>
          <a:endParaRPr lang="en-US" sz="1700" kern="1200"/>
        </a:p>
      </dsp:txBody>
      <dsp:txXfrm>
        <a:off x="2290685" y="487133"/>
        <a:ext cx="1756103" cy="642476"/>
      </dsp:txXfrm>
    </dsp:sp>
    <dsp:sp modelId="{2C5D2F86-758B-41C5-9484-2DF655BE8D60}">
      <dsp:nvSpPr>
        <dsp:cNvPr id="0" name=""/>
        <dsp:cNvSpPr/>
      </dsp:nvSpPr>
      <dsp:spPr>
        <a:xfrm>
          <a:off x="2097942" y="1129610"/>
          <a:ext cx="1948846" cy="26827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Tìm</a:t>
          </a:r>
          <a:r>
            <a:rPr lang="en-US" sz="1200" kern="1200"/>
            <a:t> </a:t>
          </a:r>
          <a:r>
            <a:rPr lang="en-US" sz="1200" kern="1200" err="1"/>
            <a:t>hiểu</a:t>
          </a:r>
          <a:r>
            <a:rPr lang="en-US" sz="1200" kern="1200"/>
            <a:t> </a:t>
          </a:r>
          <a:r>
            <a:rPr lang="en-US" sz="1200" kern="1200" err="1"/>
            <a:t>về</a:t>
          </a:r>
          <a:r>
            <a:rPr lang="en-US" sz="1200" kern="1200"/>
            <a:t> </a:t>
          </a:r>
          <a:r>
            <a:rPr lang="en-US" sz="1200" kern="1200" err="1"/>
            <a:t>thuật</a:t>
          </a:r>
          <a:r>
            <a:rPr lang="en-US" sz="1200" kern="1200"/>
            <a:t> </a:t>
          </a:r>
          <a:r>
            <a:rPr lang="en-US" sz="1200" kern="1200" err="1"/>
            <a:t>toán</a:t>
          </a:r>
          <a:r>
            <a:rPr lang="en-US" sz="1200" kern="1200"/>
            <a:t> </a:t>
          </a:r>
          <a:r>
            <a:rPr lang="en-US" sz="1200" kern="1200" err="1"/>
            <a:t>và</a:t>
          </a:r>
          <a:r>
            <a:rPr lang="en-US" sz="1200" kern="1200"/>
            <a:t> Flowchart </a:t>
          </a:r>
          <a:r>
            <a:rPr lang="en-US" sz="1200" kern="1200" err="1"/>
            <a:t>của</a:t>
          </a:r>
          <a:r>
            <a:rPr lang="en-US" sz="1200" kern="1200"/>
            <a:t> game. (2.5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Code </a:t>
          </a:r>
          <a:r>
            <a:rPr lang="en-US" sz="1200" kern="1200" err="1"/>
            <a:t>một</a:t>
          </a:r>
          <a:r>
            <a:rPr lang="en-US" sz="1200" kern="1200"/>
            <a:t> </a:t>
          </a:r>
          <a:r>
            <a:rPr lang="en-US" sz="1200" kern="1200" err="1"/>
            <a:t>số</a:t>
          </a:r>
          <a:r>
            <a:rPr lang="en-US" sz="1200" kern="1200"/>
            <a:t> </a:t>
          </a:r>
          <a:r>
            <a:rPr lang="en-US" sz="1200" kern="1200" err="1"/>
            <a:t>thành</a:t>
          </a:r>
          <a:r>
            <a:rPr lang="en-US" sz="1200" kern="1200"/>
            <a:t> </a:t>
          </a:r>
          <a:r>
            <a:rPr lang="en-US" sz="1200" kern="1200" err="1"/>
            <a:t>phần</a:t>
          </a:r>
          <a:r>
            <a:rPr lang="en-US" sz="1200" kern="1200"/>
            <a:t> </a:t>
          </a:r>
          <a:r>
            <a:rPr lang="en-US" sz="1200" kern="1200" err="1"/>
            <a:t>cơ</a:t>
          </a:r>
          <a:r>
            <a:rPr lang="en-US" sz="1200" kern="1200"/>
            <a:t> </a:t>
          </a:r>
          <a:r>
            <a:rPr lang="en-US" sz="1200" kern="1200" err="1"/>
            <a:t>bản</a:t>
          </a:r>
          <a:r>
            <a:rPr lang="en-US" sz="1200" kern="1200"/>
            <a:t>: </a:t>
          </a:r>
          <a:r>
            <a:rPr lang="en-US" sz="1200" kern="1200" err="1"/>
            <a:t>Cửa</a:t>
          </a:r>
          <a:r>
            <a:rPr lang="en-US" sz="1200" kern="1200"/>
            <a:t> </a:t>
          </a:r>
          <a:r>
            <a:rPr lang="en-US" sz="1200" kern="1200" err="1"/>
            <a:t>sổ</a:t>
          </a:r>
          <a:r>
            <a:rPr lang="en-US" sz="1200" kern="1200"/>
            <a:t> game, con </a:t>
          </a:r>
          <a:r>
            <a:rPr lang="en-US" sz="1200" kern="1200" err="1"/>
            <a:t>rắn</a:t>
          </a:r>
          <a:r>
            <a:rPr lang="en-US" sz="1200" kern="1200"/>
            <a:t> </a:t>
          </a:r>
          <a:r>
            <a:rPr lang="en-US" sz="1200" kern="1200" err="1"/>
            <a:t>và</a:t>
          </a:r>
          <a:r>
            <a:rPr lang="en-US" sz="1200" kern="1200"/>
            <a:t> </a:t>
          </a:r>
          <a:r>
            <a:rPr lang="en-US" sz="1200" kern="1200" err="1"/>
            <a:t>cách</a:t>
          </a:r>
          <a:r>
            <a:rPr lang="en-US" sz="1200" kern="1200"/>
            <a:t> di </a:t>
          </a:r>
          <a:r>
            <a:rPr lang="en-US" sz="1200" kern="1200" err="1"/>
            <a:t>chuyển</a:t>
          </a:r>
          <a:r>
            <a:rPr lang="en-US" sz="1200" kern="1200"/>
            <a:t>, </a:t>
          </a:r>
          <a:r>
            <a:rPr lang="en-US" sz="1200" kern="1200" err="1"/>
            <a:t>thức</a:t>
          </a:r>
          <a:r>
            <a:rPr lang="en-US" sz="1200" kern="1200"/>
            <a:t> </a:t>
          </a:r>
          <a:r>
            <a:rPr lang="en-US" sz="1200" kern="1200" err="1"/>
            <a:t>ăn</a:t>
          </a:r>
          <a:r>
            <a:rPr lang="en-US" sz="1200" kern="1200"/>
            <a:t> </a:t>
          </a:r>
          <a:r>
            <a:rPr lang="en-US" sz="1200" kern="1200" err="1"/>
            <a:t>và</a:t>
          </a:r>
          <a:r>
            <a:rPr lang="en-US" sz="1200" kern="1200"/>
            <a:t> </a:t>
          </a:r>
          <a:r>
            <a:rPr lang="en-US" sz="1200" kern="1200" err="1"/>
            <a:t>cách</a:t>
          </a:r>
          <a:r>
            <a:rPr lang="en-US" sz="1200" kern="1200"/>
            <a:t> di </a:t>
          </a:r>
          <a:r>
            <a:rPr lang="en-US" sz="1200" kern="1200" err="1"/>
            <a:t>chuyển</a:t>
          </a:r>
          <a:r>
            <a:rPr lang="en-US" sz="1200" kern="1200"/>
            <a:t>. (3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Debug </a:t>
          </a:r>
          <a:r>
            <a:rPr lang="en-US" sz="1200" kern="1200" err="1"/>
            <a:t>và</a:t>
          </a:r>
          <a:r>
            <a:rPr lang="en-US" sz="1200" kern="1200"/>
            <a:t> Fix Bug </a:t>
          </a:r>
          <a:r>
            <a:rPr lang="en-US" sz="1200" kern="1200" err="1"/>
            <a:t>lần</a:t>
          </a:r>
          <a:r>
            <a:rPr lang="en-US" sz="1200" kern="1200"/>
            <a:t> 1. (0.5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Họp</a:t>
          </a:r>
          <a:r>
            <a:rPr lang="en-US" sz="1200" kern="1200"/>
            <a:t> </a:t>
          </a:r>
          <a:r>
            <a:rPr lang="en-US" sz="1200" kern="1200" err="1"/>
            <a:t>nhóm</a:t>
          </a:r>
          <a:r>
            <a:rPr lang="en-US" sz="1200" kern="1200"/>
            <a:t> (1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</dsp:txBody>
      <dsp:txXfrm>
        <a:off x="2097942" y="1129610"/>
        <a:ext cx="1948846" cy="2682779"/>
      </dsp:txXfrm>
    </dsp:sp>
    <dsp:sp modelId="{63305928-4DE7-4431-A5AA-7432A7FA49E3}">
      <dsp:nvSpPr>
        <dsp:cNvPr id="0" name=""/>
        <dsp:cNvSpPr/>
      </dsp:nvSpPr>
      <dsp:spPr>
        <a:xfrm>
          <a:off x="4187005" y="487133"/>
          <a:ext cx="2141589" cy="642476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Tuần</a:t>
          </a:r>
          <a:r>
            <a:rPr lang="en-US" sz="1700" kern="1200"/>
            <a:t> 3: </a:t>
          </a:r>
          <a:r>
            <a:rPr lang="en-US" sz="1700" kern="1200" err="1"/>
            <a:t>Tăng</a:t>
          </a:r>
          <a:r>
            <a:rPr lang="en-US" sz="1700" kern="1200"/>
            <a:t> </a:t>
          </a:r>
          <a:r>
            <a:rPr lang="en-US" sz="1700" kern="1200" err="1"/>
            <a:t>tốc</a:t>
          </a:r>
          <a:endParaRPr lang="en-US" sz="1700" kern="1200"/>
        </a:p>
      </dsp:txBody>
      <dsp:txXfrm>
        <a:off x="4379748" y="487133"/>
        <a:ext cx="1756103" cy="642476"/>
      </dsp:txXfrm>
    </dsp:sp>
    <dsp:sp modelId="{5C6B5A66-6E60-4F8F-8DE3-C450963B8FC8}">
      <dsp:nvSpPr>
        <dsp:cNvPr id="0" name=""/>
        <dsp:cNvSpPr/>
      </dsp:nvSpPr>
      <dsp:spPr>
        <a:xfrm>
          <a:off x="4187005" y="1129610"/>
          <a:ext cx="1948846" cy="26827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Code </a:t>
          </a:r>
          <a:r>
            <a:rPr lang="en-US" sz="1200" kern="1200" err="1"/>
            <a:t>các</a:t>
          </a:r>
          <a:r>
            <a:rPr lang="en-US" sz="1200" kern="1200"/>
            <a:t> </a:t>
          </a:r>
          <a:r>
            <a:rPr lang="en-US" sz="1200" kern="1200" err="1"/>
            <a:t>thành</a:t>
          </a:r>
          <a:r>
            <a:rPr lang="en-US" sz="1200" kern="1200"/>
            <a:t> </a:t>
          </a:r>
          <a:r>
            <a:rPr lang="en-US" sz="1200" kern="1200" err="1"/>
            <a:t>phần</a:t>
          </a:r>
          <a:r>
            <a:rPr lang="en-US" sz="1200" kern="1200"/>
            <a:t> </a:t>
          </a:r>
          <a:r>
            <a:rPr lang="en-US" sz="1200" kern="1200" err="1"/>
            <a:t>quan</a:t>
          </a:r>
          <a:r>
            <a:rPr lang="en-US" sz="1200" kern="1200"/>
            <a:t> </a:t>
          </a:r>
          <a:r>
            <a:rPr lang="en-US" sz="1200" kern="1200" err="1"/>
            <a:t>trọng</a:t>
          </a:r>
          <a:r>
            <a:rPr lang="en-US" sz="1200" kern="1200"/>
            <a:t> </a:t>
          </a:r>
          <a:r>
            <a:rPr lang="en-US" sz="1200" kern="1200" err="1"/>
            <a:t>còn</a:t>
          </a:r>
          <a:r>
            <a:rPr lang="en-US" sz="1200" kern="1200"/>
            <a:t> </a:t>
          </a:r>
          <a:r>
            <a:rPr lang="en-US" sz="1200" kern="1200" err="1"/>
            <a:t>lại</a:t>
          </a:r>
          <a:r>
            <a:rPr lang="en-US" sz="1200" kern="1200"/>
            <a:t>. (3.5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Họp</a:t>
          </a:r>
          <a:r>
            <a:rPr lang="en-US" sz="1200" kern="1200"/>
            <a:t> </a:t>
          </a:r>
          <a:r>
            <a:rPr lang="en-US" sz="1200" kern="1200" err="1"/>
            <a:t>bàn</a:t>
          </a:r>
          <a:r>
            <a:rPr lang="en-US" sz="1200" kern="1200"/>
            <a:t> </a:t>
          </a:r>
          <a:r>
            <a:rPr lang="en-US" sz="1200" kern="1200" err="1"/>
            <a:t>về</a:t>
          </a:r>
          <a:r>
            <a:rPr lang="en-US" sz="1200" kern="1200"/>
            <a:t> </a:t>
          </a:r>
          <a:r>
            <a:rPr lang="en-US" sz="1200" kern="1200" err="1"/>
            <a:t>cách</a:t>
          </a:r>
          <a:r>
            <a:rPr lang="en-US" sz="1200" kern="1200"/>
            <a:t> </a:t>
          </a:r>
          <a:r>
            <a:rPr lang="en-US" sz="1200" kern="1200" err="1"/>
            <a:t>nâng</a:t>
          </a:r>
          <a:r>
            <a:rPr lang="en-US" sz="1200" kern="1200"/>
            <a:t> </a:t>
          </a:r>
          <a:r>
            <a:rPr lang="en-US" sz="1200" kern="1200" err="1"/>
            <a:t>cấp</a:t>
          </a:r>
          <a:r>
            <a:rPr lang="en-US" sz="1200" kern="1200"/>
            <a:t> game. (2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Debug </a:t>
          </a:r>
          <a:r>
            <a:rPr lang="en-US" sz="1200" kern="1200" err="1"/>
            <a:t>và</a:t>
          </a:r>
          <a:r>
            <a:rPr lang="en-US" sz="1200" kern="1200"/>
            <a:t> Fix Bug </a:t>
          </a:r>
          <a:r>
            <a:rPr lang="en-US" sz="1200" kern="1200" err="1"/>
            <a:t>lần</a:t>
          </a:r>
          <a:r>
            <a:rPr lang="en-US" sz="1200" kern="1200"/>
            <a:t> 2. (0.5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Làm</a:t>
          </a:r>
          <a:r>
            <a:rPr lang="en-US" sz="1200" kern="1200"/>
            <a:t> </a:t>
          </a:r>
          <a:r>
            <a:rPr lang="en-US" sz="1200" kern="1200" err="1"/>
            <a:t>báo</a:t>
          </a:r>
          <a:r>
            <a:rPr lang="en-US" sz="1200" kern="1200"/>
            <a:t> </a:t>
          </a:r>
          <a:r>
            <a:rPr lang="en-US" sz="1200" kern="1200" err="1"/>
            <a:t>cáo</a:t>
          </a:r>
          <a:r>
            <a:rPr lang="en-US" sz="1200" kern="1200"/>
            <a:t> </a:t>
          </a:r>
          <a:r>
            <a:rPr lang="en-US" sz="1200" kern="1200" err="1"/>
            <a:t>đồ</a:t>
          </a:r>
          <a:r>
            <a:rPr lang="en-US" sz="1200" kern="1200"/>
            <a:t> </a:t>
          </a:r>
          <a:r>
            <a:rPr lang="en-US" sz="1200" kern="1200" err="1"/>
            <a:t>án</a:t>
          </a:r>
          <a:r>
            <a:rPr lang="en-US" sz="1200" kern="1200"/>
            <a:t> (1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</dsp:txBody>
      <dsp:txXfrm>
        <a:off x="4187005" y="1129610"/>
        <a:ext cx="1948846" cy="2682779"/>
      </dsp:txXfrm>
    </dsp:sp>
    <dsp:sp modelId="{9BD88B1E-1FC9-4EC6-90C0-F0156E41C06D}">
      <dsp:nvSpPr>
        <dsp:cNvPr id="0" name=""/>
        <dsp:cNvSpPr/>
      </dsp:nvSpPr>
      <dsp:spPr>
        <a:xfrm>
          <a:off x="6276068" y="487133"/>
          <a:ext cx="2141589" cy="642476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Tuần</a:t>
          </a:r>
          <a:r>
            <a:rPr lang="en-US" sz="1700" kern="1200"/>
            <a:t> 4: </a:t>
          </a:r>
          <a:r>
            <a:rPr lang="en-US" sz="1700" kern="1200" err="1"/>
            <a:t>Về</a:t>
          </a:r>
          <a:r>
            <a:rPr lang="en-US" sz="1700" kern="1200"/>
            <a:t> </a:t>
          </a:r>
          <a:r>
            <a:rPr lang="en-US" sz="1700" kern="1200" err="1"/>
            <a:t>đích</a:t>
          </a:r>
          <a:endParaRPr lang="en-US" sz="1700" kern="1200"/>
        </a:p>
      </dsp:txBody>
      <dsp:txXfrm>
        <a:off x="6468811" y="487133"/>
        <a:ext cx="1756103" cy="642476"/>
      </dsp:txXfrm>
    </dsp:sp>
    <dsp:sp modelId="{30BC5B41-F9C0-4D13-A9E0-276AA9D90CF5}">
      <dsp:nvSpPr>
        <dsp:cNvPr id="0" name=""/>
        <dsp:cNvSpPr/>
      </dsp:nvSpPr>
      <dsp:spPr>
        <a:xfrm>
          <a:off x="6276068" y="1129610"/>
          <a:ext cx="1948846" cy="26827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Tiến</a:t>
          </a:r>
          <a:r>
            <a:rPr lang="en-US" sz="1200" kern="1200"/>
            <a:t> </a:t>
          </a:r>
          <a:r>
            <a:rPr lang="en-US" sz="1200" kern="1200" err="1"/>
            <a:t>hành</a:t>
          </a:r>
          <a:r>
            <a:rPr lang="en-US" sz="1200" kern="1200"/>
            <a:t> 1 </a:t>
          </a:r>
          <a:r>
            <a:rPr lang="en-US" sz="1200" kern="1200" err="1"/>
            <a:t>số</a:t>
          </a:r>
          <a:r>
            <a:rPr lang="en-US" sz="1200" kern="1200"/>
            <a:t> </a:t>
          </a:r>
          <a:r>
            <a:rPr lang="en-US" sz="1200" kern="1200" err="1"/>
            <a:t>phương</a:t>
          </a:r>
          <a:r>
            <a:rPr lang="en-US" sz="1200" kern="1200"/>
            <a:t> </a:t>
          </a:r>
          <a:r>
            <a:rPr lang="en-US" sz="1200" kern="1200" err="1"/>
            <a:t>pháp</a:t>
          </a:r>
          <a:r>
            <a:rPr lang="en-US" sz="1200" kern="1200"/>
            <a:t> </a:t>
          </a:r>
          <a:r>
            <a:rPr lang="en-US" sz="1200" kern="1200" err="1"/>
            <a:t>nâng</a:t>
          </a:r>
          <a:r>
            <a:rPr lang="en-US" sz="1200" kern="1200"/>
            <a:t> </a:t>
          </a:r>
          <a:r>
            <a:rPr lang="en-US" sz="1200" kern="1200" err="1"/>
            <a:t>cấp</a:t>
          </a:r>
          <a:r>
            <a:rPr lang="en-US" sz="1200" kern="1200"/>
            <a:t> game. (3.5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Debug </a:t>
          </a:r>
          <a:r>
            <a:rPr lang="en-US" sz="1200" kern="1200" err="1"/>
            <a:t>và</a:t>
          </a:r>
          <a:r>
            <a:rPr lang="en-US" sz="1200" kern="1200"/>
            <a:t> Fix Bug </a:t>
          </a:r>
          <a:r>
            <a:rPr lang="en-US" sz="1200" kern="1200" err="1"/>
            <a:t>lần</a:t>
          </a:r>
          <a:r>
            <a:rPr lang="en-US" sz="1200" kern="1200"/>
            <a:t> 3. (1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Họp</a:t>
          </a:r>
          <a:r>
            <a:rPr lang="en-US" sz="1200" kern="1200"/>
            <a:t> </a:t>
          </a:r>
          <a:r>
            <a:rPr lang="en-US" sz="1200" kern="1200" err="1"/>
            <a:t>nhóm</a:t>
          </a:r>
          <a:r>
            <a:rPr lang="en-US" sz="1200" kern="1200"/>
            <a:t> </a:t>
          </a:r>
          <a:r>
            <a:rPr lang="en-US" sz="1200" kern="1200" err="1"/>
            <a:t>và</a:t>
          </a:r>
          <a:r>
            <a:rPr lang="en-US" sz="1200" kern="1200"/>
            <a:t> </a:t>
          </a:r>
          <a:r>
            <a:rPr lang="en-US" sz="1200" kern="1200" err="1"/>
            <a:t>hoàn</a:t>
          </a:r>
          <a:r>
            <a:rPr lang="en-US" sz="1200" kern="1200"/>
            <a:t> </a:t>
          </a:r>
          <a:r>
            <a:rPr lang="en-US" sz="1200" kern="1200" err="1"/>
            <a:t>thiện</a:t>
          </a:r>
          <a:r>
            <a:rPr lang="en-US" sz="1200" kern="1200"/>
            <a:t> </a:t>
          </a:r>
          <a:r>
            <a:rPr lang="en-US" sz="1200" kern="1200" err="1"/>
            <a:t>báo</a:t>
          </a:r>
          <a:r>
            <a:rPr lang="en-US" sz="1200" kern="1200"/>
            <a:t> </a:t>
          </a:r>
          <a:r>
            <a:rPr lang="en-US" sz="1200" kern="1200" err="1"/>
            <a:t>cáo</a:t>
          </a:r>
          <a:r>
            <a:rPr lang="en-US" sz="1200" kern="1200"/>
            <a:t> </a:t>
          </a:r>
          <a:r>
            <a:rPr lang="en-US" sz="1200" kern="1200" err="1"/>
            <a:t>đồ</a:t>
          </a:r>
          <a:r>
            <a:rPr lang="en-US" sz="1200" kern="1200"/>
            <a:t> </a:t>
          </a:r>
          <a:r>
            <a:rPr lang="en-US" sz="1200" kern="1200" err="1"/>
            <a:t>án</a:t>
          </a:r>
          <a:r>
            <a:rPr lang="en-US" sz="1200" kern="1200"/>
            <a:t>. (2.5 </a:t>
          </a:r>
          <a:r>
            <a:rPr lang="en-US" sz="1200" kern="1200" err="1"/>
            <a:t>ngày</a:t>
          </a:r>
          <a:r>
            <a:rPr lang="en-US" sz="1200" kern="1200"/>
            <a:t>)</a:t>
          </a:r>
        </a:p>
      </dsp:txBody>
      <dsp:txXfrm>
        <a:off x="6276068" y="1129610"/>
        <a:ext cx="1948846" cy="2682779"/>
      </dsp:txXfrm>
    </dsp:sp>
    <dsp:sp modelId="{09705246-3686-43C1-924C-22883786E9BD}">
      <dsp:nvSpPr>
        <dsp:cNvPr id="0" name=""/>
        <dsp:cNvSpPr/>
      </dsp:nvSpPr>
      <dsp:spPr>
        <a:xfrm>
          <a:off x="8365131" y="487133"/>
          <a:ext cx="2141589" cy="642476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Tuần</a:t>
          </a:r>
          <a:r>
            <a:rPr lang="en-US" sz="1700" kern="1200"/>
            <a:t> 5-6</a:t>
          </a:r>
        </a:p>
      </dsp:txBody>
      <dsp:txXfrm>
        <a:off x="8557874" y="487133"/>
        <a:ext cx="1756103" cy="642476"/>
      </dsp:txXfrm>
    </dsp:sp>
    <dsp:sp modelId="{323EEBAE-D8A7-470F-81CE-0122A193C8AD}">
      <dsp:nvSpPr>
        <dsp:cNvPr id="0" name=""/>
        <dsp:cNvSpPr/>
      </dsp:nvSpPr>
      <dsp:spPr>
        <a:xfrm>
          <a:off x="8365131" y="1129610"/>
          <a:ext cx="1948846" cy="26827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Báo</a:t>
          </a:r>
          <a:r>
            <a:rPr lang="en-US" sz="1200" kern="1200"/>
            <a:t> </a:t>
          </a:r>
          <a:r>
            <a:rPr lang="en-US" sz="1200" kern="1200" err="1"/>
            <a:t>cáo</a:t>
          </a:r>
          <a:r>
            <a:rPr lang="en-US" sz="1200" kern="1200"/>
            <a:t> </a:t>
          </a:r>
          <a:r>
            <a:rPr lang="en-US" sz="1200" kern="1200" err="1"/>
            <a:t>đồ</a:t>
          </a:r>
          <a:r>
            <a:rPr lang="en-US" sz="1200" kern="1200"/>
            <a:t> </a:t>
          </a:r>
          <a:r>
            <a:rPr lang="en-US" sz="1200" kern="1200" err="1"/>
            <a:t>án</a:t>
          </a:r>
          <a:r>
            <a:rPr lang="en-US" sz="1200" kern="1200"/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Thuyết</a:t>
          </a:r>
          <a:r>
            <a:rPr lang="en-US" sz="1200" kern="1200"/>
            <a:t> </a:t>
          </a:r>
          <a:r>
            <a:rPr lang="en-US" sz="1200" kern="1200" err="1"/>
            <a:t>trình</a:t>
          </a:r>
          <a:r>
            <a:rPr lang="en-US" sz="1200" kern="1200"/>
            <a:t> </a:t>
          </a:r>
          <a:r>
            <a:rPr lang="en-US" sz="1200" kern="1200" err="1"/>
            <a:t>đồ</a:t>
          </a:r>
          <a:r>
            <a:rPr lang="en-US" sz="1200" kern="1200"/>
            <a:t> </a:t>
          </a:r>
          <a:r>
            <a:rPr lang="en-US" sz="1200" kern="1200" err="1"/>
            <a:t>án</a:t>
          </a:r>
          <a:r>
            <a:rPr lang="en-US" sz="1200" kern="1200"/>
            <a:t>.</a:t>
          </a:r>
        </a:p>
      </dsp:txBody>
      <dsp:txXfrm>
        <a:off x="8365131" y="1129610"/>
        <a:ext cx="1948846" cy="2682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08F05-E31F-4D0E-9B2A-BD0435584024}">
      <dsp:nvSpPr>
        <dsp:cNvPr id="0" name=""/>
        <dsp:cNvSpPr/>
      </dsp:nvSpPr>
      <dsp:spPr>
        <a:xfrm>
          <a:off x="0" y="2783681"/>
          <a:ext cx="79541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CFF0-3923-4923-BAAF-D54578CAE79D}">
      <dsp:nvSpPr>
        <dsp:cNvPr id="0" name=""/>
        <dsp:cNvSpPr/>
      </dsp:nvSpPr>
      <dsp:spPr>
        <a:xfrm rot="8100000">
          <a:off x="77128" y="669186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B02FA-0D44-4114-91E8-8B75AD974348}">
      <dsp:nvSpPr>
        <dsp:cNvPr id="0" name=""/>
        <dsp:cNvSpPr/>
      </dsp:nvSpPr>
      <dsp:spPr>
        <a:xfrm>
          <a:off x="116466" y="708524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D893E-2A62-454C-BB14-C02F6E303669}">
      <dsp:nvSpPr>
        <dsp:cNvPr id="0" name=""/>
        <dsp:cNvSpPr/>
      </dsp:nvSpPr>
      <dsp:spPr>
        <a:xfrm>
          <a:off x="504570" y="1135742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Hình thức: Online qua Messenger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Nội</a:t>
          </a:r>
          <a:r>
            <a:rPr lang="en-US" sz="1100" kern="1200"/>
            <a:t> dung: </a:t>
          </a:r>
          <a:r>
            <a:rPr lang="en-US" sz="1100" kern="1200" err="1"/>
            <a:t>Tìm</a:t>
          </a:r>
          <a:r>
            <a:rPr lang="en-US" sz="1100" kern="1200"/>
            <a:t> </a:t>
          </a:r>
          <a:r>
            <a:rPr lang="en-US" sz="1100" kern="1200" err="1"/>
            <a:t>hiểu</a:t>
          </a:r>
          <a:r>
            <a:rPr lang="en-US" sz="1100" kern="1200"/>
            <a:t> </a:t>
          </a:r>
          <a:r>
            <a:rPr lang="en-US" sz="1100" kern="1200" err="1"/>
            <a:t>về</a:t>
          </a:r>
          <a:r>
            <a:rPr lang="en-US" sz="1100" kern="1200"/>
            <a:t> </a:t>
          </a:r>
          <a:r>
            <a:rPr lang="en-US" sz="1100" kern="1200" err="1"/>
            <a:t>thuật</a:t>
          </a:r>
          <a:r>
            <a:rPr lang="en-US" sz="1100" kern="1200"/>
            <a:t> </a:t>
          </a:r>
          <a:r>
            <a:rPr lang="en-US" sz="1100" kern="1200" err="1"/>
            <a:t>toán</a:t>
          </a:r>
          <a:r>
            <a:rPr lang="en-US" sz="1100" kern="1200"/>
            <a:t> game </a:t>
          </a:r>
          <a:r>
            <a:rPr lang="en-US" sz="1100" kern="1200" err="1"/>
            <a:t>và</a:t>
          </a:r>
          <a:r>
            <a:rPr lang="en-US" sz="1100" kern="1200"/>
            <a:t> </a:t>
          </a:r>
          <a:r>
            <a:rPr lang="en-US" sz="1100" kern="1200" err="1"/>
            <a:t>ngôn</a:t>
          </a:r>
          <a:r>
            <a:rPr lang="en-US" sz="1100" kern="1200"/>
            <a:t> </a:t>
          </a:r>
          <a:r>
            <a:rPr lang="en-US" sz="1100" kern="1200" err="1"/>
            <a:t>ngữ</a:t>
          </a:r>
          <a:r>
            <a:rPr lang="en-US" sz="1100" kern="1200"/>
            <a:t> </a:t>
          </a:r>
          <a:r>
            <a:rPr lang="en-US" sz="1100" kern="1200" err="1"/>
            <a:t>lập</a:t>
          </a:r>
          <a:r>
            <a:rPr lang="en-US" sz="1100" kern="1200"/>
            <a:t> </a:t>
          </a:r>
          <a:r>
            <a:rPr lang="en-US" sz="1100" kern="1200" err="1"/>
            <a:t>trình</a:t>
          </a:r>
          <a:r>
            <a:rPr lang="en-US" sz="1100" kern="1200"/>
            <a:t> Python.</a:t>
          </a:r>
        </a:p>
      </dsp:txBody>
      <dsp:txXfrm>
        <a:off x="504570" y="1135742"/>
        <a:ext cx="1274174" cy="1647939"/>
      </dsp:txXfrm>
    </dsp:sp>
    <dsp:sp modelId="{4C9C3C54-16A3-4CA8-9E0E-9458484A966A}">
      <dsp:nvSpPr>
        <dsp:cNvPr id="0" name=""/>
        <dsp:cNvSpPr/>
      </dsp:nvSpPr>
      <dsp:spPr>
        <a:xfrm>
          <a:off x="504570" y="556736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14 Dec. 2020, 19:30</a:t>
          </a:r>
        </a:p>
      </dsp:txBody>
      <dsp:txXfrm>
        <a:off x="504570" y="556736"/>
        <a:ext cx="1274174" cy="579005"/>
      </dsp:txXfrm>
    </dsp:sp>
    <dsp:sp modelId="{5B99D7AC-688C-4429-983B-7A9EA51142BA}">
      <dsp:nvSpPr>
        <dsp:cNvPr id="0" name=""/>
        <dsp:cNvSpPr/>
      </dsp:nvSpPr>
      <dsp:spPr>
        <a:xfrm>
          <a:off x="254180" y="1135742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926FE-56F9-4E05-864B-C3A5EDAA0F92}">
      <dsp:nvSpPr>
        <dsp:cNvPr id="0" name=""/>
        <dsp:cNvSpPr/>
      </dsp:nvSpPr>
      <dsp:spPr>
        <a:xfrm>
          <a:off x="248223" y="2731570"/>
          <a:ext cx="90140" cy="1042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1D87E-D53B-4000-AAAE-68514E8BEE1B}">
      <dsp:nvSpPr>
        <dsp:cNvPr id="0" name=""/>
        <dsp:cNvSpPr/>
      </dsp:nvSpPr>
      <dsp:spPr>
        <a:xfrm rot="18900000">
          <a:off x="958790" y="4544071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-213567"/>
            <a:satOff val="-60"/>
            <a:lumOff val="1008"/>
            <a:alphaOff val="0"/>
          </a:schemeClr>
        </a:solidFill>
        <a:ln w="12700" cap="flat" cmpd="sng" algn="ctr">
          <a:solidFill>
            <a:schemeClr val="accent4">
              <a:hueOff val="-213567"/>
              <a:satOff val="-60"/>
              <a:lumOff val="10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54367-45F9-41E4-8E21-DF016D9E6487}">
      <dsp:nvSpPr>
        <dsp:cNvPr id="0" name=""/>
        <dsp:cNvSpPr/>
      </dsp:nvSpPr>
      <dsp:spPr>
        <a:xfrm>
          <a:off x="998128" y="4583409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E8F02-8ED0-4898-8F69-0E18D9CE8E46}">
      <dsp:nvSpPr>
        <dsp:cNvPr id="0" name=""/>
        <dsp:cNvSpPr/>
      </dsp:nvSpPr>
      <dsp:spPr>
        <a:xfrm>
          <a:off x="1386233" y="2783681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Hình</a:t>
          </a:r>
          <a:r>
            <a:rPr lang="en-US" sz="1100" kern="1200"/>
            <a:t> </a:t>
          </a:r>
          <a:r>
            <a:rPr lang="en-US" sz="1100" kern="1200" err="1"/>
            <a:t>thức</a:t>
          </a:r>
          <a:r>
            <a:rPr lang="en-US" sz="1100" kern="1200"/>
            <a:t>: Online qua Messenger.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Nội</a:t>
          </a:r>
          <a:r>
            <a:rPr lang="en-US" sz="1100" kern="1200"/>
            <a:t> dung 1: </a:t>
          </a:r>
          <a:r>
            <a:rPr lang="en-US" sz="1100" kern="1200" err="1"/>
            <a:t>Tìm</a:t>
          </a:r>
          <a:r>
            <a:rPr lang="en-US" sz="1100" kern="1200"/>
            <a:t> </a:t>
          </a:r>
          <a:r>
            <a:rPr lang="en-US" sz="1100" kern="1200" err="1"/>
            <a:t>hiểu</a:t>
          </a:r>
          <a:r>
            <a:rPr lang="en-US" sz="1100" kern="1200"/>
            <a:t> </a:t>
          </a:r>
          <a:r>
            <a:rPr lang="en-US" sz="1100" kern="1200" err="1"/>
            <a:t>về</a:t>
          </a:r>
          <a:r>
            <a:rPr lang="en-US" sz="1100" kern="1200"/>
            <a:t> </a:t>
          </a:r>
          <a:r>
            <a:rPr lang="en-US" sz="1100" kern="1200" err="1"/>
            <a:t>thư</a:t>
          </a:r>
          <a:r>
            <a:rPr lang="en-US" sz="1100" kern="1200"/>
            <a:t> </a:t>
          </a:r>
          <a:r>
            <a:rPr lang="en-US" sz="1100" kern="1200" err="1"/>
            <a:t>viện</a:t>
          </a:r>
          <a:r>
            <a:rPr lang="en-US" sz="1100" kern="1200"/>
            <a:t> </a:t>
          </a:r>
          <a:r>
            <a:rPr lang="en-US" sz="1100" kern="1200" err="1"/>
            <a:t>Pygame</a:t>
          </a:r>
          <a:r>
            <a:rPr lang="en-US" sz="1100" kern="1200"/>
            <a:t> </a:t>
          </a:r>
          <a:r>
            <a:rPr lang="en-US" sz="1100" kern="1200" err="1"/>
            <a:t>và</a:t>
          </a:r>
          <a:r>
            <a:rPr lang="en-US" sz="1100" kern="1200"/>
            <a:t> </a:t>
          </a:r>
          <a:r>
            <a:rPr lang="en-US" sz="1100" kern="1200" err="1"/>
            <a:t>các</a:t>
          </a:r>
          <a:r>
            <a:rPr lang="en-US" sz="1100" kern="1200"/>
            <a:t> </a:t>
          </a:r>
          <a:r>
            <a:rPr lang="en-US" sz="1100" kern="1200" err="1"/>
            <a:t>hàm</a:t>
          </a:r>
          <a:r>
            <a:rPr lang="en-US" sz="1100" kern="1200"/>
            <a:t> </a:t>
          </a:r>
          <a:r>
            <a:rPr lang="en-US" sz="1100" kern="1200" err="1"/>
            <a:t>liên</a:t>
          </a:r>
          <a:r>
            <a:rPr lang="en-US" sz="1100" kern="1200"/>
            <a:t> </a:t>
          </a:r>
          <a:r>
            <a:rPr lang="en-US" sz="1100" kern="1200" err="1"/>
            <a:t>quan</a:t>
          </a:r>
          <a:r>
            <a:rPr lang="en-US" sz="1100" kern="1200"/>
            <a:t>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Nội dung 2: Code các thành phần cơ bản của game.</a:t>
          </a:r>
        </a:p>
      </dsp:txBody>
      <dsp:txXfrm>
        <a:off x="1386233" y="2783681"/>
        <a:ext cx="1274174" cy="1647939"/>
      </dsp:txXfrm>
    </dsp:sp>
    <dsp:sp modelId="{9BC66EDE-B005-4B29-96A8-C98E22F946AB}">
      <dsp:nvSpPr>
        <dsp:cNvPr id="0" name=""/>
        <dsp:cNvSpPr/>
      </dsp:nvSpPr>
      <dsp:spPr>
        <a:xfrm>
          <a:off x="1386233" y="4431620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21 Dec. 2020, 19:30</a:t>
          </a:r>
        </a:p>
      </dsp:txBody>
      <dsp:txXfrm>
        <a:off x="1386233" y="4431620"/>
        <a:ext cx="1274174" cy="579005"/>
      </dsp:txXfrm>
    </dsp:sp>
    <dsp:sp modelId="{9F0F955A-6432-49E7-8CED-A61B2D94E5ED}">
      <dsp:nvSpPr>
        <dsp:cNvPr id="0" name=""/>
        <dsp:cNvSpPr/>
      </dsp:nvSpPr>
      <dsp:spPr>
        <a:xfrm>
          <a:off x="1135843" y="2783681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-213567"/>
              <a:satOff val="-60"/>
              <a:lumOff val="100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4EBDA-E026-4D64-A66A-1D5557D7F342}">
      <dsp:nvSpPr>
        <dsp:cNvPr id="0" name=""/>
        <dsp:cNvSpPr/>
      </dsp:nvSpPr>
      <dsp:spPr>
        <a:xfrm>
          <a:off x="1129886" y="2731570"/>
          <a:ext cx="90140" cy="104221"/>
        </a:xfrm>
        <a:prstGeom prst="ellipse">
          <a:avLst/>
        </a:prstGeom>
        <a:solidFill>
          <a:schemeClr val="accent4">
            <a:hueOff val="-213567"/>
            <a:satOff val="-60"/>
            <a:lumOff val="10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EDA2A-46BF-4ACA-AC6B-626EB0546CB7}">
      <dsp:nvSpPr>
        <dsp:cNvPr id="0" name=""/>
        <dsp:cNvSpPr/>
      </dsp:nvSpPr>
      <dsp:spPr>
        <a:xfrm rot="8100000">
          <a:off x="1840453" y="669186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-427134"/>
            <a:satOff val="-119"/>
            <a:lumOff val="2017"/>
            <a:alphaOff val="0"/>
          </a:schemeClr>
        </a:solidFill>
        <a:ln w="12700" cap="flat" cmpd="sng" algn="ctr">
          <a:solidFill>
            <a:schemeClr val="accent4">
              <a:hueOff val="-427134"/>
              <a:satOff val="-119"/>
              <a:lumOff val="20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524EF-5132-45DA-8665-59275D2A5C33}">
      <dsp:nvSpPr>
        <dsp:cNvPr id="0" name=""/>
        <dsp:cNvSpPr/>
      </dsp:nvSpPr>
      <dsp:spPr>
        <a:xfrm>
          <a:off x="1879791" y="708524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BBA4D-A262-45CC-9737-4FAF78228EEB}">
      <dsp:nvSpPr>
        <dsp:cNvPr id="0" name=""/>
        <dsp:cNvSpPr/>
      </dsp:nvSpPr>
      <dsp:spPr>
        <a:xfrm>
          <a:off x="2267895" y="1135742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Hình thức: Online qua Messenger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Nội dung: Code các thành phần liên quan đến cách hoạt động của game.</a:t>
          </a:r>
        </a:p>
      </dsp:txBody>
      <dsp:txXfrm>
        <a:off x="2267895" y="1135742"/>
        <a:ext cx="1274174" cy="1647939"/>
      </dsp:txXfrm>
    </dsp:sp>
    <dsp:sp modelId="{01843184-81FC-4F7E-B09D-4F50F2D361E6}">
      <dsp:nvSpPr>
        <dsp:cNvPr id="0" name=""/>
        <dsp:cNvSpPr/>
      </dsp:nvSpPr>
      <dsp:spPr>
        <a:xfrm>
          <a:off x="2267895" y="556736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25 Dec. 2020, 19:30</a:t>
          </a:r>
        </a:p>
      </dsp:txBody>
      <dsp:txXfrm>
        <a:off x="2267895" y="556736"/>
        <a:ext cx="1274174" cy="579005"/>
      </dsp:txXfrm>
    </dsp:sp>
    <dsp:sp modelId="{FEE78C64-AF72-4EAD-9401-715245953A25}">
      <dsp:nvSpPr>
        <dsp:cNvPr id="0" name=""/>
        <dsp:cNvSpPr/>
      </dsp:nvSpPr>
      <dsp:spPr>
        <a:xfrm>
          <a:off x="2017506" y="1135742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-427134"/>
              <a:satOff val="-119"/>
              <a:lumOff val="201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DE740-8365-4784-B802-DF7B125D2837}">
      <dsp:nvSpPr>
        <dsp:cNvPr id="0" name=""/>
        <dsp:cNvSpPr/>
      </dsp:nvSpPr>
      <dsp:spPr>
        <a:xfrm>
          <a:off x="2011549" y="2731570"/>
          <a:ext cx="90140" cy="104221"/>
        </a:xfrm>
        <a:prstGeom prst="ellipse">
          <a:avLst/>
        </a:prstGeom>
        <a:solidFill>
          <a:schemeClr val="accent4">
            <a:hueOff val="-427134"/>
            <a:satOff val="-119"/>
            <a:lumOff val="20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281E1-B0F9-4FD8-9EA5-4BDC285ED4F3}">
      <dsp:nvSpPr>
        <dsp:cNvPr id="0" name=""/>
        <dsp:cNvSpPr/>
      </dsp:nvSpPr>
      <dsp:spPr>
        <a:xfrm rot="18900000">
          <a:off x="2722116" y="4544071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-640701"/>
            <a:satOff val="-179"/>
            <a:lumOff val="3025"/>
            <a:alphaOff val="0"/>
          </a:schemeClr>
        </a:solidFill>
        <a:ln w="12700" cap="flat" cmpd="sng" algn="ctr">
          <a:solidFill>
            <a:schemeClr val="accent4">
              <a:hueOff val="-640701"/>
              <a:satOff val="-179"/>
              <a:lumOff val="30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EA477-1974-409F-9D5D-1971DF0EA8D6}">
      <dsp:nvSpPr>
        <dsp:cNvPr id="0" name=""/>
        <dsp:cNvSpPr/>
      </dsp:nvSpPr>
      <dsp:spPr>
        <a:xfrm>
          <a:off x="2761454" y="4583409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911F4-595B-4F34-9860-2AB1139C1F2B}">
      <dsp:nvSpPr>
        <dsp:cNvPr id="0" name=""/>
        <dsp:cNvSpPr/>
      </dsp:nvSpPr>
      <dsp:spPr>
        <a:xfrm>
          <a:off x="3149558" y="2783681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err="1"/>
            <a:t>Hình</a:t>
          </a:r>
          <a:r>
            <a:rPr lang="en-US" sz="1000" kern="1200"/>
            <a:t> </a:t>
          </a:r>
          <a:r>
            <a:rPr lang="en-US" sz="1000" kern="1200" err="1"/>
            <a:t>thức</a:t>
          </a:r>
          <a:r>
            <a:rPr lang="en-US" sz="1000" kern="1200"/>
            <a:t>: Offline </a:t>
          </a:r>
          <a:r>
            <a:rPr lang="en-US" sz="1000" kern="1200" err="1"/>
            <a:t>tại</a:t>
          </a:r>
          <a:r>
            <a:rPr lang="en-US" sz="1000" kern="1200"/>
            <a:t> </a:t>
          </a:r>
          <a:r>
            <a:rPr lang="en-US" sz="1000" kern="1200" err="1"/>
            <a:t>Hội</a:t>
          </a:r>
          <a:r>
            <a:rPr lang="en-US" sz="1000" kern="1200"/>
            <a:t> </a:t>
          </a:r>
          <a:r>
            <a:rPr lang="en-US" sz="1000" kern="1200" err="1"/>
            <a:t>quán</a:t>
          </a:r>
          <a:r>
            <a:rPr lang="en-US" sz="1000" kern="1200"/>
            <a:t> khoa </a:t>
          </a:r>
          <a:r>
            <a:rPr lang="en-US" sz="1000" kern="1200" err="1"/>
            <a:t>học</a:t>
          </a:r>
          <a:r>
            <a:rPr lang="en-US" sz="1000" kern="1200"/>
            <a:t> – </a:t>
          </a:r>
          <a:r>
            <a:rPr lang="en-US" sz="1000" kern="1200" err="1"/>
            <a:t>Cơ</a:t>
          </a:r>
          <a:r>
            <a:rPr lang="en-US" sz="1000" kern="1200"/>
            <a:t> </a:t>
          </a:r>
          <a:r>
            <a:rPr lang="en-US" sz="1000" kern="1200" err="1"/>
            <a:t>sở</a:t>
          </a:r>
          <a:r>
            <a:rPr lang="en-US" sz="1000" kern="1200"/>
            <a:t> Linh </a:t>
          </a:r>
          <a:r>
            <a:rPr lang="en-US" sz="1000" kern="1200" err="1"/>
            <a:t>Trung</a:t>
          </a:r>
          <a:r>
            <a:rPr lang="en-US" sz="1000" kern="1200"/>
            <a:t>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err="1"/>
            <a:t>Nội</a:t>
          </a:r>
          <a:r>
            <a:rPr lang="en-US" sz="1000" kern="1200"/>
            <a:t> dung 1: Code </a:t>
          </a:r>
          <a:r>
            <a:rPr lang="en-US" sz="1000" kern="1200" err="1"/>
            <a:t>các</a:t>
          </a:r>
          <a:r>
            <a:rPr lang="en-US" sz="1000" kern="1200"/>
            <a:t> </a:t>
          </a:r>
          <a:r>
            <a:rPr lang="en-US" sz="1000" kern="1200" err="1"/>
            <a:t>thành</a:t>
          </a:r>
          <a:r>
            <a:rPr lang="en-US" sz="1000" kern="1200"/>
            <a:t> </a:t>
          </a:r>
          <a:r>
            <a:rPr lang="en-US" sz="1000" kern="1200" err="1"/>
            <a:t>phần</a:t>
          </a:r>
          <a:r>
            <a:rPr lang="en-US" sz="1000" kern="1200"/>
            <a:t> </a:t>
          </a:r>
          <a:r>
            <a:rPr lang="en-US" sz="1000" kern="1200" err="1"/>
            <a:t>liên</a:t>
          </a:r>
          <a:r>
            <a:rPr lang="en-US" sz="1000" kern="1200"/>
            <a:t> </a:t>
          </a:r>
          <a:r>
            <a:rPr lang="en-US" sz="1000" kern="1200" err="1"/>
            <a:t>quan</a:t>
          </a:r>
          <a:r>
            <a:rPr lang="en-US" sz="1000" kern="1200"/>
            <a:t> </a:t>
          </a:r>
          <a:r>
            <a:rPr lang="en-US" sz="1000" kern="1200" err="1"/>
            <a:t>đến</a:t>
          </a:r>
          <a:r>
            <a:rPr lang="en-US" sz="1000" kern="1200"/>
            <a:t> </a:t>
          </a:r>
          <a:r>
            <a:rPr lang="en-US" sz="1000" kern="1200" err="1"/>
            <a:t>cách</a:t>
          </a:r>
          <a:r>
            <a:rPr lang="en-US" sz="1000" kern="1200"/>
            <a:t> </a:t>
          </a:r>
          <a:r>
            <a:rPr lang="en-US" sz="1000" kern="1200" err="1"/>
            <a:t>hoạt</a:t>
          </a:r>
          <a:r>
            <a:rPr lang="en-US" sz="1000" kern="1200"/>
            <a:t> </a:t>
          </a:r>
          <a:r>
            <a:rPr lang="en-US" sz="1000" kern="1200" err="1"/>
            <a:t>động</a:t>
          </a:r>
          <a:r>
            <a:rPr lang="en-US" sz="1000" kern="1200"/>
            <a:t> </a:t>
          </a:r>
          <a:r>
            <a:rPr lang="en-US" sz="1000" kern="1200" err="1"/>
            <a:t>của</a:t>
          </a:r>
          <a:r>
            <a:rPr lang="en-US" sz="1000" kern="1200"/>
            <a:t> game (</a:t>
          </a:r>
          <a:r>
            <a:rPr lang="en-US" sz="1000" kern="1200" err="1"/>
            <a:t>tiếp</a:t>
          </a:r>
          <a:r>
            <a:rPr lang="en-US" sz="1000" kern="1200"/>
            <a:t> </a:t>
          </a:r>
          <a:r>
            <a:rPr lang="en-US" sz="1000" kern="1200" err="1"/>
            <a:t>theo</a:t>
          </a:r>
          <a:r>
            <a:rPr lang="en-US" sz="1000" kern="1200"/>
            <a:t>).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Nội dung 2: Làm báo cáo đồ án.</a:t>
          </a:r>
        </a:p>
      </dsp:txBody>
      <dsp:txXfrm>
        <a:off x="3149558" y="2783681"/>
        <a:ext cx="1274174" cy="1647939"/>
      </dsp:txXfrm>
    </dsp:sp>
    <dsp:sp modelId="{978E5817-8A3F-45D7-B642-7267F54C3BE9}">
      <dsp:nvSpPr>
        <dsp:cNvPr id="0" name=""/>
        <dsp:cNvSpPr/>
      </dsp:nvSpPr>
      <dsp:spPr>
        <a:xfrm>
          <a:off x="3149558" y="4431620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28 Dec. 2020, 13:30</a:t>
          </a:r>
        </a:p>
      </dsp:txBody>
      <dsp:txXfrm>
        <a:off x="3149558" y="4431620"/>
        <a:ext cx="1274174" cy="579005"/>
      </dsp:txXfrm>
    </dsp:sp>
    <dsp:sp modelId="{E7134DBF-548E-47F9-9F72-B1F2F920D458}">
      <dsp:nvSpPr>
        <dsp:cNvPr id="0" name=""/>
        <dsp:cNvSpPr/>
      </dsp:nvSpPr>
      <dsp:spPr>
        <a:xfrm>
          <a:off x="2899168" y="2783681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-640701"/>
              <a:satOff val="-179"/>
              <a:lumOff val="302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4592B-6E0C-4B7F-A0DF-4A47370EFDF2}">
      <dsp:nvSpPr>
        <dsp:cNvPr id="0" name=""/>
        <dsp:cNvSpPr/>
      </dsp:nvSpPr>
      <dsp:spPr>
        <a:xfrm>
          <a:off x="2893211" y="2731570"/>
          <a:ext cx="90140" cy="104221"/>
        </a:xfrm>
        <a:prstGeom prst="ellipse">
          <a:avLst/>
        </a:prstGeom>
        <a:solidFill>
          <a:schemeClr val="accent4">
            <a:hueOff val="-640701"/>
            <a:satOff val="-179"/>
            <a:lumOff val="30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EDFB5-6499-4253-B1D6-F4A1756E994D}">
      <dsp:nvSpPr>
        <dsp:cNvPr id="0" name=""/>
        <dsp:cNvSpPr/>
      </dsp:nvSpPr>
      <dsp:spPr>
        <a:xfrm rot="8100000">
          <a:off x="3603779" y="669186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-854269"/>
            <a:satOff val="-239"/>
            <a:lumOff val="4033"/>
            <a:alphaOff val="0"/>
          </a:schemeClr>
        </a:solidFill>
        <a:ln w="12700" cap="flat" cmpd="sng" algn="ctr">
          <a:solidFill>
            <a:schemeClr val="accent4">
              <a:hueOff val="-854269"/>
              <a:satOff val="-239"/>
              <a:lumOff val="4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9EC0D-EFB2-4126-B5D9-D2351D5D5C49}">
      <dsp:nvSpPr>
        <dsp:cNvPr id="0" name=""/>
        <dsp:cNvSpPr/>
      </dsp:nvSpPr>
      <dsp:spPr>
        <a:xfrm>
          <a:off x="3643117" y="708524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1B3BA-710C-4FF0-A739-2DC890AC9C79}">
      <dsp:nvSpPr>
        <dsp:cNvPr id="0" name=""/>
        <dsp:cNvSpPr/>
      </dsp:nvSpPr>
      <dsp:spPr>
        <a:xfrm>
          <a:off x="4031221" y="1135742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Hình</a:t>
          </a:r>
          <a:r>
            <a:rPr lang="en-US" sz="1100" kern="1200"/>
            <a:t> </a:t>
          </a:r>
          <a:r>
            <a:rPr lang="en-US" sz="1100" kern="1200" err="1"/>
            <a:t>thức</a:t>
          </a:r>
          <a:r>
            <a:rPr lang="en-US" sz="1100" kern="1200"/>
            <a:t>: Offline </a:t>
          </a:r>
          <a:r>
            <a:rPr lang="en-US" sz="1100" kern="1200" err="1"/>
            <a:t>tại</a:t>
          </a:r>
          <a:r>
            <a:rPr lang="en-US" sz="1100" kern="1200"/>
            <a:t> </a:t>
          </a:r>
          <a:r>
            <a:rPr lang="en-US" sz="1100" kern="1200" err="1"/>
            <a:t>Hội</a:t>
          </a:r>
          <a:r>
            <a:rPr lang="en-US" sz="1100" kern="1200"/>
            <a:t> </a:t>
          </a:r>
          <a:r>
            <a:rPr lang="en-US" sz="1100" kern="1200" err="1"/>
            <a:t>quán</a:t>
          </a:r>
          <a:r>
            <a:rPr lang="en-US" sz="1100" kern="1200"/>
            <a:t> khoa </a:t>
          </a:r>
          <a:r>
            <a:rPr lang="en-US" sz="1100" kern="1200" err="1"/>
            <a:t>học</a:t>
          </a:r>
          <a:r>
            <a:rPr lang="en-US" sz="1100" kern="1200"/>
            <a:t> – </a:t>
          </a:r>
          <a:r>
            <a:rPr lang="en-US" sz="1100" kern="1200" err="1"/>
            <a:t>Cơ</a:t>
          </a:r>
          <a:r>
            <a:rPr lang="en-US" sz="1100" kern="1200"/>
            <a:t> </a:t>
          </a:r>
          <a:r>
            <a:rPr lang="en-US" sz="1100" kern="1200" err="1"/>
            <a:t>sở</a:t>
          </a:r>
          <a:r>
            <a:rPr lang="en-US" sz="1100" kern="1200"/>
            <a:t> Linh </a:t>
          </a:r>
          <a:r>
            <a:rPr lang="en-US" sz="1100" kern="1200" err="1"/>
            <a:t>Trung</a:t>
          </a:r>
          <a:r>
            <a:rPr lang="en-US" sz="1100" kern="1200"/>
            <a:t>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Nội dung: Họp bàn về cách nâng cấp game.</a:t>
          </a:r>
        </a:p>
      </dsp:txBody>
      <dsp:txXfrm>
        <a:off x="4031221" y="1135742"/>
        <a:ext cx="1274174" cy="1647939"/>
      </dsp:txXfrm>
    </dsp:sp>
    <dsp:sp modelId="{18E49868-07B1-4653-863A-9E2C3A94592F}">
      <dsp:nvSpPr>
        <dsp:cNvPr id="0" name=""/>
        <dsp:cNvSpPr/>
      </dsp:nvSpPr>
      <dsp:spPr>
        <a:xfrm>
          <a:off x="4031221" y="556736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04 Jan. 2021, 13:30</a:t>
          </a:r>
        </a:p>
      </dsp:txBody>
      <dsp:txXfrm>
        <a:off x="4031221" y="556736"/>
        <a:ext cx="1274174" cy="579005"/>
      </dsp:txXfrm>
    </dsp:sp>
    <dsp:sp modelId="{CF5E7E89-610D-491E-9050-7E387E904976}">
      <dsp:nvSpPr>
        <dsp:cNvPr id="0" name=""/>
        <dsp:cNvSpPr/>
      </dsp:nvSpPr>
      <dsp:spPr>
        <a:xfrm>
          <a:off x="3780831" y="1135742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-854269"/>
              <a:satOff val="-239"/>
              <a:lumOff val="403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E675F-CFA4-46FB-8589-9A55F5522249}">
      <dsp:nvSpPr>
        <dsp:cNvPr id="0" name=""/>
        <dsp:cNvSpPr/>
      </dsp:nvSpPr>
      <dsp:spPr>
        <a:xfrm>
          <a:off x="3774874" y="2731570"/>
          <a:ext cx="90140" cy="104221"/>
        </a:xfrm>
        <a:prstGeom prst="ellipse">
          <a:avLst/>
        </a:prstGeom>
        <a:solidFill>
          <a:schemeClr val="accent4">
            <a:hueOff val="-854269"/>
            <a:satOff val="-239"/>
            <a:lumOff val="403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99492-295A-4776-8E02-C9A5DE1EBBF3}">
      <dsp:nvSpPr>
        <dsp:cNvPr id="0" name=""/>
        <dsp:cNvSpPr/>
      </dsp:nvSpPr>
      <dsp:spPr>
        <a:xfrm rot="18900000">
          <a:off x="4485442" y="4544071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-1067836"/>
            <a:satOff val="-299"/>
            <a:lumOff val="5041"/>
            <a:alphaOff val="0"/>
          </a:schemeClr>
        </a:solidFill>
        <a:ln w="12700" cap="flat" cmpd="sng" algn="ctr">
          <a:solidFill>
            <a:schemeClr val="accent4">
              <a:hueOff val="-1067836"/>
              <a:satOff val="-299"/>
              <a:lumOff val="50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88A6D-B87E-4252-A866-D109C9C7D4BB}">
      <dsp:nvSpPr>
        <dsp:cNvPr id="0" name=""/>
        <dsp:cNvSpPr/>
      </dsp:nvSpPr>
      <dsp:spPr>
        <a:xfrm>
          <a:off x="4524780" y="4583409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41B42-1D79-43AA-9549-C2E3CE37C0B8}">
      <dsp:nvSpPr>
        <dsp:cNvPr id="0" name=""/>
        <dsp:cNvSpPr/>
      </dsp:nvSpPr>
      <dsp:spPr>
        <a:xfrm>
          <a:off x="4912884" y="2783681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err="1"/>
            <a:t>Hình</a:t>
          </a:r>
          <a:r>
            <a:rPr lang="en-US" sz="1050" kern="1200"/>
            <a:t> </a:t>
          </a:r>
          <a:r>
            <a:rPr lang="en-US" sz="1050" kern="1200" err="1"/>
            <a:t>thức</a:t>
          </a:r>
          <a:r>
            <a:rPr lang="en-US" sz="1050" kern="1200"/>
            <a:t>: Offline </a:t>
          </a:r>
          <a:r>
            <a:rPr lang="en-US" sz="1050" kern="1200" err="1"/>
            <a:t>tại</a:t>
          </a:r>
          <a:r>
            <a:rPr lang="en-US" sz="1050" kern="1200"/>
            <a:t> </a:t>
          </a:r>
          <a:r>
            <a:rPr lang="en-US" sz="1050" kern="1200" err="1"/>
            <a:t>Hội</a:t>
          </a:r>
          <a:r>
            <a:rPr lang="en-US" sz="1050" kern="1200"/>
            <a:t> </a:t>
          </a:r>
          <a:r>
            <a:rPr lang="en-US" sz="1050" kern="1200" err="1"/>
            <a:t>quán</a:t>
          </a:r>
          <a:r>
            <a:rPr lang="en-US" sz="1050" kern="1200"/>
            <a:t> khoa </a:t>
          </a:r>
          <a:r>
            <a:rPr lang="en-US" sz="1050" kern="1200" err="1"/>
            <a:t>học</a:t>
          </a:r>
          <a:r>
            <a:rPr lang="en-US" sz="1050" kern="1200"/>
            <a:t> – </a:t>
          </a:r>
          <a:r>
            <a:rPr lang="en-US" sz="1050" kern="1200" err="1"/>
            <a:t>Cơ</a:t>
          </a:r>
          <a:r>
            <a:rPr lang="en-US" sz="1050" kern="1200"/>
            <a:t> </a:t>
          </a:r>
          <a:r>
            <a:rPr lang="en-US" sz="1050" kern="1200" err="1"/>
            <a:t>sở</a:t>
          </a:r>
          <a:r>
            <a:rPr lang="en-US" sz="1050" kern="1200"/>
            <a:t> Linh </a:t>
          </a:r>
          <a:r>
            <a:rPr lang="en-US" sz="1050" kern="1200" err="1"/>
            <a:t>Trung</a:t>
          </a:r>
          <a:r>
            <a:rPr lang="en-US" sz="1050" kern="1200"/>
            <a:t>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err="1"/>
            <a:t>Nội</a:t>
          </a:r>
          <a:r>
            <a:rPr lang="en-US" sz="1050" kern="1200"/>
            <a:t> dung 1: </a:t>
          </a:r>
          <a:r>
            <a:rPr lang="en-US" sz="1050" kern="1200" err="1"/>
            <a:t>Họp</a:t>
          </a:r>
          <a:r>
            <a:rPr lang="en-US" sz="1050" kern="1200"/>
            <a:t> </a:t>
          </a:r>
          <a:r>
            <a:rPr lang="en-US" sz="1050" kern="1200" err="1"/>
            <a:t>bàn</a:t>
          </a:r>
          <a:r>
            <a:rPr lang="en-US" sz="1050" kern="1200"/>
            <a:t> </a:t>
          </a:r>
          <a:r>
            <a:rPr lang="en-US" sz="1050" kern="1200" err="1"/>
            <a:t>về</a:t>
          </a:r>
          <a:r>
            <a:rPr lang="en-US" sz="1050" kern="1200"/>
            <a:t> </a:t>
          </a:r>
          <a:r>
            <a:rPr lang="en-US" sz="1050" kern="1200" err="1"/>
            <a:t>cách</a:t>
          </a:r>
          <a:r>
            <a:rPr lang="en-US" sz="1050" kern="1200"/>
            <a:t> </a:t>
          </a:r>
          <a:r>
            <a:rPr lang="en-US" sz="1050" kern="1200" err="1"/>
            <a:t>nâng</a:t>
          </a:r>
          <a:r>
            <a:rPr lang="en-US" sz="1050" kern="1200"/>
            <a:t> </a:t>
          </a:r>
          <a:r>
            <a:rPr lang="en-US" sz="1050" kern="1200" err="1"/>
            <a:t>cấp</a:t>
          </a:r>
          <a:r>
            <a:rPr lang="en-US" sz="1050" kern="1200"/>
            <a:t> game (</a:t>
          </a:r>
          <a:r>
            <a:rPr lang="en-US" sz="1050" kern="1200" err="1"/>
            <a:t>Tiếp</a:t>
          </a:r>
          <a:r>
            <a:rPr lang="en-US" sz="1050" kern="1200"/>
            <a:t> </a:t>
          </a:r>
          <a:r>
            <a:rPr lang="en-US" sz="1050" kern="1200" err="1"/>
            <a:t>theo</a:t>
          </a:r>
          <a:r>
            <a:rPr lang="en-US" sz="1050" kern="1200"/>
            <a:t>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Nội dung 2: Hoàn thiện đồ án.</a:t>
          </a:r>
        </a:p>
      </dsp:txBody>
      <dsp:txXfrm>
        <a:off x="4912884" y="2783681"/>
        <a:ext cx="1274174" cy="1647939"/>
      </dsp:txXfrm>
    </dsp:sp>
    <dsp:sp modelId="{B2778EA7-E13C-4FB2-87EC-0013AEF7371D}">
      <dsp:nvSpPr>
        <dsp:cNvPr id="0" name=""/>
        <dsp:cNvSpPr/>
      </dsp:nvSpPr>
      <dsp:spPr>
        <a:xfrm>
          <a:off x="4912884" y="4431620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07 Jan. 2021, 15:30</a:t>
          </a:r>
        </a:p>
      </dsp:txBody>
      <dsp:txXfrm>
        <a:off x="4912884" y="4431620"/>
        <a:ext cx="1274174" cy="579005"/>
      </dsp:txXfrm>
    </dsp:sp>
    <dsp:sp modelId="{8264C7C5-186E-43BE-B495-4C9D37F90F1F}">
      <dsp:nvSpPr>
        <dsp:cNvPr id="0" name=""/>
        <dsp:cNvSpPr/>
      </dsp:nvSpPr>
      <dsp:spPr>
        <a:xfrm>
          <a:off x="4662494" y="2783681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-1067836"/>
              <a:satOff val="-299"/>
              <a:lumOff val="504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45004-D42E-4471-9CDF-4E8A42C4267E}">
      <dsp:nvSpPr>
        <dsp:cNvPr id="0" name=""/>
        <dsp:cNvSpPr/>
      </dsp:nvSpPr>
      <dsp:spPr>
        <a:xfrm>
          <a:off x="4656537" y="2731570"/>
          <a:ext cx="90140" cy="104221"/>
        </a:xfrm>
        <a:prstGeom prst="ellipse">
          <a:avLst/>
        </a:prstGeom>
        <a:solidFill>
          <a:schemeClr val="accent4">
            <a:hueOff val="-1067836"/>
            <a:satOff val="-299"/>
            <a:lumOff val="50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B4677-4EAD-4B8A-9737-E2F5F8A1F669}">
      <dsp:nvSpPr>
        <dsp:cNvPr id="0" name=""/>
        <dsp:cNvSpPr/>
      </dsp:nvSpPr>
      <dsp:spPr>
        <a:xfrm rot="8100000">
          <a:off x="5367105" y="669186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-1281403"/>
            <a:satOff val="-358"/>
            <a:lumOff val="6050"/>
            <a:alphaOff val="0"/>
          </a:schemeClr>
        </a:solidFill>
        <a:ln w="12700" cap="flat" cmpd="sng" algn="ctr">
          <a:solidFill>
            <a:schemeClr val="accent4">
              <a:hueOff val="-1281403"/>
              <a:satOff val="-358"/>
              <a:lumOff val="6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99A8-1870-44A4-91B6-42B395854346}">
      <dsp:nvSpPr>
        <dsp:cNvPr id="0" name=""/>
        <dsp:cNvSpPr/>
      </dsp:nvSpPr>
      <dsp:spPr>
        <a:xfrm>
          <a:off x="5406442" y="708524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CB62C-0857-49FB-B37E-22D642F61D2F}">
      <dsp:nvSpPr>
        <dsp:cNvPr id="0" name=""/>
        <dsp:cNvSpPr/>
      </dsp:nvSpPr>
      <dsp:spPr>
        <a:xfrm>
          <a:off x="5794547" y="1135742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Hình thức: Offline tại Hội quán khoa học – Cơ sở Linh Trung.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Nội dung 1: Hoàn thiện đồ án (Tiếp theo).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Nội</a:t>
          </a:r>
          <a:r>
            <a:rPr lang="en-US" sz="1100" kern="1200"/>
            <a:t> dung 2: </a:t>
          </a:r>
          <a:r>
            <a:rPr lang="en-US" sz="1100" kern="1200" err="1"/>
            <a:t>Thuyết</a:t>
          </a:r>
          <a:r>
            <a:rPr lang="en-US" sz="1100" kern="1200"/>
            <a:t> </a:t>
          </a:r>
          <a:r>
            <a:rPr lang="en-US" sz="1100" kern="1200" err="1"/>
            <a:t>trình</a:t>
          </a:r>
          <a:r>
            <a:rPr lang="en-US" sz="1100" kern="1200"/>
            <a:t> </a:t>
          </a:r>
          <a:r>
            <a:rPr lang="en-US" sz="1100" kern="1200" err="1"/>
            <a:t>thử</a:t>
          </a:r>
          <a:r>
            <a:rPr lang="en-US" sz="1100" kern="1200"/>
            <a:t>.</a:t>
          </a:r>
        </a:p>
      </dsp:txBody>
      <dsp:txXfrm>
        <a:off x="5794547" y="1135742"/>
        <a:ext cx="1274174" cy="1647939"/>
      </dsp:txXfrm>
    </dsp:sp>
    <dsp:sp modelId="{12F9F510-7117-4290-B0DE-006960166933}">
      <dsp:nvSpPr>
        <dsp:cNvPr id="0" name=""/>
        <dsp:cNvSpPr/>
      </dsp:nvSpPr>
      <dsp:spPr>
        <a:xfrm>
          <a:off x="5794547" y="556736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11 Jan. 2021, 13:30</a:t>
          </a:r>
        </a:p>
      </dsp:txBody>
      <dsp:txXfrm>
        <a:off x="5794547" y="556736"/>
        <a:ext cx="1274174" cy="579005"/>
      </dsp:txXfrm>
    </dsp:sp>
    <dsp:sp modelId="{68452921-04A5-47E2-B58A-DE060F1608F4}">
      <dsp:nvSpPr>
        <dsp:cNvPr id="0" name=""/>
        <dsp:cNvSpPr/>
      </dsp:nvSpPr>
      <dsp:spPr>
        <a:xfrm>
          <a:off x="5544157" y="1135742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-1281403"/>
              <a:satOff val="-358"/>
              <a:lumOff val="605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E2062-996E-4272-86AD-2A5AC293F3FE}">
      <dsp:nvSpPr>
        <dsp:cNvPr id="0" name=""/>
        <dsp:cNvSpPr/>
      </dsp:nvSpPr>
      <dsp:spPr>
        <a:xfrm>
          <a:off x="5538200" y="2731570"/>
          <a:ext cx="90140" cy="104221"/>
        </a:xfrm>
        <a:prstGeom prst="ellipse">
          <a:avLst/>
        </a:prstGeom>
        <a:solidFill>
          <a:schemeClr val="accent4">
            <a:hueOff val="-1281403"/>
            <a:satOff val="-358"/>
            <a:lumOff val="605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820B-565B-4057-BFCA-B3320D374E34}">
      <dsp:nvSpPr>
        <dsp:cNvPr id="0" name=""/>
        <dsp:cNvSpPr/>
      </dsp:nvSpPr>
      <dsp:spPr>
        <a:xfrm rot="18900000">
          <a:off x="6248767" y="4544071"/>
          <a:ext cx="354104" cy="354104"/>
        </a:xfrm>
        <a:prstGeom prst="teardrop">
          <a:avLst>
            <a:gd name="adj" fmla="val 115000"/>
          </a:avLst>
        </a:prstGeom>
        <a:solidFill>
          <a:schemeClr val="accent4">
            <a:hueOff val="-1494970"/>
            <a:satOff val="-418"/>
            <a:lumOff val="7058"/>
            <a:alphaOff val="0"/>
          </a:schemeClr>
        </a:solidFill>
        <a:ln w="12700" cap="flat" cmpd="sng" algn="ctr">
          <a:solidFill>
            <a:schemeClr val="accent4">
              <a:hueOff val="-1494970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2B4DF-BA21-419D-B879-B46FF390F8BF}">
      <dsp:nvSpPr>
        <dsp:cNvPr id="0" name=""/>
        <dsp:cNvSpPr/>
      </dsp:nvSpPr>
      <dsp:spPr>
        <a:xfrm>
          <a:off x="6288105" y="4583409"/>
          <a:ext cx="275428" cy="2754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C873E-A8B4-4E6C-BB87-D92552ADEC3D}">
      <dsp:nvSpPr>
        <dsp:cNvPr id="0" name=""/>
        <dsp:cNvSpPr/>
      </dsp:nvSpPr>
      <dsp:spPr>
        <a:xfrm>
          <a:off x="6676209" y="2783681"/>
          <a:ext cx="1274174" cy="16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Hình thức: Online qua Messenger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Nội dung: Thuyết trình thử (Tiếp theo).</a:t>
          </a:r>
        </a:p>
      </dsp:txBody>
      <dsp:txXfrm>
        <a:off x="6676209" y="2783681"/>
        <a:ext cx="1274174" cy="1647939"/>
      </dsp:txXfrm>
    </dsp:sp>
    <dsp:sp modelId="{50428B07-2147-439B-8E28-F0446823FFC0}">
      <dsp:nvSpPr>
        <dsp:cNvPr id="0" name=""/>
        <dsp:cNvSpPr/>
      </dsp:nvSpPr>
      <dsp:spPr>
        <a:xfrm>
          <a:off x="6676209" y="4431620"/>
          <a:ext cx="1274174" cy="57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18 Jan. 2021, 19:30</a:t>
          </a:r>
        </a:p>
      </dsp:txBody>
      <dsp:txXfrm>
        <a:off x="6676209" y="4431620"/>
        <a:ext cx="1274174" cy="579005"/>
      </dsp:txXfrm>
    </dsp:sp>
    <dsp:sp modelId="{1B61B4A1-95EE-41BA-B80C-77EA8581E832}">
      <dsp:nvSpPr>
        <dsp:cNvPr id="0" name=""/>
        <dsp:cNvSpPr/>
      </dsp:nvSpPr>
      <dsp:spPr>
        <a:xfrm>
          <a:off x="6425820" y="2783681"/>
          <a:ext cx="0" cy="1647939"/>
        </a:xfrm>
        <a:prstGeom prst="line">
          <a:avLst/>
        </a:prstGeom>
        <a:noFill/>
        <a:ln w="12700" cap="flat" cmpd="sng" algn="ctr">
          <a:solidFill>
            <a:schemeClr val="accent4">
              <a:hueOff val="-1494970"/>
              <a:satOff val="-418"/>
              <a:lumOff val="705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AA6F4-911C-4223-A5A9-4267457A57AD}">
      <dsp:nvSpPr>
        <dsp:cNvPr id="0" name=""/>
        <dsp:cNvSpPr/>
      </dsp:nvSpPr>
      <dsp:spPr>
        <a:xfrm>
          <a:off x="6419863" y="2731570"/>
          <a:ext cx="90140" cy="104221"/>
        </a:xfrm>
        <a:prstGeom prst="ellipse">
          <a:avLst/>
        </a:prstGeom>
        <a:solidFill>
          <a:schemeClr val="accent4">
            <a:hueOff val="-1494970"/>
            <a:satOff val="-418"/>
            <a:lumOff val="705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B4D14-55FD-473E-A661-513E7099D1A6}">
      <dsp:nvSpPr>
        <dsp:cNvPr id="0" name=""/>
        <dsp:cNvSpPr/>
      </dsp:nvSpPr>
      <dsp:spPr>
        <a:xfrm>
          <a:off x="0" y="10331"/>
          <a:ext cx="7060095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Mở</a:t>
          </a:r>
          <a:r>
            <a:rPr lang="en-US" sz="1600" kern="1200"/>
            <a:t> </a:t>
          </a:r>
          <a:r>
            <a:rPr lang="en-US" sz="1600" kern="1200" err="1"/>
            <a:t>cửa</a:t>
          </a:r>
          <a:r>
            <a:rPr lang="en-US" sz="1600" kern="1200"/>
            <a:t> </a:t>
          </a:r>
          <a:r>
            <a:rPr lang="en-US" sz="1600" kern="1200" err="1"/>
            <a:t>sổ</a:t>
          </a:r>
          <a:r>
            <a:rPr lang="en-US" sz="1600" kern="1200"/>
            <a:t> Game.</a:t>
          </a:r>
        </a:p>
      </dsp:txBody>
      <dsp:txXfrm>
        <a:off x="31185" y="41516"/>
        <a:ext cx="6997725" cy="576450"/>
      </dsp:txXfrm>
    </dsp:sp>
    <dsp:sp modelId="{950D576F-B655-4CE5-84C6-725D2FC5A17E}">
      <dsp:nvSpPr>
        <dsp:cNvPr id="0" name=""/>
        <dsp:cNvSpPr/>
      </dsp:nvSpPr>
      <dsp:spPr>
        <a:xfrm>
          <a:off x="0" y="695231"/>
          <a:ext cx="7060095" cy="638820"/>
        </a:xfrm>
        <a:prstGeom prst="roundRect">
          <a:avLst/>
        </a:prstGeom>
        <a:solidFill>
          <a:schemeClr val="accent2">
            <a:hueOff val="-246140"/>
            <a:satOff val="60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Nhấn</a:t>
          </a:r>
          <a:r>
            <a:rPr lang="en-US" sz="1600" kern="1200"/>
            <a:t> </a:t>
          </a:r>
          <a:r>
            <a:rPr lang="en-US" sz="1600" kern="1200" err="1"/>
            <a:t>phím</a:t>
          </a:r>
          <a:r>
            <a:rPr lang="en-US" sz="1600" kern="1200"/>
            <a:t> “S” </a:t>
          </a:r>
          <a:r>
            <a:rPr lang="en-US" sz="1600" kern="1200" err="1"/>
            <a:t>để</a:t>
          </a:r>
          <a:r>
            <a:rPr lang="en-US" sz="1600" kern="1200"/>
            <a:t> </a:t>
          </a:r>
          <a:r>
            <a:rPr lang="en-US" sz="1600" kern="1200" err="1"/>
            <a:t>bắt</a:t>
          </a:r>
          <a:r>
            <a:rPr lang="en-US" sz="1600" kern="1200"/>
            <a:t> </a:t>
          </a:r>
          <a:r>
            <a:rPr lang="en-US" sz="1600" kern="1200" err="1"/>
            <a:t>đầu</a:t>
          </a:r>
          <a:r>
            <a:rPr lang="en-US" sz="1600" kern="1200"/>
            <a:t> </a:t>
          </a:r>
          <a:r>
            <a:rPr lang="en-US" sz="1600" kern="1200" err="1"/>
            <a:t>chơi</a:t>
          </a:r>
          <a:r>
            <a:rPr lang="en-US" sz="1600" kern="1200"/>
            <a:t>.</a:t>
          </a:r>
        </a:p>
      </dsp:txBody>
      <dsp:txXfrm>
        <a:off x="31185" y="726416"/>
        <a:ext cx="6997725" cy="576450"/>
      </dsp:txXfrm>
    </dsp:sp>
    <dsp:sp modelId="{076B09C0-4250-463F-8BB2-69617ADA5BE5}">
      <dsp:nvSpPr>
        <dsp:cNvPr id="0" name=""/>
        <dsp:cNvSpPr/>
      </dsp:nvSpPr>
      <dsp:spPr>
        <a:xfrm>
          <a:off x="0" y="1380131"/>
          <a:ext cx="7060095" cy="638820"/>
        </a:xfrm>
        <a:prstGeom prst="roundRect">
          <a:avLst/>
        </a:prstGeom>
        <a:solidFill>
          <a:schemeClr val="accent2">
            <a:hueOff val="-492279"/>
            <a:satOff val="1204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Sử</a:t>
          </a:r>
          <a:r>
            <a:rPr lang="en-US" sz="1600" kern="1200"/>
            <a:t> </a:t>
          </a:r>
          <a:r>
            <a:rPr lang="en-US" sz="1600" kern="1200" err="1"/>
            <a:t>dụng</a:t>
          </a:r>
          <a:r>
            <a:rPr lang="en-US" sz="1600" kern="1200"/>
            <a:t> </a:t>
          </a:r>
          <a:r>
            <a:rPr lang="en-US" sz="1600" kern="1200" err="1"/>
            <a:t>các</a:t>
          </a:r>
          <a:r>
            <a:rPr lang="en-US" sz="1600" kern="1200"/>
            <a:t> </a:t>
          </a:r>
          <a:r>
            <a:rPr lang="en-US" sz="1600" kern="1200" err="1"/>
            <a:t>phím</a:t>
          </a:r>
          <a:r>
            <a:rPr lang="en-US" sz="1600" kern="1200"/>
            <a:t> </a:t>
          </a:r>
          <a:r>
            <a:rPr lang="en-US" sz="1600" kern="1200" err="1"/>
            <a:t>mũi</a:t>
          </a:r>
          <a:r>
            <a:rPr lang="en-US" sz="1600" kern="1200"/>
            <a:t> </a:t>
          </a:r>
          <a:r>
            <a:rPr lang="en-US" sz="1600" kern="1200" err="1"/>
            <a:t>tên</a:t>
          </a:r>
          <a:r>
            <a:rPr lang="en-US" sz="1600" kern="1200"/>
            <a:t> </a:t>
          </a:r>
          <a:r>
            <a:rPr lang="en-US" sz="1600" kern="1200" err="1"/>
            <a:t>để</a:t>
          </a:r>
          <a:r>
            <a:rPr lang="en-US" sz="1600" kern="1200"/>
            <a:t> </a:t>
          </a:r>
          <a:r>
            <a:rPr lang="en-US" sz="1600" kern="1200" err="1"/>
            <a:t>điều</a:t>
          </a:r>
          <a:r>
            <a:rPr lang="en-US" sz="1600" kern="1200"/>
            <a:t> </a:t>
          </a:r>
          <a:r>
            <a:rPr lang="en-US" sz="1600" kern="1200" err="1"/>
            <a:t>khiển</a:t>
          </a:r>
          <a:r>
            <a:rPr lang="en-US" sz="1600" kern="1200"/>
            <a:t>.</a:t>
          </a:r>
        </a:p>
      </dsp:txBody>
      <dsp:txXfrm>
        <a:off x="31185" y="1411316"/>
        <a:ext cx="6997725" cy="576450"/>
      </dsp:txXfrm>
    </dsp:sp>
    <dsp:sp modelId="{01D6B9C8-4116-4DDF-A803-BD975033D406}">
      <dsp:nvSpPr>
        <dsp:cNvPr id="0" name=""/>
        <dsp:cNvSpPr/>
      </dsp:nvSpPr>
      <dsp:spPr>
        <a:xfrm>
          <a:off x="0" y="2018951"/>
          <a:ext cx="7060095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15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Phím</a:t>
          </a:r>
          <a:r>
            <a:rPr lang="en-US" sz="1200" kern="1200"/>
            <a:t> “Up” </a:t>
          </a:r>
          <a:r>
            <a:rPr lang="en-US" sz="1200" kern="1200" err="1"/>
            <a:t>để</a:t>
          </a:r>
          <a:r>
            <a:rPr lang="en-US" sz="1200" kern="1200"/>
            <a:t> </a:t>
          </a:r>
          <a:r>
            <a:rPr lang="en-US" sz="1200" kern="1200" err="1"/>
            <a:t>điểu</a:t>
          </a:r>
          <a:r>
            <a:rPr lang="en-US" sz="1200" kern="1200"/>
            <a:t> </a:t>
          </a:r>
          <a:r>
            <a:rPr lang="en-US" sz="1200" kern="1200" err="1"/>
            <a:t>chỉnh</a:t>
          </a:r>
          <a:r>
            <a:rPr lang="en-US" sz="1200" kern="1200"/>
            <a:t> con </a:t>
          </a:r>
          <a:r>
            <a:rPr lang="en-US" sz="1200" kern="1200" err="1"/>
            <a:t>rắn</a:t>
          </a:r>
          <a:r>
            <a:rPr lang="en-US" sz="1200" kern="1200"/>
            <a:t> </a:t>
          </a:r>
          <a:r>
            <a:rPr lang="en-US" sz="1200" kern="1200" err="1"/>
            <a:t>đi</a:t>
          </a:r>
          <a:r>
            <a:rPr lang="en-US" sz="1200" kern="1200"/>
            <a:t> </a:t>
          </a:r>
          <a:r>
            <a:rPr lang="en-US" sz="1200" kern="1200" err="1"/>
            <a:t>lên</a:t>
          </a:r>
          <a:r>
            <a:rPr lang="en-US" sz="1200" kern="120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Phím</a:t>
          </a:r>
          <a:r>
            <a:rPr lang="en-US" sz="1200" kern="1200"/>
            <a:t> “Down” </a:t>
          </a:r>
          <a:r>
            <a:rPr lang="en-US" sz="1200" kern="1200" err="1"/>
            <a:t>để</a:t>
          </a:r>
          <a:r>
            <a:rPr lang="en-US" sz="1200" kern="1200"/>
            <a:t> </a:t>
          </a:r>
          <a:r>
            <a:rPr lang="en-US" sz="1200" kern="1200" err="1"/>
            <a:t>điều</a:t>
          </a:r>
          <a:r>
            <a:rPr lang="en-US" sz="1200" kern="1200"/>
            <a:t> </a:t>
          </a:r>
          <a:r>
            <a:rPr lang="en-US" sz="1200" kern="1200" err="1"/>
            <a:t>chỉnh</a:t>
          </a:r>
          <a:r>
            <a:rPr lang="en-US" sz="1200" kern="1200"/>
            <a:t> con </a:t>
          </a:r>
          <a:r>
            <a:rPr lang="en-US" sz="1200" kern="1200" err="1"/>
            <a:t>rắn</a:t>
          </a:r>
          <a:r>
            <a:rPr lang="en-US" sz="1200" kern="1200"/>
            <a:t> </a:t>
          </a:r>
          <a:r>
            <a:rPr lang="en-US" sz="1200" kern="1200" err="1"/>
            <a:t>đi</a:t>
          </a:r>
          <a:r>
            <a:rPr lang="en-US" sz="1200" kern="1200"/>
            <a:t> </a:t>
          </a:r>
          <a:r>
            <a:rPr lang="en-US" sz="1200" kern="1200" err="1"/>
            <a:t>xuống</a:t>
          </a:r>
          <a:r>
            <a:rPr lang="en-US" sz="1200" kern="120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Phím</a:t>
          </a:r>
          <a:r>
            <a:rPr lang="en-US" sz="1200" kern="1200"/>
            <a:t> “Left” </a:t>
          </a:r>
          <a:r>
            <a:rPr lang="en-US" sz="1200" kern="1200" err="1"/>
            <a:t>để</a:t>
          </a:r>
          <a:r>
            <a:rPr lang="en-US" sz="1200" kern="1200"/>
            <a:t> </a:t>
          </a:r>
          <a:r>
            <a:rPr lang="en-US" sz="1200" kern="1200" err="1"/>
            <a:t>điều</a:t>
          </a:r>
          <a:r>
            <a:rPr lang="en-US" sz="1200" kern="1200"/>
            <a:t> </a:t>
          </a:r>
          <a:r>
            <a:rPr lang="en-US" sz="1200" kern="1200" err="1"/>
            <a:t>chỉnh</a:t>
          </a:r>
          <a:r>
            <a:rPr lang="en-US" sz="1200" kern="1200"/>
            <a:t> con </a:t>
          </a:r>
          <a:r>
            <a:rPr lang="en-US" sz="1200" kern="1200" err="1"/>
            <a:t>rắn</a:t>
          </a:r>
          <a:r>
            <a:rPr lang="en-US" sz="1200" kern="1200"/>
            <a:t> </a:t>
          </a:r>
          <a:r>
            <a:rPr lang="en-US" sz="1200" kern="1200" err="1"/>
            <a:t>đi</a:t>
          </a:r>
          <a:r>
            <a:rPr lang="en-US" sz="1200" kern="1200"/>
            <a:t> sang </a:t>
          </a:r>
          <a:r>
            <a:rPr lang="en-US" sz="1200" kern="1200" err="1"/>
            <a:t>trái</a:t>
          </a:r>
          <a:r>
            <a:rPr lang="en-US" sz="1200" kern="120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Phím</a:t>
          </a:r>
          <a:r>
            <a:rPr lang="en-US" sz="1200" kern="1200"/>
            <a:t> “Right” </a:t>
          </a:r>
          <a:r>
            <a:rPr lang="en-US" sz="1200" kern="1200" err="1"/>
            <a:t>để</a:t>
          </a:r>
          <a:r>
            <a:rPr lang="en-US" sz="1200" kern="1200"/>
            <a:t> </a:t>
          </a:r>
          <a:r>
            <a:rPr lang="en-US" sz="1200" kern="1200" err="1"/>
            <a:t>điều</a:t>
          </a:r>
          <a:r>
            <a:rPr lang="en-US" sz="1200" kern="1200"/>
            <a:t> </a:t>
          </a:r>
          <a:r>
            <a:rPr lang="en-US" sz="1200" kern="1200" err="1"/>
            <a:t>chỉnh</a:t>
          </a:r>
          <a:r>
            <a:rPr lang="en-US" sz="1200" kern="1200"/>
            <a:t> con </a:t>
          </a:r>
          <a:r>
            <a:rPr lang="en-US" sz="1200" kern="1200" err="1"/>
            <a:t>rắn</a:t>
          </a:r>
          <a:r>
            <a:rPr lang="en-US" sz="1200" kern="1200"/>
            <a:t> </a:t>
          </a:r>
          <a:r>
            <a:rPr lang="en-US" sz="1200" kern="1200" err="1"/>
            <a:t>đi</a:t>
          </a:r>
          <a:r>
            <a:rPr lang="en-US" sz="1200" kern="1200"/>
            <a:t> sang </a:t>
          </a:r>
          <a:r>
            <a:rPr lang="en-US" sz="1200" kern="1200" err="1"/>
            <a:t>phải</a:t>
          </a:r>
          <a:r>
            <a:rPr lang="en-US" sz="1200" kern="1200"/>
            <a:t>.</a:t>
          </a:r>
        </a:p>
      </dsp:txBody>
      <dsp:txXfrm>
        <a:off x="0" y="2018951"/>
        <a:ext cx="7060095" cy="844560"/>
      </dsp:txXfrm>
    </dsp:sp>
    <dsp:sp modelId="{7521CFB8-0046-4E96-A3C4-FD720EF2F3B6}">
      <dsp:nvSpPr>
        <dsp:cNvPr id="0" name=""/>
        <dsp:cNvSpPr/>
      </dsp:nvSpPr>
      <dsp:spPr>
        <a:xfrm>
          <a:off x="0" y="2863511"/>
          <a:ext cx="7060095" cy="638820"/>
        </a:xfrm>
        <a:prstGeom prst="roundRect">
          <a:avLst/>
        </a:prstGeom>
        <a:solidFill>
          <a:schemeClr val="accent2">
            <a:hueOff val="-738419"/>
            <a:satOff val="1806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Người</a:t>
          </a:r>
          <a:r>
            <a:rPr lang="en-US" sz="1600" kern="1200"/>
            <a:t> </a:t>
          </a:r>
          <a:r>
            <a:rPr lang="en-US" sz="1600" kern="1200" err="1"/>
            <a:t>chơi</a:t>
          </a:r>
          <a:r>
            <a:rPr lang="en-US" sz="1600" kern="1200"/>
            <a:t> </a:t>
          </a:r>
          <a:r>
            <a:rPr lang="en-US" sz="1600" kern="1200" err="1"/>
            <a:t>được</a:t>
          </a:r>
          <a:r>
            <a:rPr lang="en-US" sz="1600" kern="1200"/>
            <a:t> </a:t>
          </a:r>
          <a:r>
            <a:rPr lang="en-US" sz="1600" kern="1200" err="1"/>
            <a:t>cộng</a:t>
          </a:r>
          <a:r>
            <a:rPr lang="en-US" sz="1600" kern="1200"/>
            <a:t> </a:t>
          </a:r>
          <a:r>
            <a:rPr lang="en-US" sz="1600" kern="1200" err="1"/>
            <a:t>điểm</a:t>
          </a:r>
          <a:r>
            <a:rPr lang="en-US" sz="1600" kern="1200"/>
            <a:t> </a:t>
          </a:r>
          <a:r>
            <a:rPr lang="en-US" sz="1600" kern="1200" err="1"/>
            <a:t>nếu</a:t>
          </a:r>
          <a:r>
            <a:rPr lang="en-US" sz="1600" kern="1200"/>
            <a:t> </a:t>
          </a:r>
          <a:r>
            <a:rPr lang="en-US" sz="1600" kern="1200" err="1"/>
            <a:t>ăn</a:t>
          </a:r>
          <a:r>
            <a:rPr lang="en-US" sz="1600" kern="1200"/>
            <a:t> </a:t>
          </a:r>
          <a:r>
            <a:rPr lang="en-US" sz="1600" kern="1200" err="1"/>
            <a:t>được</a:t>
          </a:r>
          <a:r>
            <a:rPr lang="en-US" sz="1600" kern="1200"/>
            <a:t> ô </a:t>
          </a:r>
          <a:r>
            <a:rPr lang="en-US" sz="1600" kern="1200" err="1"/>
            <a:t>vuông</a:t>
          </a:r>
          <a:r>
            <a:rPr lang="en-US" sz="1600" kern="1200"/>
            <a:t> </a:t>
          </a:r>
          <a:r>
            <a:rPr lang="en-US" sz="1600" kern="1200" err="1"/>
            <a:t>trên</a:t>
          </a:r>
          <a:r>
            <a:rPr lang="en-US" sz="1600" kern="1200"/>
            <a:t> </a:t>
          </a:r>
          <a:r>
            <a:rPr lang="en-US" sz="1600" kern="1200" err="1"/>
            <a:t>màn</a:t>
          </a:r>
          <a:r>
            <a:rPr lang="en-US" sz="1600" kern="1200"/>
            <a:t> </a:t>
          </a:r>
          <a:r>
            <a:rPr lang="en-US" sz="1600" kern="1200" err="1"/>
            <a:t>hình</a:t>
          </a:r>
          <a:r>
            <a:rPr lang="en-US" sz="1600" kern="1200"/>
            <a:t>, </a:t>
          </a:r>
          <a:r>
            <a:rPr lang="en-US" sz="1600" kern="1200" err="1"/>
            <a:t>sau</a:t>
          </a:r>
          <a:r>
            <a:rPr lang="en-US" sz="1600" kern="1200"/>
            <a:t> </a:t>
          </a:r>
          <a:r>
            <a:rPr lang="en-US" sz="1600" kern="1200" err="1"/>
            <a:t>đó</a:t>
          </a:r>
          <a:r>
            <a:rPr lang="en-US" sz="1600" kern="1200"/>
            <a:t> ô </a:t>
          </a:r>
          <a:r>
            <a:rPr lang="en-US" sz="1600" kern="1200" err="1"/>
            <a:t>vuông</a:t>
          </a:r>
          <a:r>
            <a:rPr lang="en-US" sz="1600" kern="1200"/>
            <a:t> </a:t>
          </a:r>
          <a:r>
            <a:rPr lang="en-US" sz="1600" kern="1200" err="1"/>
            <a:t>sẽ</a:t>
          </a:r>
          <a:r>
            <a:rPr lang="en-US" sz="1600" kern="1200"/>
            <a:t> di </a:t>
          </a:r>
          <a:r>
            <a:rPr lang="en-US" sz="1600" kern="1200" err="1"/>
            <a:t>chuyển</a:t>
          </a:r>
          <a:r>
            <a:rPr lang="en-US" sz="1600" kern="1200"/>
            <a:t> </a:t>
          </a:r>
          <a:r>
            <a:rPr lang="en-US" sz="1600" kern="1200" err="1"/>
            <a:t>đến</a:t>
          </a:r>
          <a:r>
            <a:rPr lang="en-US" sz="1600" kern="1200"/>
            <a:t> </a:t>
          </a:r>
          <a:r>
            <a:rPr lang="en-US" sz="1600" kern="1200" err="1"/>
            <a:t>vị</a:t>
          </a:r>
          <a:r>
            <a:rPr lang="en-US" sz="1600" kern="1200"/>
            <a:t> </a:t>
          </a:r>
          <a:r>
            <a:rPr lang="en-US" sz="1600" kern="1200" err="1"/>
            <a:t>trí</a:t>
          </a:r>
          <a:r>
            <a:rPr lang="en-US" sz="1600" kern="1200"/>
            <a:t> </a:t>
          </a:r>
          <a:r>
            <a:rPr lang="en-US" sz="1600" kern="1200" err="1"/>
            <a:t>khác</a:t>
          </a:r>
          <a:r>
            <a:rPr lang="en-US" sz="1600" kern="1200"/>
            <a:t> </a:t>
          </a:r>
          <a:r>
            <a:rPr lang="en-US" sz="1600" kern="1200" err="1"/>
            <a:t>và</a:t>
          </a:r>
          <a:r>
            <a:rPr lang="en-US" sz="1600" kern="1200"/>
            <a:t> con </a:t>
          </a:r>
          <a:r>
            <a:rPr lang="en-US" sz="1600" kern="1200" err="1"/>
            <a:t>rắn</a:t>
          </a:r>
          <a:r>
            <a:rPr lang="en-US" sz="1600" kern="1200"/>
            <a:t> </a:t>
          </a:r>
          <a:r>
            <a:rPr lang="en-US" sz="1600" kern="1200" err="1"/>
            <a:t>sẽ</a:t>
          </a:r>
          <a:r>
            <a:rPr lang="en-US" sz="1600" kern="1200"/>
            <a:t> </a:t>
          </a:r>
          <a:r>
            <a:rPr lang="en-US" sz="1600" kern="1200" err="1"/>
            <a:t>dài</a:t>
          </a:r>
          <a:r>
            <a:rPr lang="en-US" sz="1600" kern="1200"/>
            <a:t> ra.</a:t>
          </a:r>
        </a:p>
      </dsp:txBody>
      <dsp:txXfrm>
        <a:off x="31185" y="2894696"/>
        <a:ext cx="6997725" cy="576450"/>
      </dsp:txXfrm>
    </dsp:sp>
    <dsp:sp modelId="{01A304F3-FCB0-45E7-8398-AA28159588B3}">
      <dsp:nvSpPr>
        <dsp:cNvPr id="0" name=""/>
        <dsp:cNvSpPr/>
      </dsp:nvSpPr>
      <dsp:spPr>
        <a:xfrm>
          <a:off x="0" y="3548411"/>
          <a:ext cx="7060095" cy="638820"/>
        </a:xfrm>
        <a:prstGeom prst="roundRect">
          <a:avLst/>
        </a:prstGeom>
        <a:solidFill>
          <a:schemeClr val="accent2">
            <a:hueOff val="-984559"/>
            <a:satOff val="240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Người</a:t>
          </a:r>
          <a:r>
            <a:rPr lang="en-US" sz="1600" kern="1200"/>
            <a:t> </a:t>
          </a:r>
          <a:r>
            <a:rPr lang="en-US" sz="1600" kern="1200" err="1"/>
            <a:t>chơi</a:t>
          </a:r>
          <a:r>
            <a:rPr lang="en-US" sz="1600" kern="1200"/>
            <a:t> </a:t>
          </a:r>
          <a:r>
            <a:rPr lang="en-US" sz="1600" kern="1200" err="1"/>
            <a:t>sẽ</a:t>
          </a:r>
          <a:r>
            <a:rPr lang="en-US" sz="1600" kern="1200"/>
            <a:t> </a:t>
          </a:r>
          <a:r>
            <a:rPr lang="en-US" sz="1600" kern="1200" err="1"/>
            <a:t>thua</a:t>
          </a:r>
          <a:r>
            <a:rPr lang="en-US" sz="1600" kern="1200"/>
            <a:t> </a:t>
          </a:r>
          <a:r>
            <a:rPr lang="en-US" sz="1600" kern="1200" err="1"/>
            <a:t>nếu</a:t>
          </a:r>
          <a:r>
            <a:rPr lang="en-US" sz="1600" kern="1200"/>
            <a:t> </a:t>
          </a:r>
          <a:r>
            <a:rPr lang="en-US" sz="1600" kern="1200" err="1"/>
            <a:t>để</a:t>
          </a:r>
          <a:r>
            <a:rPr lang="en-US" sz="1600" kern="1200"/>
            <a:t> </a:t>
          </a:r>
          <a:r>
            <a:rPr lang="en-US" sz="1600" kern="1200" err="1"/>
            <a:t>rắn</a:t>
          </a:r>
          <a:r>
            <a:rPr lang="en-US" sz="1600" kern="1200"/>
            <a:t> </a:t>
          </a:r>
          <a:r>
            <a:rPr lang="en-US" sz="1600" kern="1200" err="1"/>
            <a:t>chạm</a:t>
          </a:r>
          <a:r>
            <a:rPr lang="en-US" sz="1600" kern="1200"/>
            <a:t> </a:t>
          </a:r>
          <a:r>
            <a:rPr lang="en-US" sz="1600" kern="1200" err="1"/>
            <a:t>thân</a:t>
          </a:r>
          <a:r>
            <a:rPr lang="en-US" sz="1600" kern="1200"/>
            <a:t> hay </a:t>
          </a:r>
          <a:r>
            <a:rPr lang="en-US" sz="1600" kern="1200" err="1"/>
            <a:t>chạm</a:t>
          </a:r>
          <a:r>
            <a:rPr lang="en-US" sz="1600" kern="1200"/>
            <a:t> </a:t>
          </a:r>
          <a:r>
            <a:rPr lang="en-US" sz="1600" kern="1200" err="1"/>
            <a:t>vào</a:t>
          </a:r>
          <a:r>
            <a:rPr lang="en-US" sz="1600" kern="1200"/>
            <a:t> </a:t>
          </a:r>
          <a:r>
            <a:rPr lang="en-US" sz="1600" kern="1200" err="1"/>
            <a:t>thành</a:t>
          </a:r>
          <a:r>
            <a:rPr lang="en-US" sz="1600" kern="1200"/>
            <a:t> </a:t>
          </a:r>
          <a:r>
            <a:rPr lang="en-US" sz="1600" kern="1200" err="1"/>
            <a:t>màn</a:t>
          </a:r>
          <a:r>
            <a:rPr lang="en-US" sz="1600" kern="1200"/>
            <a:t> </a:t>
          </a:r>
          <a:r>
            <a:rPr lang="en-US" sz="1600" kern="1200" err="1"/>
            <a:t>hình</a:t>
          </a:r>
          <a:r>
            <a:rPr lang="en-US" sz="1600" kern="1200"/>
            <a:t>.</a:t>
          </a:r>
        </a:p>
      </dsp:txBody>
      <dsp:txXfrm>
        <a:off x="31185" y="3579596"/>
        <a:ext cx="6997725" cy="576450"/>
      </dsp:txXfrm>
    </dsp:sp>
    <dsp:sp modelId="{92BB12B0-8418-4C78-92D4-744485024AD6}">
      <dsp:nvSpPr>
        <dsp:cNvPr id="0" name=""/>
        <dsp:cNvSpPr/>
      </dsp:nvSpPr>
      <dsp:spPr>
        <a:xfrm>
          <a:off x="0" y="4233311"/>
          <a:ext cx="7060095" cy="638820"/>
        </a:xfrm>
        <a:prstGeom prst="roundRect">
          <a:avLst/>
        </a:prstGeom>
        <a:solidFill>
          <a:schemeClr val="accent2">
            <a:hueOff val="-1230698"/>
            <a:satOff val="3011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Báo</a:t>
          </a:r>
          <a:r>
            <a:rPr lang="en-US" sz="1600" kern="1200"/>
            <a:t> </a:t>
          </a:r>
          <a:r>
            <a:rPr lang="en-US" sz="1600" kern="1200" err="1"/>
            <a:t>cho</a:t>
          </a:r>
          <a:r>
            <a:rPr lang="en-US" sz="1600" kern="1200"/>
            <a:t> </a:t>
          </a:r>
          <a:r>
            <a:rPr lang="en-US" sz="1600" kern="1200" err="1"/>
            <a:t>người</a:t>
          </a:r>
          <a:r>
            <a:rPr lang="en-US" sz="1600" kern="1200"/>
            <a:t> </a:t>
          </a:r>
          <a:r>
            <a:rPr lang="en-US" sz="1600" kern="1200" err="1"/>
            <a:t>chơi</a:t>
          </a:r>
          <a:r>
            <a:rPr lang="en-US" sz="1600" kern="1200"/>
            <a:t> </a:t>
          </a:r>
          <a:r>
            <a:rPr lang="en-US" sz="1600" kern="1200" err="1"/>
            <a:t>biết</a:t>
          </a:r>
          <a:r>
            <a:rPr lang="en-US" sz="1600" kern="1200"/>
            <a:t> </a:t>
          </a:r>
          <a:r>
            <a:rPr lang="en-US" sz="1600" kern="1200" err="1"/>
            <a:t>thua</a:t>
          </a:r>
          <a:r>
            <a:rPr lang="en-US" sz="1600" kern="1200"/>
            <a:t> </a:t>
          </a:r>
          <a:r>
            <a:rPr lang="en-US" sz="1600" kern="1200" err="1"/>
            <a:t>cuộc</a:t>
          </a:r>
          <a:r>
            <a:rPr lang="en-US" sz="1600" kern="1200"/>
            <a:t> </a:t>
          </a:r>
          <a:r>
            <a:rPr lang="en-US" sz="1600" kern="1200" err="1"/>
            <a:t>và</a:t>
          </a:r>
          <a:r>
            <a:rPr lang="en-US" sz="1600" kern="1200"/>
            <a:t> </a:t>
          </a:r>
          <a:r>
            <a:rPr lang="en-US" sz="1600" kern="1200" err="1"/>
            <a:t>xuất</a:t>
          </a:r>
          <a:r>
            <a:rPr lang="en-US" sz="1600" kern="1200"/>
            <a:t> </a:t>
          </a:r>
          <a:r>
            <a:rPr lang="en-US" sz="1600" kern="1200" err="1"/>
            <a:t>điểm</a:t>
          </a:r>
          <a:r>
            <a:rPr lang="en-US" sz="1600" kern="1200"/>
            <a:t> ra </a:t>
          </a:r>
          <a:r>
            <a:rPr lang="en-US" sz="1600" kern="1200" err="1"/>
            <a:t>màn</a:t>
          </a:r>
          <a:r>
            <a:rPr lang="en-US" sz="1600" kern="1200"/>
            <a:t> </a:t>
          </a:r>
          <a:r>
            <a:rPr lang="en-US" sz="1600" kern="1200" err="1"/>
            <a:t>hình</a:t>
          </a:r>
          <a:r>
            <a:rPr lang="en-US" sz="1600" kern="1200"/>
            <a:t>.</a:t>
          </a:r>
        </a:p>
      </dsp:txBody>
      <dsp:txXfrm>
        <a:off x="31185" y="4264496"/>
        <a:ext cx="6997725" cy="576450"/>
      </dsp:txXfrm>
    </dsp:sp>
    <dsp:sp modelId="{6B89C713-4087-42BD-A007-552E4DB0F2B1}">
      <dsp:nvSpPr>
        <dsp:cNvPr id="0" name=""/>
        <dsp:cNvSpPr/>
      </dsp:nvSpPr>
      <dsp:spPr>
        <a:xfrm>
          <a:off x="0" y="4918211"/>
          <a:ext cx="7060095" cy="638820"/>
        </a:xfrm>
        <a:prstGeom prst="roundRect">
          <a:avLst/>
        </a:prstGeom>
        <a:solidFill>
          <a:schemeClr val="accent2">
            <a:hueOff val="-1476838"/>
            <a:satOff val="3613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Nhấn</a:t>
          </a:r>
          <a:r>
            <a:rPr lang="en-US" sz="1600" kern="1200"/>
            <a:t> </a:t>
          </a:r>
          <a:r>
            <a:rPr lang="en-US" sz="1600" kern="1200" err="1"/>
            <a:t>phím</a:t>
          </a:r>
          <a:r>
            <a:rPr lang="en-US" sz="1600" kern="1200"/>
            <a:t> “S” </a:t>
          </a:r>
          <a:r>
            <a:rPr lang="en-US" sz="1600" kern="1200" err="1"/>
            <a:t>nếu</a:t>
          </a:r>
          <a:r>
            <a:rPr lang="en-US" sz="1600" kern="1200"/>
            <a:t> </a:t>
          </a:r>
          <a:r>
            <a:rPr lang="en-US" sz="1600" kern="1200" err="1"/>
            <a:t>muốn</a:t>
          </a:r>
          <a:r>
            <a:rPr lang="en-US" sz="1600" kern="1200"/>
            <a:t> </a:t>
          </a:r>
          <a:r>
            <a:rPr lang="en-US" sz="1600" kern="1200" err="1"/>
            <a:t>chơi</a:t>
          </a:r>
          <a:r>
            <a:rPr lang="en-US" sz="1600" kern="1200"/>
            <a:t> </a:t>
          </a:r>
          <a:r>
            <a:rPr lang="en-US" sz="1600" kern="1200" err="1"/>
            <a:t>lại</a:t>
          </a:r>
          <a:r>
            <a:rPr lang="en-US" sz="1600" kern="1200"/>
            <a:t> </a:t>
          </a:r>
          <a:r>
            <a:rPr lang="en-US" sz="1600" kern="1200" err="1"/>
            <a:t>hoặc</a:t>
          </a:r>
          <a:r>
            <a:rPr lang="en-US" sz="1600" kern="1200"/>
            <a:t> </a:t>
          </a:r>
          <a:r>
            <a:rPr lang="en-US" sz="1600" kern="1200" err="1"/>
            <a:t>phím</a:t>
          </a:r>
          <a:r>
            <a:rPr lang="en-US" sz="1600" kern="1200"/>
            <a:t> “F” </a:t>
          </a:r>
          <a:r>
            <a:rPr lang="en-US" sz="1600" kern="1200" err="1"/>
            <a:t>để</a:t>
          </a:r>
          <a:r>
            <a:rPr lang="en-US" sz="1600" kern="1200"/>
            <a:t> </a:t>
          </a:r>
          <a:r>
            <a:rPr lang="en-US" sz="1600" kern="1200" err="1"/>
            <a:t>thoát</a:t>
          </a:r>
          <a:r>
            <a:rPr lang="en-US" sz="1600" kern="1200"/>
            <a:t> game.</a:t>
          </a:r>
        </a:p>
      </dsp:txBody>
      <dsp:txXfrm>
        <a:off x="31185" y="4949396"/>
        <a:ext cx="6997725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E136-C5E7-406E-8279-7A6077516A3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B1E5E-D5BE-499A-B903-BB86609A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3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B1E5E-D5BE-499A-B903-BB86609A28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E180-8793-4967-ACF6-D794E7D22A3A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F027-89D9-4AEF-940E-AFD9EA6567DC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C8-54B5-43F8-BCD5-21BEC95126BE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3DB-C945-4653-93C8-7CF8FD56173E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09B6-FC2A-4402-874F-C74B7C235895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F71A-C301-4CEB-87B2-87869DFF7C3B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FA7E-BC90-4BD5-B551-32C2994C8745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C07D-0009-4A7B-97D7-3D72BAF80312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5062-83C6-4921-A14D-12F88B0EDD6E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CCE-E21A-47DD-83FE-693C0401086E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EA1E-8D25-4416-A13D-2ECCB2121804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EFBA8724-CF1B-46C1-B03C-3E5713343617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78F88-7EE9-4FC8-948C-686A5B7A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0865" y="1151746"/>
            <a:ext cx="5462935" cy="2387600"/>
          </a:xfrm>
        </p:spPr>
        <p:txBody>
          <a:bodyPr>
            <a:normAutofit/>
          </a:bodyPr>
          <a:lstStyle/>
          <a:p>
            <a:pPr algn="l"/>
            <a:r>
              <a:rPr lang="en-US" sz="4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KẾ HOẠCH THỰC HIỆN ĐỒ ÁN </a:t>
            </a:r>
            <a:br>
              <a:rPr lang="en-US" sz="4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sz="4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CUỐI KỲ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F5AC-0C28-4593-A708-9240FA5E6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0865" y="3631421"/>
            <a:ext cx="5462935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  <a:latin typeface="+mj-lt"/>
              </a:rPr>
              <a:t>THỰC HÀNH </a:t>
            </a:r>
          </a:p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  <a:latin typeface="+mj-lt"/>
              </a:rPr>
              <a:t>NHẬP MÔN CÔNG NGHỆ THÔNG TIN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04A3303-B1FD-4B6D-B5EF-EA8CDA40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838200" y="1129488"/>
            <a:ext cx="4678478" cy="46199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8C4DA-1465-4E8A-844D-28E7D774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9522A-1B22-465E-8D4C-4CF2774A7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3" b="1373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982FBF-F1F0-4158-93EC-082A5DD0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220947"/>
            <a:ext cx="9144000" cy="294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3. CHI TIẾT VỀ ĐỒ ÁN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C989-A267-40E1-AD63-16B90F79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EF3D1F-A80E-473D-B773-E0E00F5A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GIỚI THIỆU VỀ TỰA GAME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C3CBB-967F-41DE-A7E9-3D87051F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Rắn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săn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mồi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(Snake Game)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là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tựa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game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kinh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điển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trên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điện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thoại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của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hãng</a:t>
            </a: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 Nokia.</a:t>
            </a:r>
          </a:p>
          <a:p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Cách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chơi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của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game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này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rất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dễ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dàng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: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chỉ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cần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điều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khiển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chú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rắn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làm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sao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để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cho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đầu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của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nó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không đâm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được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vào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thân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và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thành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màn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hình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,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ngoài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còn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phải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ăn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những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ô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vuông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trên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màn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en-US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hình</a:t>
            </a:r>
            <a:r>
              <a:rPr lang="en-US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để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chú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rắn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lớn</a:t>
            </a:r>
            <a:r>
              <a:rPr lang="vi-VN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hơn.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venir Next LT Pro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5DDFA-B6CA-4F83-AAA7-2EE6ECA5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8576-7ECA-4380-BFD4-5769123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3.2. NGÔN NGỮ LẬP TRÌNH PYTHON VÀ THƯ VIỆN PYGAME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A341-C9A0-4DB6-A3E5-C3A705C9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Python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 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một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 </a:t>
            </a:r>
            <a:r>
              <a:rPr lang="vi-VN" sz="2000" i="0" u="none" strike="noStrike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ngôn </a:t>
            </a:r>
            <a:r>
              <a:rPr lang="vi-VN" sz="2000" i="0" u="none" strike="noStrike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ngữ</a:t>
            </a:r>
            <a:r>
              <a:rPr lang="vi-VN" sz="2000" i="0" u="none" strike="noStrike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u="none" strike="noStrike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lập</a:t>
            </a:r>
            <a:r>
              <a:rPr lang="vi-VN" sz="2000" i="0" u="none" strike="noStrike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u="none" strike="noStrike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trình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 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bậc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cao cho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các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mục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đích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lập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trình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đa năng.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Python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được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thiết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kế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với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ưu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điểm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mạnh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dễ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đọc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,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dễ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học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dễ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nhớ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.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Python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ngôn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ngữ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có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hình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thức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rất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sáng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sủa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,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cấu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trúc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rõ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ràng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,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thuận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tiện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cho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người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mới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học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lập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trình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.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Cấu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trúc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của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Python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còn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cho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phép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người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sử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dụng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viết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mã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lệnh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với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số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lần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gõ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phím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tối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thiểu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.</a:t>
            </a:r>
            <a:endParaRPr lang="en-US" sz="2000" i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venir Next LT Pro (Body)"/>
            </a:endParaRPr>
          </a:p>
          <a:p>
            <a:pPr algn="just"/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PyGame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một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thư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viện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của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ngôn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ngữ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Python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.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Nó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được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sử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dụng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để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phát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triển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trò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chơi 2-D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một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nền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tảng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nơi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bạn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có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thể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sử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dụng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một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tập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hợp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các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 mô-đun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Python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để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phát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triển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trò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chơi . Đây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là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một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nền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tảng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dễ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hiểu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và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thân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thiện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với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người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mới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bắt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đầu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có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thể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giúp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bạn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phát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triển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trò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chơi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một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cách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 nhanh </a:t>
            </a:r>
            <a:r>
              <a:rPr lang="vi-VN" sz="200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chóng</a:t>
            </a:r>
            <a:r>
              <a:rPr lang="vi-VN" sz="200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venir Next LT Pro (Body)"/>
              </a:rPr>
              <a:t>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F0AC-0D91-4180-82E4-05955E29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ame 11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CFFAC-558F-433C-A8D9-130E081D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3.3. KỊCH BẢN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C254-64E2-45E6-8E35-2DC2352C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0742A1-635A-4DEE-A8A7-7205F3AD4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82276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4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DA6819-6D43-44AB-A4DF-8B92E466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BÁO CÁO TUẦN NÀY ĐẾN ĐÂY LÀ HẾT.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EA22-C918-4815-BF21-325EF6FD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DF805-284B-48A4-A747-CB6C345F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KẾ HOẠCH THỰC HIỆN ĐỒ 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8D26-DE49-402C-A06B-DF15BB52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E71A38-EDEB-48C3-804F-70C5D0B02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287698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95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ame 7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B1F41-FAB3-4D50-92C2-CDDC20D1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16255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1. TỔNG QUAN VỀ ĐỒ ÁN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AE4EC7-16FA-4A67-84A0-F079B4BC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876" y="495300"/>
            <a:ext cx="5229214" cy="587057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2CA3B-BAC2-414C-9F22-0FEFC03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A380CB-2D62-4E70-98F6-BDA0F3B4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088046"/>
            <a:ext cx="42100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4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3B3C-60A8-4CEF-A5EC-06E3BB71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1.1. NHÓM PENGUIN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147-5749-480E-9E9D-5298BC66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ECDC62EE-856D-4E88-8A16-7487BB9B26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7932614"/>
              </p:ext>
            </p:extLst>
          </p:nvPr>
        </p:nvGraphicFramePr>
        <p:xfrm>
          <a:off x="3822701" y="2006600"/>
          <a:ext cx="7531099" cy="367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00">
                  <a:extLst>
                    <a:ext uri="{9D8B030D-6E8A-4147-A177-3AD203B41FA5}">
                      <a16:colId xmlns:a16="http://schemas.microsoft.com/office/drawing/2014/main" val="3042638902"/>
                    </a:ext>
                  </a:extLst>
                </a:gridCol>
                <a:gridCol w="1576819">
                  <a:extLst>
                    <a:ext uri="{9D8B030D-6E8A-4147-A177-3AD203B41FA5}">
                      <a16:colId xmlns:a16="http://schemas.microsoft.com/office/drawing/2014/main" val="3957372675"/>
                    </a:ext>
                  </a:extLst>
                </a:gridCol>
                <a:gridCol w="739640">
                  <a:extLst>
                    <a:ext uri="{9D8B030D-6E8A-4147-A177-3AD203B41FA5}">
                      <a16:colId xmlns:a16="http://schemas.microsoft.com/office/drawing/2014/main" val="3528351122"/>
                    </a:ext>
                  </a:extLst>
                </a:gridCol>
                <a:gridCol w="2193576">
                  <a:extLst>
                    <a:ext uri="{9D8B030D-6E8A-4147-A177-3AD203B41FA5}">
                      <a16:colId xmlns:a16="http://schemas.microsoft.com/office/drawing/2014/main" val="65003114"/>
                    </a:ext>
                  </a:extLst>
                </a:gridCol>
                <a:gridCol w="1255182">
                  <a:extLst>
                    <a:ext uri="{9D8B030D-6E8A-4147-A177-3AD203B41FA5}">
                      <a16:colId xmlns:a16="http://schemas.microsoft.com/office/drawing/2014/main" val="2288634285"/>
                    </a:ext>
                  </a:extLst>
                </a:gridCol>
                <a:gridCol w="1255182">
                  <a:extLst>
                    <a:ext uri="{9D8B030D-6E8A-4147-A177-3AD203B41FA5}">
                      <a16:colId xmlns:a16="http://schemas.microsoft.com/office/drawing/2014/main" val="4083603242"/>
                    </a:ext>
                  </a:extLst>
                </a:gridCol>
              </a:tblGrid>
              <a:tr h="244809">
                <a:tc>
                  <a:txBody>
                    <a:bodyPr/>
                    <a:lstStyle/>
                    <a:p>
                      <a:r>
                        <a:rPr lang="en-US" sz="1200" dirty="0"/>
                        <a:t>STT</a:t>
                      </a:r>
                    </a:p>
                  </a:txBody>
                  <a:tcPr marL="47718" marR="47718" marT="23860" marB="238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Họ Tên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MSSV</a:t>
                      </a:r>
                      <a:endParaRPr lang="en-US" sz="1200" b="1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E-mail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Điện thoại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Nhiệm vụ</a:t>
                      </a:r>
                      <a:endParaRPr lang="en-US" sz="1200" b="1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995923723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Lê </a:t>
                      </a:r>
                      <a:r>
                        <a:rPr lang="en-US" sz="1200" dirty="0" err="1">
                          <a:effectLst/>
                        </a:rPr>
                        <a:t>Ngọc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Đức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20120059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20120059@student.hcmus.edu.vn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0889776706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Leader</a:t>
                      </a:r>
                      <a:r>
                        <a:rPr lang="en-US" sz="1200" dirty="0">
                          <a:effectLst/>
                        </a:rPr>
                        <a:t> + Game Developer</a:t>
                      </a:r>
                      <a:endParaRPr lang="vi-VN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3568683400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Lâm Quang Duy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20120065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20120065@student.hcmus.edu.vn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0854260402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Web Developer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2144041560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Hồ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Tâm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20120367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20120367@student.hcmus.edu.vn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0332261544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Game Developer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3479452521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Nguyễn Hải Đăng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20120049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20120049@student.hcmus.edu.vn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0369994914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Game Developer + 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Secretary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1004272410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Huỳnh Lê An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20120028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20120028@student.hcmus.edu.vn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0971031912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Web Developer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2211780756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Nguyễn Nhật Đăng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20120050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20120050@student.hcmus.edu.vn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0913159631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Game Developer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3510382947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Nguyễn Quang Gia Bảo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20120040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20120040@student.hcmus.edu.vn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0948161471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Game Developer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1374293535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Võ Trọng Nghĩa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20120536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20120536@student.hcmus.edu.vn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0984628018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Web Developer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1508302808"/>
                  </a:ext>
                </a:extLst>
              </a:tr>
              <a:tr h="35990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200">
                          <a:effectLst/>
                        </a:rPr>
                        <a:t>Trương Quân Bảo</a:t>
                      </a:r>
                      <a:endParaRPr lang="vi-VN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20120042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20120042@student.hcmus.edu.vn</a:t>
                      </a: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0768626293</a:t>
                      </a:r>
                      <a:endParaRPr lang="en-US" sz="1200" dirty="0">
                        <a:effectLst/>
                      </a:endParaRPr>
                    </a:p>
                  </a:txBody>
                  <a:tcPr marL="11929" marR="11929" marT="7954" marB="795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Game Developer</a:t>
                      </a:r>
                    </a:p>
                  </a:txBody>
                  <a:tcPr marL="11929" marR="11929" marT="7954" marB="7954" anchor="b"/>
                </a:tc>
                <a:extLst>
                  <a:ext uri="{0D108BD9-81ED-4DB2-BD59-A6C34878D82A}">
                    <a16:rowId xmlns:a16="http://schemas.microsoft.com/office/drawing/2014/main" val="148240173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67E7986-F55B-4570-9C0C-AC85F165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9528"/>
            <a:ext cx="2493964" cy="24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5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3B3C-60A8-4CEF-A5EC-06E3BB71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1225664"/>
            <a:ext cx="10515600" cy="1325563"/>
          </a:xfrm>
        </p:spPr>
        <p:txBody>
          <a:bodyPr/>
          <a:lstStyle/>
          <a:p>
            <a:r>
              <a:rPr lang="en-US" dirty="0"/>
              <a:t>1.2. THÔNG TIN ĐỒ ÁN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147-5749-480E-9E9D-5298BC66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F56D1-7392-440F-89A4-A278FB1D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322"/>
            <a:ext cx="10515600" cy="23831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9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D20C-3B67-41D6-BED6-DDF5011C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1.3. WEBSITE ĐỒ ÁN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36B942-2134-4E3C-878D-0E66DD23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94" y="1580357"/>
            <a:ext cx="10514012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https://nmcntt314713816.wordpress.com/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D4F9053-C7B9-4816-A575-FF8C078EEF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709" y="2738217"/>
            <a:ext cx="5622019" cy="27011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688D-8B96-49FC-B638-EF393E8D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ED6684D-24FE-4B74-9640-E259DD66D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33" y="2738215"/>
            <a:ext cx="5612858" cy="27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8FFA6-9B4D-4631-A2C5-BED0D39BA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9234" r="-1" b="5754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5" name="Frame 24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6D5865-91F0-487C-92DA-540A1943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2. KẾ HOẠCH THỰC HIỆN ĐỒ 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A13C9-ACA9-45E9-B0E3-8148F95E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59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745BE2A-51FC-4767-8F23-FD32F628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2000">
                <a:srgbClr val="504CE5">
                  <a:alpha val="40000"/>
                </a:srgb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EC49-9206-4738-804D-89E6A62C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1374842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2.1. CÁC CỘT MỐC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38F0F-EE55-4E7F-BF0B-219AA63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9937D4-B6A6-4F6E-809C-65C4DBC41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78840"/>
              </p:ext>
            </p:extLst>
          </p:nvPr>
        </p:nvGraphicFramePr>
        <p:xfrm>
          <a:off x="838200" y="1877440"/>
          <a:ext cx="10515600" cy="429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45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5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ame 53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E9599-CE30-4581-BD4E-1698DC20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2.2. KẾ HOẠCH HỌP NHÓM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265C-0D5C-4A1F-8A74-1FAD0FF8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id="{E110A64F-68E7-4534-90E6-B4B27718C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338193"/>
              </p:ext>
            </p:extLst>
          </p:nvPr>
        </p:nvGraphicFramePr>
        <p:xfrm>
          <a:off x="3399624" y="681037"/>
          <a:ext cx="795417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974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1F3F0"/>
      </a:lt2>
      <a:accent1>
        <a:srgbClr val="A84DC3"/>
      </a:accent1>
      <a:accent2>
        <a:srgbClr val="6B43B5"/>
      </a:accent2>
      <a:accent3>
        <a:srgbClr val="4D54C3"/>
      </a:accent3>
      <a:accent4>
        <a:srgbClr val="3B74B1"/>
      </a:accent4>
      <a:accent5>
        <a:srgbClr val="4DB7C3"/>
      </a:accent5>
      <a:accent6>
        <a:srgbClr val="3BB18C"/>
      </a:accent6>
      <a:hlink>
        <a:srgbClr val="3C95B5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BD13F80A0DB4DB90BF6175649CEA2" ma:contentTypeVersion="11" ma:contentTypeDescription="Create a new document." ma:contentTypeScope="" ma:versionID="78dfc15954808fb1f88339488666784c">
  <xsd:schema xmlns:xsd="http://www.w3.org/2001/XMLSchema" xmlns:xs="http://www.w3.org/2001/XMLSchema" xmlns:p="http://schemas.microsoft.com/office/2006/metadata/properties" xmlns:ns3="035f8cb0-4459-423c-9bca-1238d95d96b9" xmlns:ns4="9b0a323f-75ed-4f78-af90-222986272190" targetNamespace="http://schemas.microsoft.com/office/2006/metadata/properties" ma:root="true" ma:fieldsID="eefc89ecfebcc8296d5fae2a0729ad6c" ns3:_="" ns4:_="">
    <xsd:import namespace="035f8cb0-4459-423c-9bca-1238d95d96b9"/>
    <xsd:import namespace="9b0a323f-75ed-4f78-af90-2229862721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f8cb0-4459-423c-9bca-1238d95d9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a323f-75ed-4f78-af90-22298627219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72648F-C6EA-4C92-9624-9F089D754D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DC13DB-1C00-44D2-8D82-6D24E862DFEE}">
  <ds:schemaRefs>
    <ds:schemaRef ds:uri="035f8cb0-4459-423c-9bca-1238d95d96b9"/>
    <ds:schemaRef ds:uri="9b0a323f-75ed-4f78-af90-2229862721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59F0D5-8F13-4F90-B559-27971218D73F}">
  <ds:schemaRefs>
    <ds:schemaRef ds:uri="035f8cb0-4459-423c-9bca-1238d95d96b9"/>
    <ds:schemaRef ds:uri="9b0a323f-75ed-4f78-af90-2229862721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Widescreen</PresentationFormat>
  <Paragraphs>169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(Body)</vt:lpstr>
      <vt:lpstr>Calibri</vt:lpstr>
      <vt:lpstr>Sabon Next LT</vt:lpstr>
      <vt:lpstr>Wingdings</vt:lpstr>
      <vt:lpstr>LuminousVTI</vt:lpstr>
      <vt:lpstr>KẾ HOẠCH THỰC HIỆN ĐỒ ÁN  CUỐI KỲ I</vt:lpstr>
      <vt:lpstr>KẾ HOẠCH THỰC HIỆN ĐỒ ÁN</vt:lpstr>
      <vt:lpstr>1. TỔNG QUAN VỀ ĐỒ ÁN</vt:lpstr>
      <vt:lpstr>1.1. NHÓM PENGUIN</vt:lpstr>
      <vt:lpstr>1.2. THÔNG TIN ĐỒ ÁN</vt:lpstr>
      <vt:lpstr>1.3. WEBSITE ĐỒ ÁN</vt:lpstr>
      <vt:lpstr>2. KẾ HOẠCH THỰC HIỆN ĐỒ ÁN</vt:lpstr>
      <vt:lpstr>2.1. CÁC CỘT MỐC</vt:lpstr>
      <vt:lpstr>2.2. KẾ HOẠCH HỌP NHÓM </vt:lpstr>
      <vt:lpstr>3. CHI TIẾT VỀ ĐỒ ÁN </vt:lpstr>
      <vt:lpstr>3.1. GIỚI THIỆU VỀ TỰA GAME</vt:lpstr>
      <vt:lpstr>3.2. NGÔN NGỮ LẬP TRÌNH PYTHON VÀ THƯ VIỆN PYGAME</vt:lpstr>
      <vt:lpstr>3.3. KỊCH BẢN GAME</vt:lpstr>
      <vt:lpstr>BÁO CÁO TUẦN NÀY ĐẾN ĐÂY LÀ HẾT.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THỰC HIỆN ĐỒ ÁN  CUỐI KỲ I</dc:title>
  <dc:creator>NGUYỄN HẢI ĐĂNG</dc:creator>
  <cp:lastModifiedBy>NGUYỄN HẢI ĐĂNG</cp:lastModifiedBy>
  <cp:revision>1</cp:revision>
  <dcterms:created xsi:type="dcterms:W3CDTF">2020-12-21T14:30:04Z</dcterms:created>
  <dcterms:modified xsi:type="dcterms:W3CDTF">2020-12-21T14:30:25Z</dcterms:modified>
</cp:coreProperties>
</file>