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48.xml" ContentType="application/vnd.openxmlformats-officedocument.presentationml.slide+xml"/>
  <Override PartName="/ppt/slides/slide58.xml" ContentType="application/vnd.openxmlformats-officedocument.presentationml.slide+xml"/>
  <Override PartName="/ppt/slides/slide12.xml" ContentType="application/vnd.openxmlformats-officedocument.presentationml.slide+xml"/>
  <Override PartName="/ppt/slides/slide61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49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5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53.xml.rels" ContentType="application/vnd.openxmlformats-package.relationships+xml"/>
  <Override PartName="/ppt/slides/_rels/slide8.xml.rels" ContentType="application/vnd.openxmlformats-package.relationships+xml"/>
  <Override PartName="/ppt/slides/_rels/slide56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32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9.xml.rels" ContentType="application/vnd.openxmlformats-package.relationships+xml"/>
  <Override PartName="/ppt/slides/_rels/slide59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6458C74-2928-4E7B-A9C5-1E8C6A6A108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51C8B9-4CF5-4BBE-A472-65887DE9A86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713E8F-D10C-4AA9-A4D6-5161B95BDF9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EF7F00-F551-4F54-A92F-56495544EF1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906386C-E04B-4A44-98BF-1FE4CC8A7D9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BBFCFF-B898-4C52-B62E-05E92B4296C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89D69AA-321D-4CEA-AA36-E410E283E765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FD173B7-165A-4173-87BC-B6C47FB79E6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cap="rnd"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cap="rnd"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cap="rnd"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776543-CE3D-408B-BD15-93426AFC4CDE}" type="datetime1">
              <a:rPr b="0" lang="en-US" sz="1200" spc="-1" strike="noStrike">
                <a:solidFill>
                  <a:srgbClr val="b5a989"/>
                </a:solidFill>
                <a:latin typeface="Gill Sans MT"/>
              </a:rPr>
              <a:t>03/17/2021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77B00ED-FF9B-40D9-B726-23260B72416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CON TRỎ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>
            <a:normAutofit/>
          </a:bodyPr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KỸ THUẬT LẬP TRÌNH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en-US" sz="2600" spc="-1" strike="noStrike">
                <a:solidFill>
                  <a:srgbClr val="361309"/>
                </a:solidFill>
                <a:latin typeface="Times New Roman"/>
              </a:rPr>
              <a:t>GVHD: Trương Toàn Thịnh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9ACE6D9-F680-4821-A175-B9C7E73DBF8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heap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mAlloc(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size){ </a:t>
            </a:r>
            <a:r>
              <a:rPr b="0" lang="en-US" sz="3200" spc="-1" strike="noStrike">
                <a:solidFill>
                  <a:srgbClr val="00b050"/>
                </a:solidFill>
                <a:latin typeface="Times New Roman"/>
              </a:rPr>
              <a:t>//ví dụ size là 5 byte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malloc(size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= size;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*)p) + 1;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mFree(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 = 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*)p) – 1;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free(p);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226939F-C006-4FC1-89E2-CF56199B460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446800" y="521964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5466960" y="48769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 flipV="1">
            <a:off x="6132600" y="4924440"/>
            <a:ext cx="1401120" cy="463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7961400" y="4848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7961400" y="50306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7961400" y="5199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"/>
          <p:cNvSpPr/>
          <p:nvPr/>
        </p:nvSpPr>
        <p:spPr>
          <a:xfrm>
            <a:off x="7961400" y="53816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1"/>
          <p:cNvSpPr/>
          <p:nvPr/>
        </p:nvSpPr>
        <p:spPr>
          <a:xfrm>
            <a:off x="7961400" y="55814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2"/>
          <p:cNvSpPr/>
          <p:nvPr/>
        </p:nvSpPr>
        <p:spPr>
          <a:xfrm>
            <a:off x="7961400" y="5763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3"/>
          <p:cNvSpPr/>
          <p:nvPr/>
        </p:nvSpPr>
        <p:spPr>
          <a:xfrm>
            <a:off x="7961400" y="59324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4"/>
          <p:cNvSpPr/>
          <p:nvPr/>
        </p:nvSpPr>
        <p:spPr>
          <a:xfrm>
            <a:off x="7961400" y="6114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5"/>
          <p:cNvSpPr/>
          <p:nvPr/>
        </p:nvSpPr>
        <p:spPr>
          <a:xfrm>
            <a:off x="7537680" y="4786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7507800" y="5531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5481360" y="5241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8403480" y="486180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9"/>
          <p:cNvSpPr/>
          <p:nvPr/>
        </p:nvSpPr>
        <p:spPr>
          <a:xfrm>
            <a:off x="8666640" y="50565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20"/>
          <p:cNvSpPr/>
          <p:nvPr/>
        </p:nvSpPr>
        <p:spPr>
          <a:xfrm>
            <a:off x="7956000" y="63108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1"/>
          <p:cNvSpPr/>
          <p:nvPr/>
        </p:nvSpPr>
        <p:spPr>
          <a:xfrm>
            <a:off x="6132600" y="5381280"/>
            <a:ext cx="1371240" cy="274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2"/>
          <p:cNvSpPr/>
          <p:nvPr/>
        </p:nvSpPr>
        <p:spPr>
          <a:xfrm>
            <a:off x="5481720" y="52412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6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heap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mAlloc(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size){</a:t>
            </a:r>
            <a:r>
              <a:rPr b="0" lang="en-US" sz="3200" spc="-1" strike="noStrike">
                <a:solidFill>
                  <a:srgbClr val="00b050"/>
                </a:solidFill>
                <a:latin typeface="Times New Roman"/>
              </a:rPr>
              <a:t>//ví dụ size là 5 byte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malloc(size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= size;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*)p) + 1;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*(((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*)p) – 1);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*)mAlloc(5);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gets(p);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cout&lt;&lt;p&lt;&lt;endl;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cout&lt;&lt;mSize(p)&lt;&lt;endl;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mFree(p);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A0C4E74-D221-4099-A83E-645D6FC3F10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446800" y="340452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5466960" y="3061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 flipV="1">
            <a:off x="6132600" y="3109320"/>
            <a:ext cx="1401120" cy="463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7961400" y="30330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7961400" y="32155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7961400" y="33840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0"/>
          <p:cNvSpPr/>
          <p:nvPr/>
        </p:nvSpPr>
        <p:spPr>
          <a:xfrm>
            <a:off x="7961400" y="35665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1"/>
          <p:cNvSpPr/>
          <p:nvPr/>
        </p:nvSpPr>
        <p:spPr>
          <a:xfrm>
            <a:off x="7961400" y="37663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7961400" y="39488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3"/>
          <p:cNvSpPr/>
          <p:nvPr/>
        </p:nvSpPr>
        <p:spPr>
          <a:xfrm>
            <a:off x="7961400" y="41173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4"/>
          <p:cNvSpPr/>
          <p:nvPr/>
        </p:nvSpPr>
        <p:spPr>
          <a:xfrm>
            <a:off x="7961400" y="42998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7537680" y="29718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7507800" y="3716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17"/>
          <p:cNvSpPr/>
          <p:nvPr/>
        </p:nvSpPr>
        <p:spPr>
          <a:xfrm>
            <a:off x="5481360" y="34264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18"/>
          <p:cNvSpPr/>
          <p:nvPr/>
        </p:nvSpPr>
        <p:spPr>
          <a:xfrm>
            <a:off x="8403480" y="304668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9"/>
          <p:cNvSpPr/>
          <p:nvPr/>
        </p:nvSpPr>
        <p:spPr>
          <a:xfrm>
            <a:off x="8666640" y="32414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20"/>
          <p:cNvSpPr/>
          <p:nvPr/>
        </p:nvSpPr>
        <p:spPr>
          <a:xfrm>
            <a:off x="7956000" y="449568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1"/>
          <p:cNvSpPr/>
          <p:nvPr/>
        </p:nvSpPr>
        <p:spPr>
          <a:xfrm>
            <a:off x="6132600" y="3566160"/>
            <a:ext cx="1371240" cy="274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2"/>
          <p:cNvSpPr/>
          <p:nvPr/>
        </p:nvSpPr>
        <p:spPr>
          <a:xfrm>
            <a:off x="5481720" y="34261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mph" presetID="15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THAO TÁC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Thư viện &lt;memory.h&gt; chứa các hàm thao tác trên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memset(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des,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ch,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n): Khởi tạo n bytes bằng giá trị ch cho vùng nhớ des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s[5] =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memset(s, 65, 5);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s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*)s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free(s);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9E640D3-A986-4574-BE6B-0D5CF1A3F08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794560" y="3623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 flipV="1">
            <a:off x="6446880" y="3746880"/>
            <a:ext cx="1294920" cy="33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6"/>
          <p:cNvSpPr/>
          <p:nvPr/>
        </p:nvSpPr>
        <p:spPr>
          <a:xfrm>
            <a:off x="8289000" y="356652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7744320" y="359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 flipV="1">
            <a:off x="6443640" y="3746160"/>
            <a:ext cx="1298520" cy="7189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8356320" y="58636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5761080" y="361152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5548680" y="3609000"/>
            <a:ext cx="26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8290800" y="40050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3"/>
          <p:cNvSpPr/>
          <p:nvPr/>
        </p:nvSpPr>
        <p:spPr>
          <a:xfrm>
            <a:off x="8305920" y="44622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4"/>
          <p:cNvSpPr/>
          <p:nvPr/>
        </p:nvSpPr>
        <p:spPr>
          <a:xfrm>
            <a:off x="8305920" y="49194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5"/>
          <p:cNvSpPr/>
          <p:nvPr/>
        </p:nvSpPr>
        <p:spPr>
          <a:xfrm>
            <a:off x="8305920" y="53766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6"/>
          <p:cNvSpPr/>
          <p:nvPr/>
        </p:nvSpPr>
        <p:spPr>
          <a:xfrm>
            <a:off x="8305920" y="58338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7"/>
          <p:cNvSpPr/>
          <p:nvPr/>
        </p:nvSpPr>
        <p:spPr>
          <a:xfrm>
            <a:off x="8331120" y="35730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CustomShape 18"/>
          <p:cNvSpPr/>
          <p:nvPr/>
        </p:nvSpPr>
        <p:spPr>
          <a:xfrm>
            <a:off x="8316360" y="401292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8314920" y="44622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8308080" y="492732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" name="CustomShape 21"/>
          <p:cNvSpPr/>
          <p:nvPr/>
        </p:nvSpPr>
        <p:spPr>
          <a:xfrm>
            <a:off x="8308080" y="538524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5" name="CustomShape 22"/>
          <p:cNvSpPr/>
          <p:nvPr/>
        </p:nvSpPr>
        <p:spPr>
          <a:xfrm>
            <a:off x="5488200" y="4267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6" name="CustomShape 23"/>
          <p:cNvSpPr/>
          <p:nvPr/>
        </p:nvSpPr>
        <p:spPr>
          <a:xfrm>
            <a:off x="5790960" y="43095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CustomShape 24"/>
          <p:cNvSpPr/>
          <p:nvPr/>
        </p:nvSpPr>
        <p:spPr>
          <a:xfrm>
            <a:off x="5757840" y="429732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5"/>
          <p:cNvSpPr/>
          <p:nvPr/>
        </p:nvSpPr>
        <p:spPr>
          <a:xfrm>
            <a:off x="5726880" y="40129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" name="CustomShape 26"/>
          <p:cNvSpPr/>
          <p:nvPr/>
        </p:nvSpPr>
        <p:spPr>
          <a:xfrm>
            <a:off x="5735160" y="3344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6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THAO TÁC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9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Thư viện &lt;memory.h&gt; chứa các hàm thao tác trên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memmove(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des,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src,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n): Sao chép n bytes từ vùng nhớ src vào vùng nhớ des. Hàm trả ra địa chỉ des đang trỏ tới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s[5] =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memset(s, 65, 5);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*)memmove(d, s, 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d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*)d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free(s);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free(d);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540511F-7892-4D6B-A112-EEAD041AE31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5794560" y="3623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 flipV="1">
            <a:off x="6446880" y="3746880"/>
            <a:ext cx="1294920" cy="33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8289000" y="356652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7744320" y="35935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8356320" y="58636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5761080" y="361152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5548680" y="3609000"/>
            <a:ext cx="26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8290800" y="40050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2"/>
          <p:cNvSpPr/>
          <p:nvPr/>
        </p:nvSpPr>
        <p:spPr>
          <a:xfrm>
            <a:off x="8305920" y="44622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3"/>
          <p:cNvSpPr/>
          <p:nvPr/>
        </p:nvSpPr>
        <p:spPr>
          <a:xfrm>
            <a:off x="8305920" y="49194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4"/>
          <p:cNvSpPr/>
          <p:nvPr/>
        </p:nvSpPr>
        <p:spPr>
          <a:xfrm>
            <a:off x="8305920" y="53766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5"/>
          <p:cNvSpPr/>
          <p:nvPr/>
        </p:nvSpPr>
        <p:spPr>
          <a:xfrm>
            <a:off x="8305920" y="58338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6"/>
          <p:cNvSpPr/>
          <p:nvPr/>
        </p:nvSpPr>
        <p:spPr>
          <a:xfrm>
            <a:off x="8331120" y="35730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6" name="CustomShape 17"/>
          <p:cNvSpPr/>
          <p:nvPr/>
        </p:nvSpPr>
        <p:spPr>
          <a:xfrm>
            <a:off x="8316360" y="401292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7" name="CustomShape 18"/>
          <p:cNvSpPr/>
          <p:nvPr/>
        </p:nvSpPr>
        <p:spPr>
          <a:xfrm>
            <a:off x="8314920" y="44622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CustomShape 19"/>
          <p:cNvSpPr/>
          <p:nvPr/>
        </p:nvSpPr>
        <p:spPr>
          <a:xfrm>
            <a:off x="8308080" y="492732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" name="CustomShape 20"/>
          <p:cNvSpPr/>
          <p:nvPr/>
        </p:nvSpPr>
        <p:spPr>
          <a:xfrm>
            <a:off x="8308080" y="538524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21"/>
          <p:cNvSpPr/>
          <p:nvPr/>
        </p:nvSpPr>
        <p:spPr>
          <a:xfrm>
            <a:off x="5735160" y="3344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1" name="CustomShape 22"/>
          <p:cNvSpPr/>
          <p:nvPr/>
        </p:nvSpPr>
        <p:spPr>
          <a:xfrm>
            <a:off x="5715000" y="441972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3"/>
          <p:cNvSpPr/>
          <p:nvPr/>
        </p:nvSpPr>
        <p:spPr>
          <a:xfrm>
            <a:off x="5411880" y="43858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CustomShape 24"/>
          <p:cNvSpPr/>
          <p:nvPr/>
        </p:nvSpPr>
        <p:spPr>
          <a:xfrm flipV="1">
            <a:off x="6400800" y="4203720"/>
            <a:ext cx="338760" cy="3841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5"/>
          <p:cNvSpPr/>
          <p:nvPr/>
        </p:nvSpPr>
        <p:spPr>
          <a:xfrm>
            <a:off x="7238880" y="400500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6"/>
          <p:cNvSpPr/>
          <p:nvPr/>
        </p:nvSpPr>
        <p:spPr>
          <a:xfrm>
            <a:off x="7238880" y="441972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7"/>
          <p:cNvSpPr/>
          <p:nvPr/>
        </p:nvSpPr>
        <p:spPr>
          <a:xfrm>
            <a:off x="7238880" y="484308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8"/>
          <p:cNvSpPr/>
          <p:nvPr/>
        </p:nvSpPr>
        <p:spPr>
          <a:xfrm>
            <a:off x="7238880" y="530028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9"/>
          <p:cNvSpPr/>
          <p:nvPr/>
        </p:nvSpPr>
        <p:spPr>
          <a:xfrm>
            <a:off x="7238880" y="575748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0"/>
          <p:cNvSpPr/>
          <p:nvPr/>
        </p:nvSpPr>
        <p:spPr>
          <a:xfrm>
            <a:off x="7238880" y="6214680"/>
            <a:ext cx="380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1"/>
          <p:cNvSpPr/>
          <p:nvPr/>
        </p:nvSpPr>
        <p:spPr>
          <a:xfrm>
            <a:off x="6741720" y="40507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1" name="CustomShape 32"/>
          <p:cNvSpPr/>
          <p:nvPr/>
        </p:nvSpPr>
        <p:spPr>
          <a:xfrm>
            <a:off x="5680800" y="41259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33"/>
          <p:cNvSpPr/>
          <p:nvPr/>
        </p:nvSpPr>
        <p:spPr>
          <a:xfrm>
            <a:off x="5748840" y="4419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" name="CustomShape 34"/>
          <p:cNvSpPr/>
          <p:nvPr/>
        </p:nvSpPr>
        <p:spPr>
          <a:xfrm>
            <a:off x="7278480" y="399672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" name="CustomShape 35"/>
          <p:cNvSpPr/>
          <p:nvPr/>
        </p:nvSpPr>
        <p:spPr>
          <a:xfrm>
            <a:off x="7264080" y="440856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5" name="CustomShape 36"/>
          <p:cNvSpPr/>
          <p:nvPr/>
        </p:nvSpPr>
        <p:spPr>
          <a:xfrm>
            <a:off x="7267320" y="484308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CustomShape 37"/>
          <p:cNvSpPr/>
          <p:nvPr/>
        </p:nvSpPr>
        <p:spPr>
          <a:xfrm>
            <a:off x="7264080" y="529200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38"/>
          <p:cNvSpPr/>
          <p:nvPr/>
        </p:nvSpPr>
        <p:spPr>
          <a:xfrm>
            <a:off x="7267320" y="5757480"/>
            <a:ext cx="32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8" name="CustomShape 39"/>
          <p:cNvSpPr/>
          <p:nvPr/>
        </p:nvSpPr>
        <p:spPr>
          <a:xfrm>
            <a:off x="7288920" y="62179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2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5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THAO TÁC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5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Thư viện &lt;memory.h&gt; chứa các hàm thao tác trên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memcmp(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buf1,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 void*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buf2,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n): So sánh n bytes của hai vùng nhớ buf1 và buf2. Hàm trả ra 1 nếu buf1 &gt; buf2, -1 nếu buf1 &lt; buf2 và 0 nếu bằng nhau. Lưu ý: hàm chỉ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so sánh giá trị từng byte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s[5] =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memset(s, 65, 5);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*)memmove(d, s, 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memcmp(s, d, 6)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free(s);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free(d);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061A969-C956-4185-8F95-6BC362F5A75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THAO TÁC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7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Thư viện &lt;memory.h&gt; chứa các hàm thao tác trên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_memicmp(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buf1,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const void*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buf2,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usigned 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n): Tương tự như memcmp nhưng không phân biệt ký tự hoa/thường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s[5] =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memset(s, 65, 5);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*)memmove(d, s, 6);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d[0] = </a:t>
            </a:r>
            <a:r>
              <a:rPr b="1" lang="en-US" sz="2800" spc="-1" strike="noStrike">
                <a:solidFill>
                  <a:srgbClr val="c00000"/>
                </a:solidFill>
                <a:latin typeface="Times New Roman"/>
              </a:rPr>
              <a:t>‘a’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memcmp(s, d, 6)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_memicmp(d, s, 6)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free(s);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free(d);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0D7D7EF-7040-4187-87B4-E14900CDA244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CHO TRƯỚC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Tách thành các hàm nhập/xuất riêng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main()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nB;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B = inputArray(&amp;nB);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(B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outputArray(B, nB); free(B);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inputArray(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* n)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cin&gt;&gt;(*n);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*)calloc((*n),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 != NULL)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i = 0; i &lt; (*n); i++){cin&gt;&gt;a[i];}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6AFEEF9-4260-4681-8254-123F6B4E7E9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305920" y="247680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7986600" y="247428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8309160" y="220968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7831080" y="3090600"/>
            <a:ext cx="5677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8"/>
          <p:cNvSpPr/>
          <p:nvPr/>
        </p:nvSpPr>
        <p:spPr>
          <a:xfrm>
            <a:off x="7452360" y="3099240"/>
            <a:ext cx="41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3" name="CustomShape 9"/>
          <p:cNvSpPr/>
          <p:nvPr/>
        </p:nvSpPr>
        <p:spPr>
          <a:xfrm>
            <a:off x="7738200" y="278568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4" name="CustomShape 10"/>
          <p:cNvSpPr/>
          <p:nvPr/>
        </p:nvSpPr>
        <p:spPr>
          <a:xfrm>
            <a:off x="6324480" y="320040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1"/>
          <p:cNvSpPr/>
          <p:nvPr/>
        </p:nvSpPr>
        <p:spPr>
          <a:xfrm>
            <a:off x="6097680" y="32004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" name="CustomShape 12"/>
          <p:cNvSpPr/>
          <p:nvPr/>
        </p:nvSpPr>
        <p:spPr>
          <a:xfrm>
            <a:off x="6309000" y="28620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>
            <a:off x="6327720" y="32277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 flipV="1">
            <a:off x="7047720" y="3267720"/>
            <a:ext cx="402120" cy="128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5"/>
          <p:cNvSpPr/>
          <p:nvPr/>
        </p:nvSpPr>
        <p:spPr>
          <a:xfrm>
            <a:off x="6324480" y="411480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6"/>
          <p:cNvSpPr/>
          <p:nvPr/>
        </p:nvSpPr>
        <p:spPr>
          <a:xfrm>
            <a:off x="6050880" y="4114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1" name="CustomShape 17"/>
          <p:cNvSpPr/>
          <p:nvPr/>
        </p:nvSpPr>
        <p:spPr>
          <a:xfrm>
            <a:off x="6300720" y="37764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&lt;400&gt;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2" name="CustomShape 18"/>
          <p:cNvSpPr/>
          <p:nvPr/>
        </p:nvSpPr>
        <p:spPr>
          <a:xfrm>
            <a:off x="6327720" y="41148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3" name="CustomShape 19"/>
          <p:cNvSpPr/>
          <p:nvPr/>
        </p:nvSpPr>
        <p:spPr>
          <a:xfrm>
            <a:off x="7978320" y="30906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20"/>
          <p:cNvSpPr/>
          <p:nvPr/>
        </p:nvSpPr>
        <p:spPr>
          <a:xfrm>
            <a:off x="7315200" y="41148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1"/>
          <p:cNvSpPr/>
          <p:nvPr/>
        </p:nvSpPr>
        <p:spPr>
          <a:xfrm>
            <a:off x="7848720" y="41148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2"/>
          <p:cNvSpPr/>
          <p:nvPr/>
        </p:nvSpPr>
        <p:spPr>
          <a:xfrm>
            <a:off x="8399520" y="41148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3"/>
          <p:cNvSpPr/>
          <p:nvPr/>
        </p:nvSpPr>
        <p:spPr>
          <a:xfrm>
            <a:off x="7218720" y="37890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8" name="CustomShape 24"/>
          <p:cNvSpPr/>
          <p:nvPr/>
        </p:nvSpPr>
        <p:spPr>
          <a:xfrm>
            <a:off x="7759080" y="37890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9" name="CustomShape 25"/>
          <p:cNvSpPr/>
          <p:nvPr/>
        </p:nvSpPr>
        <p:spPr>
          <a:xfrm>
            <a:off x="8303040" y="37890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0" name="CustomShape 26"/>
          <p:cNvSpPr/>
          <p:nvPr/>
        </p:nvSpPr>
        <p:spPr>
          <a:xfrm flipV="1">
            <a:off x="7047720" y="3958200"/>
            <a:ext cx="167040" cy="325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7"/>
          <p:cNvSpPr/>
          <p:nvPr/>
        </p:nvSpPr>
        <p:spPr>
          <a:xfrm>
            <a:off x="7431840" y="4102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2" name="CustomShape 28"/>
          <p:cNvSpPr/>
          <p:nvPr/>
        </p:nvSpPr>
        <p:spPr>
          <a:xfrm>
            <a:off x="7975800" y="41043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29"/>
          <p:cNvSpPr/>
          <p:nvPr/>
        </p:nvSpPr>
        <p:spPr>
          <a:xfrm>
            <a:off x="8504640" y="41043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4" name="CustomShape 30"/>
          <p:cNvSpPr/>
          <p:nvPr/>
        </p:nvSpPr>
        <p:spPr>
          <a:xfrm rot="5400000">
            <a:off x="7626240" y="2766240"/>
            <a:ext cx="973080" cy="1071360"/>
          </a:xfrm>
          <a:prstGeom prst="curvedConnector3">
            <a:avLst>
              <a:gd name="adj1" fmla="val 8670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1"/>
          <p:cNvSpPr/>
          <p:nvPr/>
        </p:nvSpPr>
        <p:spPr>
          <a:xfrm>
            <a:off x="8298720" y="246960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CHO TRƯỚC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8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intArray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intArray{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*arr;};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intArray 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nhap(&amp;B);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xuat(&amp;B);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huy(&amp;B);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nhap(intArray*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 &gt;&gt; a-&gt;n;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a-&gt;arr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*)malloc(a-&gt;n *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a-&gt;n; i++) cin &gt;&gt; a-&gt;arr[i];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C7E84D4-DAC2-4D68-B7B1-D36808C4CF7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227640" y="2392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6302160" y="26521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6"/>
          <p:cNvSpPr/>
          <p:nvPr/>
        </p:nvSpPr>
        <p:spPr>
          <a:xfrm>
            <a:off x="5945400" y="264816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6813000" y="2653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8"/>
          <p:cNvSpPr/>
          <p:nvPr/>
        </p:nvSpPr>
        <p:spPr>
          <a:xfrm>
            <a:off x="6761160" y="24033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6417360" y="2683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7889040" y="23770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7963560" y="26370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2"/>
          <p:cNvSpPr/>
          <p:nvPr/>
        </p:nvSpPr>
        <p:spPr>
          <a:xfrm>
            <a:off x="7637040" y="261756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CustomShape 13"/>
          <p:cNvSpPr/>
          <p:nvPr/>
        </p:nvSpPr>
        <p:spPr>
          <a:xfrm>
            <a:off x="7910280" y="2652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14"/>
          <p:cNvSpPr/>
          <p:nvPr/>
        </p:nvSpPr>
        <p:spPr>
          <a:xfrm flipV="1" rot="16200000">
            <a:off x="7051320" y="1894680"/>
            <a:ext cx="225000" cy="1218600"/>
          </a:xfrm>
          <a:prstGeom prst="curvedConnector3">
            <a:avLst>
              <a:gd name="adj1" fmla="val 201416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5"/>
          <p:cNvSpPr/>
          <p:nvPr/>
        </p:nvSpPr>
        <p:spPr>
          <a:xfrm>
            <a:off x="6965280" y="34714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6"/>
          <p:cNvSpPr/>
          <p:nvPr/>
        </p:nvSpPr>
        <p:spPr>
          <a:xfrm>
            <a:off x="6966720" y="3886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7"/>
          <p:cNvSpPr/>
          <p:nvPr/>
        </p:nvSpPr>
        <p:spPr>
          <a:xfrm>
            <a:off x="6980400" y="42984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8"/>
          <p:cNvSpPr/>
          <p:nvPr/>
        </p:nvSpPr>
        <p:spPr>
          <a:xfrm>
            <a:off x="6310080" y="3517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19"/>
          <p:cNvSpPr/>
          <p:nvPr/>
        </p:nvSpPr>
        <p:spPr>
          <a:xfrm>
            <a:off x="6294960" y="3913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5" name="CustomShape 20"/>
          <p:cNvSpPr/>
          <p:nvPr/>
        </p:nvSpPr>
        <p:spPr>
          <a:xfrm>
            <a:off x="6311520" y="4322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21"/>
          <p:cNvSpPr/>
          <p:nvPr/>
        </p:nvSpPr>
        <p:spPr>
          <a:xfrm>
            <a:off x="7103520" y="3502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22"/>
          <p:cNvSpPr/>
          <p:nvPr/>
        </p:nvSpPr>
        <p:spPr>
          <a:xfrm>
            <a:off x="7103160" y="3913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8" name="CustomShape 23"/>
          <p:cNvSpPr/>
          <p:nvPr/>
        </p:nvSpPr>
        <p:spPr>
          <a:xfrm>
            <a:off x="7103160" y="43221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9" name="CustomShape 24"/>
          <p:cNvSpPr/>
          <p:nvPr/>
        </p:nvSpPr>
        <p:spPr>
          <a:xfrm>
            <a:off x="6768720" y="2666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CustomShape 25"/>
          <p:cNvSpPr/>
          <p:nvPr/>
        </p:nvSpPr>
        <p:spPr>
          <a:xfrm rot="5400000">
            <a:off x="6591240" y="3036960"/>
            <a:ext cx="524880" cy="43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1" dur="indefinite" restart="never" nodeType="tmRoot">
          <p:childTnLst>
            <p:seq>
              <p:cTn id="562" dur="indefinite" nodeType="mainSeq">
                <p:childTnLst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CHO TRƯỚC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0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intArray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intArray{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*arr;};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intArray 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nhap(&amp;B);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xuat(&amp;B); </a:t>
            </a:r>
            <a:r>
              <a:rPr b="0" lang="en-US" sz="2400" spc="-1" strike="noStrike">
                <a:solidFill>
                  <a:srgbClr val="00b050"/>
                </a:solidFill>
                <a:latin typeface="Times New Roman"/>
              </a:rPr>
              <a:t>//xuat(B);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huy(&amp;B);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xuat(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const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intArray*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a-&gt;n; i++) cout &lt;&lt; a-&gt;arr[i];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xuat(intArray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 = 0; i &lt; a.n; i++) cout &lt;&lt; a.arr[i];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449AD62-6FEC-4EBF-AE4F-E443D46C068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6578640" y="1767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6653160" y="20275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6296400" y="202356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7164000" y="20286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8"/>
          <p:cNvSpPr/>
          <p:nvPr/>
        </p:nvSpPr>
        <p:spPr>
          <a:xfrm>
            <a:off x="7112160" y="17787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6768360" y="2058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8240040" y="1752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CustomShape 11"/>
          <p:cNvSpPr/>
          <p:nvPr/>
        </p:nvSpPr>
        <p:spPr>
          <a:xfrm>
            <a:off x="8314560" y="20124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7988040" y="199224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8261280" y="20271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CustomShape 14"/>
          <p:cNvSpPr/>
          <p:nvPr/>
        </p:nvSpPr>
        <p:spPr>
          <a:xfrm flipV="1" rot="16200000">
            <a:off x="7402680" y="1269720"/>
            <a:ext cx="224280" cy="1218600"/>
          </a:xfrm>
          <a:prstGeom prst="curvedConnector3">
            <a:avLst>
              <a:gd name="adj1" fmla="val 20173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5"/>
          <p:cNvSpPr/>
          <p:nvPr/>
        </p:nvSpPr>
        <p:spPr>
          <a:xfrm>
            <a:off x="7316280" y="28468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6"/>
          <p:cNvSpPr/>
          <p:nvPr/>
        </p:nvSpPr>
        <p:spPr>
          <a:xfrm>
            <a:off x="7317720" y="32616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7"/>
          <p:cNvSpPr/>
          <p:nvPr/>
        </p:nvSpPr>
        <p:spPr>
          <a:xfrm>
            <a:off x="7331400" y="36738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8"/>
          <p:cNvSpPr/>
          <p:nvPr/>
        </p:nvSpPr>
        <p:spPr>
          <a:xfrm>
            <a:off x="6661080" y="2892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9" name="CustomShape 19"/>
          <p:cNvSpPr/>
          <p:nvPr/>
        </p:nvSpPr>
        <p:spPr>
          <a:xfrm>
            <a:off x="6645960" y="3288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CustomShape 20"/>
          <p:cNvSpPr/>
          <p:nvPr/>
        </p:nvSpPr>
        <p:spPr>
          <a:xfrm>
            <a:off x="6662520" y="3698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" name="CustomShape 21"/>
          <p:cNvSpPr/>
          <p:nvPr/>
        </p:nvSpPr>
        <p:spPr>
          <a:xfrm>
            <a:off x="7454520" y="2877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2" name="CustomShape 22"/>
          <p:cNvSpPr/>
          <p:nvPr/>
        </p:nvSpPr>
        <p:spPr>
          <a:xfrm>
            <a:off x="7454160" y="3288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3" name="CustomShape 23"/>
          <p:cNvSpPr/>
          <p:nvPr/>
        </p:nvSpPr>
        <p:spPr>
          <a:xfrm>
            <a:off x="7454160" y="36975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4" name="CustomShape 24"/>
          <p:cNvSpPr/>
          <p:nvPr/>
        </p:nvSpPr>
        <p:spPr>
          <a:xfrm>
            <a:off x="7119720" y="2042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5" name="CustomShape 25"/>
          <p:cNvSpPr/>
          <p:nvPr/>
        </p:nvSpPr>
        <p:spPr>
          <a:xfrm rot="5400000">
            <a:off x="6942240" y="2412360"/>
            <a:ext cx="524880" cy="43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26"/>
          <p:cNvSpPr/>
          <p:nvPr/>
        </p:nvSpPr>
        <p:spPr>
          <a:xfrm>
            <a:off x="6576840" y="4351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CustomShape 27"/>
          <p:cNvSpPr/>
          <p:nvPr/>
        </p:nvSpPr>
        <p:spPr>
          <a:xfrm>
            <a:off x="6651360" y="461124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28"/>
          <p:cNvSpPr/>
          <p:nvPr/>
        </p:nvSpPr>
        <p:spPr>
          <a:xfrm>
            <a:off x="6327720" y="460764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9" name="CustomShape 29"/>
          <p:cNvSpPr/>
          <p:nvPr/>
        </p:nvSpPr>
        <p:spPr>
          <a:xfrm>
            <a:off x="7162200" y="46126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30"/>
          <p:cNvSpPr/>
          <p:nvPr/>
        </p:nvSpPr>
        <p:spPr>
          <a:xfrm>
            <a:off x="7110360" y="4362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1" name="CustomShape 31"/>
          <p:cNvSpPr/>
          <p:nvPr/>
        </p:nvSpPr>
        <p:spPr>
          <a:xfrm>
            <a:off x="6766560" y="46425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2" name="CustomShape 32"/>
          <p:cNvSpPr/>
          <p:nvPr/>
        </p:nvSpPr>
        <p:spPr>
          <a:xfrm>
            <a:off x="8002800" y="4336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3" name="CustomShape 33"/>
          <p:cNvSpPr/>
          <p:nvPr/>
        </p:nvSpPr>
        <p:spPr>
          <a:xfrm>
            <a:off x="8077320" y="45964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34"/>
          <p:cNvSpPr/>
          <p:nvPr/>
        </p:nvSpPr>
        <p:spPr>
          <a:xfrm>
            <a:off x="7817760" y="45925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5" name="CustomShape 35"/>
          <p:cNvSpPr/>
          <p:nvPr/>
        </p:nvSpPr>
        <p:spPr>
          <a:xfrm>
            <a:off x="8523000" y="4343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6" name="CustomShape 36"/>
          <p:cNvSpPr/>
          <p:nvPr/>
        </p:nvSpPr>
        <p:spPr>
          <a:xfrm>
            <a:off x="7314480" y="543096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37"/>
          <p:cNvSpPr/>
          <p:nvPr/>
        </p:nvSpPr>
        <p:spPr>
          <a:xfrm>
            <a:off x="7315920" y="58456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38"/>
          <p:cNvSpPr/>
          <p:nvPr/>
        </p:nvSpPr>
        <p:spPr>
          <a:xfrm>
            <a:off x="7329600" y="62578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39"/>
          <p:cNvSpPr/>
          <p:nvPr/>
        </p:nvSpPr>
        <p:spPr>
          <a:xfrm>
            <a:off x="6659280" y="5476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0" name="CustomShape 40"/>
          <p:cNvSpPr/>
          <p:nvPr/>
        </p:nvSpPr>
        <p:spPr>
          <a:xfrm>
            <a:off x="6644160" y="5872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CustomShape 41"/>
          <p:cNvSpPr/>
          <p:nvPr/>
        </p:nvSpPr>
        <p:spPr>
          <a:xfrm>
            <a:off x="6660720" y="62823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CustomShape 42"/>
          <p:cNvSpPr/>
          <p:nvPr/>
        </p:nvSpPr>
        <p:spPr>
          <a:xfrm>
            <a:off x="7452720" y="54615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3" name="CustomShape 43"/>
          <p:cNvSpPr/>
          <p:nvPr/>
        </p:nvSpPr>
        <p:spPr>
          <a:xfrm>
            <a:off x="7452360" y="58726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4" name="CustomShape 44"/>
          <p:cNvSpPr/>
          <p:nvPr/>
        </p:nvSpPr>
        <p:spPr>
          <a:xfrm>
            <a:off x="7452360" y="62816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5" name="CustomShape 45"/>
          <p:cNvSpPr/>
          <p:nvPr/>
        </p:nvSpPr>
        <p:spPr>
          <a:xfrm>
            <a:off x="7117920" y="46263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CustomShape 46"/>
          <p:cNvSpPr/>
          <p:nvPr/>
        </p:nvSpPr>
        <p:spPr>
          <a:xfrm rot="5400000">
            <a:off x="6940440" y="4996080"/>
            <a:ext cx="524880" cy="43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47"/>
          <p:cNvSpPr/>
          <p:nvPr/>
        </p:nvSpPr>
        <p:spPr>
          <a:xfrm>
            <a:off x="8595000" y="459396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48"/>
          <p:cNvSpPr/>
          <p:nvPr/>
        </p:nvSpPr>
        <p:spPr>
          <a:xfrm>
            <a:off x="8197920" y="4615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49"/>
          <p:cNvSpPr/>
          <p:nvPr/>
        </p:nvSpPr>
        <p:spPr>
          <a:xfrm>
            <a:off x="8533080" y="4615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0" name="CustomShape 50"/>
          <p:cNvSpPr/>
          <p:nvPr/>
        </p:nvSpPr>
        <p:spPr>
          <a:xfrm rot="5400000">
            <a:off x="7647480" y="4271040"/>
            <a:ext cx="543600" cy="1866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Line 51"/>
          <p:cNvSpPr/>
          <p:nvPr/>
        </p:nvSpPr>
        <p:spPr>
          <a:xfrm>
            <a:off x="6324480" y="4114800"/>
            <a:ext cx="274320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9" dur="indefinite" restart="never" nodeType="tmRoot">
          <p:childTnLst>
            <p:seq>
              <p:cTn id="640" dur="indefinite" nodeType="mainSeq">
                <p:childTnLst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500"/>
                            </p:stCondLst>
                            <p:childTnLst>
                              <p:par>
                                <p:cTn id="663" nodeType="after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6" nodeType="after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6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CHO TRƯỚC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intArray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intArray{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n, *arr;};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intArray 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nhap(&amp;B); xuat(&amp;B); huy(&amp;B);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huy(intArray* 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 != NULL)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(a-&gt;arr != NULL)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free(a-&gt;arr);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B829AC9-9394-486C-AAC6-AE6344B9E09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6578640" y="2555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6653160" y="281556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6"/>
          <p:cNvSpPr/>
          <p:nvPr/>
        </p:nvSpPr>
        <p:spPr>
          <a:xfrm>
            <a:off x="6296400" y="281196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7164000" y="28170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8"/>
          <p:cNvSpPr/>
          <p:nvPr/>
        </p:nvSpPr>
        <p:spPr>
          <a:xfrm>
            <a:off x="7112160" y="25671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CustomShape 9"/>
          <p:cNvSpPr/>
          <p:nvPr/>
        </p:nvSpPr>
        <p:spPr>
          <a:xfrm>
            <a:off x="6768360" y="2846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1" name="CustomShape 10"/>
          <p:cNvSpPr/>
          <p:nvPr/>
        </p:nvSpPr>
        <p:spPr>
          <a:xfrm>
            <a:off x="8240040" y="2540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2" name="CustomShape 11"/>
          <p:cNvSpPr/>
          <p:nvPr/>
        </p:nvSpPr>
        <p:spPr>
          <a:xfrm>
            <a:off x="8314560" y="28008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2"/>
          <p:cNvSpPr/>
          <p:nvPr/>
        </p:nvSpPr>
        <p:spPr>
          <a:xfrm>
            <a:off x="7988040" y="278064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13"/>
          <p:cNvSpPr/>
          <p:nvPr/>
        </p:nvSpPr>
        <p:spPr>
          <a:xfrm>
            <a:off x="8261280" y="2815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5" name="CustomShape 14"/>
          <p:cNvSpPr/>
          <p:nvPr/>
        </p:nvSpPr>
        <p:spPr>
          <a:xfrm flipV="1" rot="16200000">
            <a:off x="7402680" y="2057760"/>
            <a:ext cx="224280" cy="1218600"/>
          </a:xfrm>
          <a:prstGeom prst="curvedConnector3">
            <a:avLst>
              <a:gd name="adj1" fmla="val 20173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5"/>
          <p:cNvSpPr/>
          <p:nvPr/>
        </p:nvSpPr>
        <p:spPr>
          <a:xfrm>
            <a:off x="7316280" y="36349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6"/>
          <p:cNvSpPr/>
          <p:nvPr/>
        </p:nvSpPr>
        <p:spPr>
          <a:xfrm>
            <a:off x="7317720" y="404964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7"/>
          <p:cNvSpPr/>
          <p:nvPr/>
        </p:nvSpPr>
        <p:spPr>
          <a:xfrm>
            <a:off x="7331400" y="4462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8"/>
          <p:cNvSpPr/>
          <p:nvPr/>
        </p:nvSpPr>
        <p:spPr>
          <a:xfrm>
            <a:off x="6661080" y="3681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0" name="CustomShape 19"/>
          <p:cNvSpPr/>
          <p:nvPr/>
        </p:nvSpPr>
        <p:spPr>
          <a:xfrm>
            <a:off x="6645960" y="4076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20"/>
          <p:cNvSpPr/>
          <p:nvPr/>
        </p:nvSpPr>
        <p:spPr>
          <a:xfrm>
            <a:off x="6662520" y="4486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CustomShape 21"/>
          <p:cNvSpPr/>
          <p:nvPr/>
        </p:nvSpPr>
        <p:spPr>
          <a:xfrm>
            <a:off x="7454520" y="36658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CustomShape 22"/>
          <p:cNvSpPr/>
          <p:nvPr/>
        </p:nvSpPr>
        <p:spPr>
          <a:xfrm>
            <a:off x="7454160" y="40766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CustomShape 23"/>
          <p:cNvSpPr/>
          <p:nvPr/>
        </p:nvSpPr>
        <p:spPr>
          <a:xfrm>
            <a:off x="7454160" y="4485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24"/>
          <p:cNvSpPr/>
          <p:nvPr/>
        </p:nvSpPr>
        <p:spPr>
          <a:xfrm>
            <a:off x="7119720" y="283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CustomShape 25"/>
          <p:cNvSpPr/>
          <p:nvPr/>
        </p:nvSpPr>
        <p:spPr>
          <a:xfrm rot="5400000">
            <a:off x="6942240" y="3200400"/>
            <a:ext cx="524880" cy="434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3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5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7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1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8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NỘI DUNG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Vùng nhớ heap &amp; stack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hỗ trợ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thao tác bộ nhớ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Cấp phát &amp; và dùng mảng động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Kỹ thuật kiểm tra con trỏ an toàn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Bài tập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FE836E4-E4FC-461A-80FF-56DE9FB2FB3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CHƯA BIẾT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2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Người dùng quyết định khi nào dừng nhập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hàm nhập phiên bản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tham chiếu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B, nB;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nhap(B, nB); xuat(B, nB); free(B);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nhap(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*&amp;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&amp;n){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m, *anew;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anew = a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 = x = n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(cin &gt;&gt; x){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 = n + 1;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*)realloc(a, m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NULL){ anew[n++] = x; a = anew;}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ABD35C0-03E6-451F-845C-8C99F2F7105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6191280" y="22863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6258240" y="25423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6"/>
          <p:cNvSpPr/>
          <p:nvPr/>
        </p:nvSpPr>
        <p:spPr>
          <a:xfrm>
            <a:off x="6005520" y="254664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7170480" y="254664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8"/>
          <p:cNvSpPr/>
          <p:nvPr/>
        </p:nvSpPr>
        <p:spPr>
          <a:xfrm>
            <a:off x="7088400" y="2286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5" name="CustomShape 9"/>
          <p:cNvSpPr/>
          <p:nvPr/>
        </p:nvSpPr>
        <p:spPr>
          <a:xfrm>
            <a:off x="6813720" y="5029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CustomShape 10"/>
          <p:cNvSpPr/>
          <p:nvPr/>
        </p:nvSpPr>
        <p:spPr>
          <a:xfrm>
            <a:off x="6258240" y="3319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1"/>
          <p:cNvSpPr/>
          <p:nvPr/>
        </p:nvSpPr>
        <p:spPr>
          <a:xfrm>
            <a:off x="6203160" y="26035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12"/>
          <p:cNvSpPr/>
          <p:nvPr/>
        </p:nvSpPr>
        <p:spPr>
          <a:xfrm>
            <a:off x="6705720" y="41911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3"/>
          <p:cNvSpPr/>
          <p:nvPr/>
        </p:nvSpPr>
        <p:spPr>
          <a:xfrm>
            <a:off x="6704280" y="46144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4"/>
          <p:cNvSpPr/>
          <p:nvPr/>
        </p:nvSpPr>
        <p:spPr>
          <a:xfrm>
            <a:off x="6703200" y="5029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15"/>
          <p:cNvSpPr/>
          <p:nvPr/>
        </p:nvSpPr>
        <p:spPr>
          <a:xfrm>
            <a:off x="8154720" y="3312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2" name="CustomShape 16"/>
          <p:cNvSpPr/>
          <p:nvPr/>
        </p:nvSpPr>
        <p:spPr>
          <a:xfrm>
            <a:off x="6097680" y="4191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3" name="CustomShape 17"/>
          <p:cNvSpPr/>
          <p:nvPr/>
        </p:nvSpPr>
        <p:spPr>
          <a:xfrm>
            <a:off x="6097680" y="5029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4" name="CustomShape 18"/>
          <p:cNvSpPr/>
          <p:nvPr/>
        </p:nvSpPr>
        <p:spPr>
          <a:xfrm>
            <a:off x="7828920" y="3320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5" name="CustomShape 19"/>
          <p:cNvSpPr/>
          <p:nvPr/>
        </p:nvSpPr>
        <p:spPr>
          <a:xfrm>
            <a:off x="7823520" y="33278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" name="CustomShape 20"/>
          <p:cNvSpPr/>
          <p:nvPr/>
        </p:nvSpPr>
        <p:spPr>
          <a:xfrm>
            <a:off x="729720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7" name="CustomShape 21"/>
          <p:cNvSpPr/>
          <p:nvPr/>
        </p:nvSpPr>
        <p:spPr>
          <a:xfrm flipH="1" rot="16200000">
            <a:off x="5697360" y="3945960"/>
            <a:ext cx="704520" cy="92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2"/>
          <p:cNvSpPr/>
          <p:nvPr/>
        </p:nvSpPr>
        <p:spPr>
          <a:xfrm>
            <a:off x="6783840" y="2546640"/>
            <a:ext cx="41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9" name="CustomShape 23"/>
          <p:cNvSpPr/>
          <p:nvPr/>
        </p:nvSpPr>
        <p:spPr>
          <a:xfrm>
            <a:off x="8156520" y="3715200"/>
            <a:ext cx="33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0" name="CustomShape 24"/>
          <p:cNvSpPr/>
          <p:nvPr/>
        </p:nvSpPr>
        <p:spPr>
          <a:xfrm>
            <a:off x="7117200" y="26132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1" name="CustomShape 25"/>
          <p:cNvSpPr/>
          <p:nvPr/>
        </p:nvSpPr>
        <p:spPr>
          <a:xfrm>
            <a:off x="6313320" y="2546640"/>
            <a:ext cx="400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2" name="CustomShape 26"/>
          <p:cNvSpPr/>
          <p:nvPr/>
        </p:nvSpPr>
        <p:spPr>
          <a:xfrm>
            <a:off x="7307280" y="2556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3" name="CustomShape 27"/>
          <p:cNvSpPr/>
          <p:nvPr/>
        </p:nvSpPr>
        <p:spPr>
          <a:xfrm>
            <a:off x="5698440" y="3301560"/>
            <a:ext cx="60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4" name="CustomShape 28"/>
          <p:cNvSpPr/>
          <p:nvPr/>
        </p:nvSpPr>
        <p:spPr>
          <a:xfrm>
            <a:off x="6325200" y="3344760"/>
            <a:ext cx="400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5" name="CustomShape 29"/>
          <p:cNvSpPr/>
          <p:nvPr/>
        </p:nvSpPr>
        <p:spPr>
          <a:xfrm>
            <a:off x="7696080" y="3319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30"/>
          <p:cNvSpPr/>
          <p:nvPr/>
        </p:nvSpPr>
        <p:spPr>
          <a:xfrm>
            <a:off x="7696080" y="37339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31"/>
          <p:cNvSpPr/>
          <p:nvPr/>
        </p:nvSpPr>
        <p:spPr>
          <a:xfrm>
            <a:off x="7830000" y="37771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8" name="CustomShape 32"/>
          <p:cNvSpPr/>
          <p:nvPr/>
        </p:nvSpPr>
        <p:spPr>
          <a:xfrm>
            <a:off x="7837920" y="3344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9" name="CustomShape 33"/>
          <p:cNvSpPr/>
          <p:nvPr/>
        </p:nvSpPr>
        <p:spPr>
          <a:xfrm>
            <a:off x="6191280" y="3044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0" name="CustomShape 34"/>
          <p:cNvSpPr/>
          <p:nvPr/>
        </p:nvSpPr>
        <p:spPr>
          <a:xfrm>
            <a:off x="7822800" y="3749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1" name="CustomShape 35"/>
          <p:cNvSpPr/>
          <p:nvPr/>
        </p:nvSpPr>
        <p:spPr>
          <a:xfrm>
            <a:off x="6192720" y="3332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2" name="CustomShape 36"/>
          <p:cNvSpPr/>
          <p:nvPr/>
        </p:nvSpPr>
        <p:spPr>
          <a:xfrm>
            <a:off x="729720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3" name="CustomShape 37"/>
          <p:cNvSpPr/>
          <p:nvPr/>
        </p:nvSpPr>
        <p:spPr>
          <a:xfrm>
            <a:off x="6820560" y="41972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4" name="CustomShape 38"/>
          <p:cNvSpPr/>
          <p:nvPr/>
        </p:nvSpPr>
        <p:spPr>
          <a:xfrm>
            <a:off x="6197760" y="25394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5" name="CustomShape 39"/>
          <p:cNvSpPr/>
          <p:nvPr/>
        </p:nvSpPr>
        <p:spPr>
          <a:xfrm flipH="1" flipV="1" rot="10800000">
            <a:off x="6095160" y="4344840"/>
            <a:ext cx="91800" cy="1628640"/>
          </a:xfrm>
          <a:prstGeom prst="curvedConnector3">
            <a:avLst>
              <a:gd name="adj1" fmla="val -247612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40"/>
          <p:cNvSpPr/>
          <p:nvPr/>
        </p:nvSpPr>
        <p:spPr>
          <a:xfrm>
            <a:off x="7817400" y="3740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7" name="CustomShape 41"/>
          <p:cNvSpPr/>
          <p:nvPr/>
        </p:nvSpPr>
        <p:spPr>
          <a:xfrm>
            <a:off x="6097680" y="4626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8" name="CustomShape 42"/>
          <p:cNvSpPr/>
          <p:nvPr/>
        </p:nvSpPr>
        <p:spPr>
          <a:xfrm>
            <a:off x="730260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9" name="CustomShape 43"/>
          <p:cNvSpPr/>
          <p:nvPr/>
        </p:nvSpPr>
        <p:spPr>
          <a:xfrm>
            <a:off x="6820560" y="4629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0" name="CustomShape 44"/>
          <p:cNvSpPr/>
          <p:nvPr/>
        </p:nvSpPr>
        <p:spPr>
          <a:xfrm>
            <a:off x="7818840" y="3324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1" name="CustomShape 45"/>
          <p:cNvSpPr/>
          <p:nvPr/>
        </p:nvSpPr>
        <p:spPr>
          <a:xfrm>
            <a:off x="7824600" y="3740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6" dur="indefinite" restart="never" nodeType="tmRoot">
          <p:childTnLst>
            <p:seq>
              <p:cTn id="787" dur="indefinite" nodeType="mainSeq">
                <p:childTnLst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6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3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5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8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6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0" fill="hold">
                      <p:stCondLst>
                        <p:cond delay="indefinite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3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6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7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3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6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0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CHƯA BIẾT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2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Người dùng quyết định khi nào dừng nhập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hàm nhập phiên bản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tham con trỏ cấp 2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B, nB;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nhap(B, nB); xuat(B, nB); free(B);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nhap(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&amp;n){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m, *anew;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anew = *a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 = x = n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(cin &gt;&gt; x){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 = n + 1;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*)realloc(*a, m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NULL){ anew[n++] = x; *a = anew;}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7305DFA-D407-400B-8BA5-E77026F05E2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6191280" y="22863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6258240" y="25423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6"/>
          <p:cNvSpPr/>
          <p:nvPr/>
        </p:nvSpPr>
        <p:spPr>
          <a:xfrm>
            <a:off x="5945400" y="254664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8" name="CustomShape 7"/>
          <p:cNvSpPr/>
          <p:nvPr/>
        </p:nvSpPr>
        <p:spPr>
          <a:xfrm>
            <a:off x="7170480" y="254664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8"/>
          <p:cNvSpPr/>
          <p:nvPr/>
        </p:nvSpPr>
        <p:spPr>
          <a:xfrm>
            <a:off x="7088400" y="2286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0" name="CustomShape 9"/>
          <p:cNvSpPr/>
          <p:nvPr/>
        </p:nvSpPr>
        <p:spPr>
          <a:xfrm>
            <a:off x="6813720" y="5029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10"/>
          <p:cNvSpPr/>
          <p:nvPr/>
        </p:nvSpPr>
        <p:spPr>
          <a:xfrm>
            <a:off x="6258240" y="37000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1"/>
          <p:cNvSpPr/>
          <p:nvPr/>
        </p:nvSpPr>
        <p:spPr>
          <a:xfrm>
            <a:off x="5945760" y="30906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3" name="CustomShape 12"/>
          <p:cNvSpPr/>
          <p:nvPr/>
        </p:nvSpPr>
        <p:spPr>
          <a:xfrm>
            <a:off x="6705720" y="41911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3"/>
          <p:cNvSpPr/>
          <p:nvPr/>
        </p:nvSpPr>
        <p:spPr>
          <a:xfrm>
            <a:off x="6704280" y="461448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14"/>
          <p:cNvSpPr/>
          <p:nvPr/>
        </p:nvSpPr>
        <p:spPr>
          <a:xfrm>
            <a:off x="6703200" y="5029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15"/>
          <p:cNvSpPr/>
          <p:nvPr/>
        </p:nvSpPr>
        <p:spPr>
          <a:xfrm>
            <a:off x="8154720" y="3312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7" name="CustomShape 16"/>
          <p:cNvSpPr/>
          <p:nvPr/>
        </p:nvSpPr>
        <p:spPr>
          <a:xfrm>
            <a:off x="6097680" y="4191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8" name="CustomShape 17"/>
          <p:cNvSpPr/>
          <p:nvPr/>
        </p:nvSpPr>
        <p:spPr>
          <a:xfrm>
            <a:off x="6097680" y="5029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&lt;508&gt;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9" name="CustomShape 18"/>
          <p:cNvSpPr/>
          <p:nvPr/>
        </p:nvSpPr>
        <p:spPr>
          <a:xfrm>
            <a:off x="7849440" y="3320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0" name="CustomShape 19"/>
          <p:cNvSpPr/>
          <p:nvPr/>
        </p:nvSpPr>
        <p:spPr>
          <a:xfrm>
            <a:off x="7835040" y="33278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1" name="CustomShape 20"/>
          <p:cNvSpPr/>
          <p:nvPr/>
        </p:nvSpPr>
        <p:spPr>
          <a:xfrm>
            <a:off x="730764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CustomShape 21"/>
          <p:cNvSpPr/>
          <p:nvPr/>
        </p:nvSpPr>
        <p:spPr>
          <a:xfrm flipH="1" rot="16200000">
            <a:off x="5896800" y="4145400"/>
            <a:ext cx="306000" cy="921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2"/>
          <p:cNvSpPr/>
          <p:nvPr/>
        </p:nvSpPr>
        <p:spPr>
          <a:xfrm>
            <a:off x="6783840" y="2546640"/>
            <a:ext cx="418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4" name="CustomShape 23"/>
          <p:cNvSpPr/>
          <p:nvPr/>
        </p:nvSpPr>
        <p:spPr>
          <a:xfrm>
            <a:off x="8156520" y="3715200"/>
            <a:ext cx="33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CustomShape 24"/>
          <p:cNvSpPr/>
          <p:nvPr/>
        </p:nvSpPr>
        <p:spPr>
          <a:xfrm>
            <a:off x="7117200" y="26132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6" name="CustomShape 25"/>
          <p:cNvSpPr/>
          <p:nvPr/>
        </p:nvSpPr>
        <p:spPr>
          <a:xfrm>
            <a:off x="6324480" y="2574000"/>
            <a:ext cx="4024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7" name="CustomShape 26"/>
          <p:cNvSpPr/>
          <p:nvPr/>
        </p:nvSpPr>
        <p:spPr>
          <a:xfrm>
            <a:off x="7317000" y="25657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8" name="CustomShape 27"/>
          <p:cNvSpPr/>
          <p:nvPr/>
        </p:nvSpPr>
        <p:spPr>
          <a:xfrm>
            <a:off x="5698440" y="3700080"/>
            <a:ext cx="60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9" name="CustomShape 28"/>
          <p:cNvSpPr/>
          <p:nvPr/>
        </p:nvSpPr>
        <p:spPr>
          <a:xfrm>
            <a:off x="6307200" y="3742920"/>
            <a:ext cx="400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0" name="CustomShape 29"/>
          <p:cNvSpPr/>
          <p:nvPr/>
        </p:nvSpPr>
        <p:spPr>
          <a:xfrm>
            <a:off x="7696080" y="331920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30"/>
          <p:cNvSpPr/>
          <p:nvPr/>
        </p:nvSpPr>
        <p:spPr>
          <a:xfrm>
            <a:off x="7696080" y="37339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31"/>
          <p:cNvSpPr/>
          <p:nvPr/>
        </p:nvSpPr>
        <p:spPr>
          <a:xfrm>
            <a:off x="7850520" y="37771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3" name="CustomShape 32"/>
          <p:cNvSpPr/>
          <p:nvPr/>
        </p:nvSpPr>
        <p:spPr>
          <a:xfrm>
            <a:off x="7850520" y="3353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33"/>
          <p:cNvSpPr/>
          <p:nvPr/>
        </p:nvSpPr>
        <p:spPr>
          <a:xfrm>
            <a:off x="6191280" y="3468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&lt;300&gt;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5" name="CustomShape 34"/>
          <p:cNvSpPr/>
          <p:nvPr/>
        </p:nvSpPr>
        <p:spPr>
          <a:xfrm>
            <a:off x="7841160" y="3749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CustomShape 35"/>
          <p:cNvSpPr/>
          <p:nvPr/>
        </p:nvSpPr>
        <p:spPr>
          <a:xfrm>
            <a:off x="6174000" y="373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7" name="CustomShape 36"/>
          <p:cNvSpPr/>
          <p:nvPr/>
        </p:nvSpPr>
        <p:spPr>
          <a:xfrm>
            <a:off x="731664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8" name="CustomShape 37"/>
          <p:cNvSpPr/>
          <p:nvPr/>
        </p:nvSpPr>
        <p:spPr>
          <a:xfrm>
            <a:off x="6820560" y="41972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9" name="CustomShape 38"/>
          <p:cNvSpPr/>
          <p:nvPr/>
        </p:nvSpPr>
        <p:spPr>
          <a:xfrm>
            <a:off x="6203880" y="25394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0" name="CustomShape 39"/>
          <p:cNvSpPr/>
          <p:nvPr/>
        </p:nvSpPr>
        <p:spPr>
          <a:xfrm flipH="1" flipV="1" rot="10800000">
            <a:off x="6095880" y="4344840"/>
            <a:ext cx="151920" cy="1628640"/>
          </a:xfrm>
          <a:prstGeom prst="curvedConnector3">
            <a:avLst>
              <a:gd name="adj1" fmla="val -1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40"/>
          <p:cNvSpPr/>
          <p:nvPr/>
        </p:nvSpPr>
        <p:spPr>
          <a:xfrm>
            <a:off x="7841160" y="3740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2" name="CustomShape 41"/>
          <p:cNvSpPr/>
          <p:nvPr/>
        </p:nvSpPr>
        <p:spPr>
          <a:xfrm>
            <a:off x="6097680" y="4626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&lt;504&gt;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3" name="CustomShape 42"/>
          <p:cNvSpPr/>
          <p:nvPr/>
        </p:nvSpPr>
        <p:spPr>
          <a:xfrm>
            <a:off x="7307640" y="2520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4" name="CustomShape 43"/>
          <p:cNvSpPr/>
          <p:nvPr/>
        </p:nvSpPr>
        <p:spPr>
          <a:xfrm>
            <a:off x="6820560" y="4629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5" name="CustomShape 44"/>
          <p:cNvSpPr/>
          <p:nvPr/>
        </p:nvSpPr>
        <p:spPr>
          <a:xfrm>
            <a:off x="7841160" y="3324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6" name="CustomShape 45"/>
          <p:cNvSpPr/>
          <p:nvPr/>
        </p:nvSpPr>
        <p:spPr>
          <a:xfrm>
            <a:off x="7841160" y="3740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7" name="CustomShape 46"/>
          <p:cNvSpPr/>
          <p:nvPr/>
        </p:nvSpPr>
        <p:spPr>
          <a:xfrm>
            <a:off x="6248520" y="3112920"/>
            <a:ext cx="51552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47"/>
          <p:cNvSpPr/>
          <p:nvPr/>
        </p:nvSpPr>
        <p:spPr>
          <a:xfrm>
            <a:off x="6185160" y="28641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&lt;250&gt;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9" name="CustomShape 48"/>
          <p:cNvSpPr/>
          <p:nvPr/>
        </p:nvSpPr>
        <p:spPr>
          <a:xfrm>
            <a:off x="6174000" y="31212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0" name="CustomShape 49"/>
          <p:cNvSpPr/>
          <p:nvPr/>
        </p:nvSpPr>
        <p:spPr>
          <a:xfrm flipH="1" flipV="1" rot="5400000">
            <a:off x="5990040" y="2976120"/>
            <a:ext cx="204840" cy="2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9" dur="indefinite" restart="never" nodeType="tmRoot">
          <p:childTnLst>
            <p:seq>
              <p:cTn id="1020" dur="indefinite" nodeType="mainSeq">
                <p:childTnLst>
                  <p:par>
                    <p:cTn id="1021" fill="hold">
                      <p:stCondLst>
                        <p:cond delay="indefinite"/>
                      </p:stCondLst>
                      <p:childTnLst>
                        <p:par>
                          <p:cTn id="1022" fill="hold">
                            <p:stCondLst>
                              <p:cond delay="0"/>
                            </p:stCondLst>
                            <p:childTnLst>
                              <p:par>
                                <p:cTn id="10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3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8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9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6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0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1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4" fill="hold">
                      <p:stCondLst>
                        <p:cond delay="indefinite"/>
                      </p:stCondLst>
                      <p:childTnLst>
                        <p:par>
                          <p:cTn id="1115" fill="hold">
                            <p:stCondLst>
                              <p:cond delay="0"/>
                            </p:stCondLst>
                            <p:childTnLst>
                              <p:par>
                                <p:cTn id="1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2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5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3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4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2" fill="hold">
                      <p:stCondLst>
                        <p:cond delay="indefinite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9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6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7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8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0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5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1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3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5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4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5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6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6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7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CHƯA BIẾT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3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khuôn mẫu hàm cho phép dùng nhiều kiểu dữ liệu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dùng hàm nhập phiên bản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tham con trỏ cấp 2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template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nhap(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&amp;n){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x, *anew;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anew = *a =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 = n =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(cin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&gt;&gt;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 = n + 1;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 = 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*)realloc(*a, m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NULL){ anew[n++] = x; *a = anew;}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08F8193-4810-4732-99AD-2359BEAF9E8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4586040" y="4038480"/>
            <a:ext cx="449568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Cần quá tải toán tử ‘&gt;&gt;’ cho kiểu tự định nghĩa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3383280" y="4511160"/>
            <a:ext cx="380520" cy="304560"/>
          </a:xfrm>
          <a:prstGeom prst="rect">
            <a:avLst/>
          </a:prstGeom>
          <a:noFill/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6"/>
          <p:cNvSpPr/>
          <p:nvPr/>
        </p:nvSpPr>
        <p:spPr>
          <a:xfrm flipH="1" flipV="1" rot="5400000">
            <a:off x="3929400" y="3867840"/>
            <a:ext cx="287280" cy="997920"/>
          </a:xfrm>
          <a:prstGeom prst="bent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 VỚI </a:t>
            </a:r>
            <a:r>
              <a:rPr b="0" lang="en-US" sz="4300" spc="-1" strike="noStrike">
                <a:solidFill>
                  <a:srgbClr val="ff0000"/>
                </a:solidFill>
                <a:latin typeface="Times New Roman"/>
              </a:rPr>
              <a:t>SỐ PHẦN TỬ CHƯA BIẾT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6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Khuôn mẫu hàm cho phép dùng nhiều kiểu dữ liệu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 dùng hàm nhập phiên bản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tham con trỏ cấp 2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struct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PhanSo{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tu, mau;};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nhap(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&amp;n){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2400" spc="-1" strike="noStrike">
                <a:solidFill>
                  <a:srgbClr val="00b050"/>
                </a:solidFill>
                <a:latin typeface="Times New Roman"/>
              </a:rPr>
              <a:t>//…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istream&amp; operator&gt;&gt;(istream&amp; inDev, PhanSo&amp; p){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inDev &gt;&gt; p.tu &gt;&gt; p.mau;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inDev;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PhanSo* B;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nB;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nhap(B, nB); xuat(B, nB); free(B);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07238182-BB12-4A10-92F9-6AC71E1D142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này có ưu điểm: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Xử lý cho kiểu tổng quát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Không cần dùng kiểu vector&lt;T&gt;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EB11D38-D6C2-4E2E-884B-A1D0DABA92B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4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5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6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7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8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59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0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15"/>
          <p:cNvSpPr/>
          <p:nvPr/>
        </p:nvSpPr>
        <p:spPr>
          <a:xfrm>
            <a:off x="119880" y="5117040"/>
            <a:ext cx="23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Lưu số lượng phần tử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16"/>
          <p:cNvSpPr/>
          <p:nvPr/>
        </p:nvSpPr>
        <p:spPr>
          <a:xfrm flipV="1" rot="16200000">
            <a:off x="2024280" y="4366080"/>
            <a:ext cx="75960" cy="1576440"/>
          </a:xfrm>
          <a:prstGeom prst="curvedConnector3">
            <a:avLst>
              <a:gd name="adj1" fmla="val 40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7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Kích thước header: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headSize =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memSize(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nItem): dùng để tính ra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kích thước cần dùng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(byte) để lưu nItem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memSize(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headSize + nItem *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300EE55-BEBF-437A-B938-025FDC0C141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1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2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3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4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5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76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0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CustomShape 15"/>
          <p:cNvSpPr/>
          <p:nvPr/>
        </p:nvSpPr>
        <p:spPr>
          <a:xfrm>
            <a:off x="967320" y="5117040"/>
            <a:ext cx="123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Cần 4 byte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CustomShape 16"/>
          <p:cNvSpPr/>
          <p:nvPr/>
        </p:nvSpPr>
        <p:spPr>
          <a:xfrm rot="10800000">
            <a:off x="1585440" y="5486760"/>
            <a:ext cx="852840" cy="7257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7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CustomShape 18"/>
          <p:cNvSpPr/>
          <p:nvPr/>
        </p:nvSpPr>
        <p:spPr>
          <a:xfrm>
            <a:off x="5958360" y="6046560"/>
            <a:ext cx="316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Cần nItem * </a:t>
            </a:r>
            <a:r>
              <a:rPr b="1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) bytes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CustomShape 19"/>
          <p:cNvSpPr/>
          <p:nvPr/>
        </p:nvSpPr>
        <p:spPr>
          <a:xfrm flipH="1" rot="16200000">
            <a:off x="6466320" y="5339160"/>
            <a:ext cx="14760" cy="2137680"/>
          </a:xfrm>
          <a:prstGeom prst="curvedConnector3">
            <a:avLst>
              <a:gd name="adj1" fmla="val 160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7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origin_addr(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aData): dùng để lấy ra địa chỉ gốc (địa chỉ vùng head) từ địa vùng data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origin_addr(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*)aData – headSize;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4E072FB7-7CCF-42CA-BBD5-AB4EE39DA76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0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1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2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3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4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95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CustomShape 15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1" name="CustomShape 16"/>
          <p:cNvSpPr/>
          <p:nvPr/>
        </p:nvSpPr>
        <p:spPr>
          <a:xfrm flipH="1" flipV="1" rot="5400000">
            <a:off x="5573520" y="2996280"/>
            <a:ext cx="199440" cy="2195640"/>
          </a:xfrm>
          <a:prstGeom prst="curvedConnector4">
            <a:avLst>
              <a:gd name="adj1" fmla="val -114353"/>
              <a:gd name="adj2" fmla="val 80274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Line 17"/>
          <p:cNvSpPr/>
          <p:nvPr/>
        </p:nvSpPr>
        <p:spPr>
          <a:xfrm>
            <a:off x="2857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Line 18"/>
          <p:cNvSpPr/>
          <p:nvPr/>
        </p:nvSpPr>
        <p:spPr>
          <a:xfrm>
            <a:off x="3619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Line 19"/>
          <p:cNvSpPr/>
          <p:nvPr/>
        </p:nvSpPr>
        <p:spPr>
          <a:xfrm>
            <a:off x="4381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Line 20"/>
          <p:cNvSpPr/>
          <p:nvPr/>
        </p:nvSpPr>
        <p:spPr>
          <a:xfrm>
            <a:off x="5143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Line 21"/>
          <p:cNvSpPr/>
          <p:nvPr/>
        </p:nvSpPr>
        <p:spPr>
          <a:xfrm>
            <a:off x="5905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Line 22"/>
          <p:cNvSpPr/>
          <p:nvPr/>
        </p:nvSpPr>
        <p:spPr>
          <a:xfrm>
            <a:off x="6667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Line 23"/>
          <p:cNvSpPr/>
          <p:nvPr/>
        </p:nvSpPr>
        <p:spPr>
          <a:xfrm>
            <a:off x="6819840" y="5044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Line 24"/>
          <p:cNvSpPr/>
          <p:nvPr/>
        </p:nvSpPr>
        <p:spPr>
          <a:xfrm>
            <a:off x="6507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Line 25"/>
          <p:cNvSpPr/>
          <p:nvPr/>
        </p:nvSpPr>
        <p:spPr>
          <a:xfrm>
            <a:off x="268200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Line 26"/>
          <p:cNvSpPr/>
          <p:nvPr/>
        </p:nvSpPr>
        <p:spPr>
          <a:xfrm>
            <a:off x="3017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Line 27"/>
          <p:cNvSpPr/>
          <p:nvPr/>
        </p:nvSpPr>
        <p:spPr>
          <a:xfrm>
            <a:off x="34441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Line 28"/>
          <p:cNvSpPr/>
          <p:nvPr/>
        </p:nvSpPr>
        <p:spPr>
          <a:xfrm>
            <a:off x="3794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Line 29"/>
          <p:cNvSpPr/>
          <p:nvPr/>
        </p:nvSpPr>
        <p:spPr>
          <a:xfrm>
            <a:off x="4221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Line 30"/>
          <p:cNvSpPr/>
          <p:nvPr/>
        </p:nvSpPr>
        <p:spPr>
          <a:xfrm>
            <a:off x="4556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Line 31"/>
          <p:cNvSpPr/>
          <p:nvPr/>
        </p:nvSpPr>
        <p:spPr>
          <a:xfrm>
            <a:off x="498348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Line 32"/>
          <p:cNvSpPr/>
          <p:nvPr/>
        </p:nvSpPr>
        <p:spPr>
          <a:xfrm>
            <a:off x="5303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Line 33"/>
          <p:cNvSpPr/>
          <p:nvPr/>
        </p:nvSpPr>
        <p:spPr>
          <a:xfrm>
            <a:off x="574524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Line 34"/>
          <p:cNvSpPr/>
          <p:nvPr/>
        </p:nvSpPr>
        <p:spPr>
          <a:xfrm>
            <a:off x="6080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35"/>
          <p:cNvSpPr/>
          <p:nvPr/>
        </p:nvSpPr>
        <p:spPr>
          <a:xfrm>
            <a:off x="237204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1" name="CustomShape 36"/>
          <p:cNvSpPr/>
          <p:nvPr/>
        </p:nvSpPr>
        <p:spPr>
          <a:xfrm>
            <a:off x="314928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2" name="CustomShape 37"/>
          <p:cNvSpPr/>
          <p:nvPr/>
        </p:nvSpPr>
        <p:spPr>
          <a:xfrm>
            <a:off x="6779520" y="3809880"/>
            <a:ext cx="212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&lt;6&gt; - 4*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CustomShape 38"/>
          <p:cNvSpPr/>
          <p:nvPr/>
        </p:nvSpPr>
        <p:spPr>
          <a:xfrm>
            <a:off x="3246120" y="3828960"/>
            <a:ext cx="2658960" cy="3654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0" dur="indefinite" restart="never" nodeType="tmRoot">
          <p:childTnLst>
            <p:seq>
              <p:cTn id="1281" dur="indefinite" nodeType="mainSeq">
                <p:childTnLst>
                  <p:par>
                    <p:cTn id="1282" fill="hold">
                      <p:stCondLst>
                        <p:cond delay="indefinite"/>
                      </p:stCondLst>
                      <p:childTnLst>
                        <p:par>
                          <p:cTn id="1283" fill="hold">
                            <p:stCondLst>
                              <p:cond delay="0"/>
                            </p:stCondLst>
                            <p:childTnLst>
                              <p:par>
                                <p:cTn id="1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6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9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2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data_addr(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origin): dùng để lấy ra địa chỉ vùng data từ địa vùng head (con trỏ origin giữ địa chỉ vùng head)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data_addr(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origin){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*)origin + headSize);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5F3BC47-91A7-4180-AEC4-6CAEBF22F53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8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29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0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1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2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33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CustomShape 15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CustomShape 16"/>
          <p:cNvSpPr/>
          <p:nvPr/>
        </p:nvSpPr>
        <p:spPr>
          <a:xfrm flipH="1" flipV="1" rot="5400000">
            <a:off x="6152400" y="3270600"/>
            <a:ext cx="199440" cy="1647000"/>
          </a:xfrm>
          <a:prstGeom prst="curvedConnector4">
            <a:avLst>
              <a:gd name="adj1" fmla="val -114353"/>
              <a:gd name="adj2" fmla="val 9220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Line 17"/>
          <p:cNvSpPr/>
          <p:nvPr/>
        </p:nvSpPr>
        <p:spPr>
          <a:xfrm>
            <a:off x="2857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Line 18"/>
          <p:cNvSpPr/>
          <p:nvPr/>
        </p:nvSpPr>
        <p:spPr>
          <a:xfrm>
            <a:off x="3619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Line 19"/>
          <p:cNvSpPr/>
          <p:nvPr/>
        </p:nvSpPr>
        <p:spPr>
          <a:xfrm>
            <a:off x="4381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Line 20"/>
          <p:cNvSpPr/>
          <p:nvPr/>
        </p:nvSpPr>
        <p:spPr>
          <a:xfrm>
            <a:off x="5143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Line 21"/>
          <p:cNvSpPr/>
          <p:nvPr/>
        </p:nvSpPr>
        <p:spPr>
          <a:xfrm>
            <a:off x="5905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Line 22"/>
          <p:cNvSpPr/>
          <p:nvPr/>
        </p:nvSpPr>
        <p:spPr>
          <a:xfrm>
            <a:off x="6667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Line 23"/>
          <p:cNvSpPr/>
          <p:nvPr/>
        </p:nvSpPr>
        <p:spPr>
          <a:xfrm>
            <a:off x="6819840" y="5044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Line 24"/>
          <p:cNvSpPr/>
          <p:nvPr/>
        </p:nvSpPr>
        <p:spPr>
          <a:xfrm>
            <a:off x="6507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Line 25"/>
          <p:cNvSpPr/>
          <p:nvPr/>
        </p:nvSpPr>
        <p:spPr>
          <a:xfrm>
            <a:off x="268200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Line 26"/>
          <p:cNvSpPr/>
          <p:nvPr/>
        </p:nvSpPr>
        <p:spPr>
          <a:xfrm>
            <a:off x="3017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Line 27"/>
          <p:cNvSpPr/>
          <p:nvPr/>
        </p:nvSpPr>
        <p:spPr>
          <a:xfrm>
            <a:off x="34441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Line 28"/>
          <p:cNvSpPr/>
          <p:nvPr/>
        </p:nvSpPr>
        <p:spPr>
          <a:xfrm>
            <a:off x="3794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Line 29"/>
          <p:cNvSpPr/>
          <p:nvPr/>
        </p:nvSpPr>
        <p:spPr>
          <a:xfrm>
            <a:off x="4221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Line 30"/>
          <p:cNvSpPr/>
          <p:nvPr/>
        </p:nvSpPr>
        <p:spPr>
          <a:xfrm>
            <a:off x="4556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Line 31"/>
          <p:cNvSpPr/>
          <p:nvPr/>
        </p:nvSpPr>
        <p:spPr>
          <a:xfrm>
            <a:off x="498348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Line 32"/>
          <p:cNvSpPr/>
          <p:nvPr/>
        </p:nvSpPr>
        <p:spPr>
          <a:xfrm>
            <a:off x="5303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Line 33"/>
          <p:cNvSpPr/>
          <p:nvPr/>
        </p:nvSpPr>
        <p:spPr>
          <a:xfrm>
            <a:off x="574524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Line 34"/>
          <p:cNvSpPr/>
          <p:nvPr/>
        </p:nvSpPr>
        <p:spPr>
          <a:xfrm>
            <a:off x="6080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CustomShape 35"/>
          <p:cNvSpPr/>
          <p:nvPr/>
        </p:nvSpPr>
        <p:spPr>
          <a:xfrm>
            <a:off x="237204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9" name="CustomShape 36"/>
          <p:cNvSpPr/>
          <p:nvPr/>
        </p:nvSpPr>
        <p:spPr>
          <a:xfrm>
            <a:off x="314928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0" name="CustomShape 37"/>
          <p:cNvSpPr/>
          <p:nvPr/>
        </p:nvSpPr>
        <p:spPr>
          <a:xfrm>
            <a:off x="7084080" y="3809880"/>
            <a:ext cx="218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&lt;2&gt; + 4*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38"/>
          <p:cNvSpPr/>
          <p:nvPr/>
        </p:nvSpPr>
        <p:spPr>
          <a:xfrm>
            <a:off x="4038480" y="3828960"/>
            <a:ext cx="2781000" cy="36540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3" dur="indefinite" restart="never" nodeType="tmRoot">
          <p:childTnLst>
            <p:seq>
              <p:cTn id="1294" dur="indefinite" nodeType="mainSeq">
                <p:childTnLst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set_nItem(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nItem): dùng để gán giá trị nItem vào vùng nhớ head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set_nItem(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*)origin_addr(aData)) = nItem;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5FA37BF-BDED-493F-A0D3-EF73AEB5E6B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6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7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8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69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0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71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2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5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6" name="CustomShape 15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7" name="CustomShape 16"/>
          <p:cNvSpPr/>
          <p:nvPr/>
        </p:nvSpPr>
        <p:spPr>
          <a:xfrm flipH="1" rot="16200000">
            <a:off x="4764240" y="3312360"/>
            <a:ext cx="260640" cy="1712520"/>
          </a:xfrm>
          <a:prstGeom prst="curvedConnector4">
            <a:avLst>
              <a:gd name="adj1" fmla="val -87631"/>
              <a:gd name="adj2" fmla="val 54448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Line 17"/>
          <p:cNvSpPr/>
          <p:nvPr/>
        </p:nvSpPr>
        <p:spPr>
          <a:xfrm>
            <a:off x="2857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Line 18"/>
          <p:cNvSpPr/>
          <p:nvPr/>
        </p:nvSpPr>
        <p:spPr>
          <a:xfrm>
            <a:off x="3619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Line 19"/>
          <p:cNvSpPr/>
          <p:nvPr/>
        </p:nvSpPr>
        <p:spPr>
          <a:xfrm>
            <a:off x="4381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Line 20"/>
          <p:cNvSpPr/>
          <p:nvPr/>
        </p:nvSpPr>
        <p:spPr>
          <a:xfrm>
            <a:off x="5143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Line 21"/>
          <p:cNvSpPr/>
          <p:nvPr/>
        </p:nvSpPr>
        <p:spPr>
          <a:xfrm>
            <a:off x="5905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Line 22"/>
          <p:cNvSpPr/>
          <p:nvPr/>
        </p:nvSpPr>
        <p:spPr>
          <a:xfrm>
            <a:off x="6667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Line 23"/>
          <p:cNvSpPr/>
          <p:nvPr/>
        </p:nvSpPr>
        <p:spPr>
          <a:xfrm>
            <a:off x="6819840" y="5044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Line 24"/>
          <p:cNvSpPr/>
          <p:nvPr/>
        </p:nvSpPr>
        <p:spPr>
          <a:xfrm>
            <a:off x="6507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Line 25"/>
          <p:cNvSpPr/>
          <p:nvPr/>
        </p:nvSpPr>
        <p:spPr>
          <a:xfrm>
            <a:off x="268200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Line 26"/>
          <p:cNvSpPr/>
          <p:nvPr/>
        </p:nvSpPr>
        <p:spPr>
          <a:xfrm>
            <a:off x="3017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Line 27"/>
          <p:cNvSpPr/>
          <p:nvPr/>
        </p:nvSpPr>
        <p:spPr>
          <a:xfrm>
            <a:off x="34441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Line 28"/>
          <p:cNvSpPr/>
          <p:nvPr/>
        </p:nvSpPr>
        <p:spPr>
          <a:xfrm>
            <a:off x="3794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Line 29"/>
          <p:cNvSpPr/>
          <p:nvPr/>
        </p:nvSpPr>
        <p:spPr>
          <a:xfrm>
            <a:off x="4221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Line 30"/>
          <p:cNvSpPr/>
          <p:nvPr/>
        </p:nvSpPr>
        <p:spPr>
          <a:xfrm>
            <a:off x="4556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Line 31"/>
          <p:cNvSpPr/>
          <p:nvPr/>
        </p:nvSpPr>
        <p:spPr>
          <a:xfrm>
            <a:off x="498348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Line 32"/>
          <p:cNvSpPr/>
          <p:nvPr/>
        </p:nvSpPr>
        <p:spPr>
          <a:xfrm>
            <a:off x="5303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Line 33"/>
          <p:cNvSpPr/>
          <p:nvPr/>
        </p:nvSpPr>
        <p:spPr>
          <a:xfrm>
            <a:off x="574524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Line 34"/>
          <p:cNvSpPr/>
          <p:nvPr/>
        </p:nvSpPr>
        <p:spPr>
          <a:xfrm>
            <a:off x="6080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35"/>
          <p:cNvSpPr/>
          <p:nvPr/>
        </p:nvSpPr>
        <p:spPr>
          <a:xfrm>
            <a:off x="237204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7" name="CustomShape 36"/>
          <p:cNvSpPr/>
          <p:nvPr/>
        </p:nvSpPr>
        <p:spPr>
          <a:xfrm>
            <a:off x="314928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8" name="CustomShape 37"/>
          <p:cNvSpPr/>
          <p:nvPr/>
        </p:nvSpPr>
        <p:spPr>
          <a:xfrm>
            <a:off x="5755320" y="4114800"/>
            <a:ext cx="82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*(&lt;2&gt;)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9" name="CustomShape 38"/>
          <p:cNvSpPr/>
          <p:nvPr/>
        </p:nvSpPr>
        <p:spPr>
          <a:xfrm rot="5400000">
            <a:off x="3886200" y="2514600"/>
            <a:ext cx="304560" cy="2742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6" dur="indefinite" restart="never" nodeType="tmRoot">
          <p:childTnLst>
            <p:seq>
              <p:cTn id="1307" dur="indefinite" nodeType="mainSeq">
                <p:childTnLst>
                  <p:par>
                    <p:cTn id="1308" fill="hold">
                      <p:stCondLst>
                        <p:cond delay="0"/>
                      </p:stCondLst>
                      <p:childTnLst>
                        <p:par>
                          <p:cTn id="1309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2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5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6" fill="hold">
                      <p:stCondLst>
                        <p:cond delay="indefinite"/>
                      </p:stCondLst>
                      <p:childTnLst>
                        <p:par>
                          <p:cTn id="1317" fill="hold">
                            <p:stCondLst>
                              <p:cond delay="0"/>
                            </p:stCondLst>
                            <p:childTnLst>
                              <p:par>
                                <p:cTn id="1318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9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1320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1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get_nItem(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aData): dùng để lấy giá trị nItem trong vùng nhớ head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get_nItem(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*((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*)origin_addr(aData));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3647A2B-C323-4654-8932-7558141FA2C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5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6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7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8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0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3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4" name="CustomShape 15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Line 16"/>
          <p:cNvSpPr/>
          <p:nvPr/>
        </p:nvSpPr>
        <p:spPr>
          <a:xfrm>
            <a:off x="2857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Line 17"/>
          <p:cNvSpPr/>
          <p:nvPr/>
        </p:nvSpPr>
        <p:spPr>
          <a:xfrm>
            <a:off x="3619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Line 18"/>
          <p:cNvSpPr/>
          <p:nvPr/>
        </p:nvSpPr>
        <p:spPr>
          <a:xfrm>
            <a:off x="4381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Line 19"/>
          <p:cNvSpPr/>
          <p:nvPr/>
        </p:nvSpPr>
        <p:spPr>
          <a:xfrm>
            <a:off x="5143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Line 20"/>
          <p:cNvSpPr/>
          <p:nvPr/>
        </p:nvSpPr>
        <p:spPr>
          <a:xfrm>
            <a:off x="5905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Line 21"/>
          <p:cNvSpPr/>
          <p:nvPr/>
        </p:nvSpPr>
        <p:spPr>
          <a:xfrm>
            <a:off x="6667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Line 22"/>
          <p:cNvSpPr/>
          <p:nvPr/>
        </p:nvSpPr>
        <p:spPr>
          <a:xfrm>
            <a:off x="6819840" y="5044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23"/>
          <p:cNvSpPr/>
          <p:nvPr/>
        </p:nvSpPr>
        <p:spPr>
          <a:xfrm>
            <a:off x="6507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24"/>
          <p:cNvSpPr/>
          <p:nvPr/>
        </p:nvSpPr>
        <p:spPr>
          <a:xfrm>
            <a:off x="268200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25"/>
          <p:cNvSpPr/>
          <p:nvPr/>
        </p:nvSpPr>
        <p:spPr>
          <a:xfrm>
            <a:off x="3017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26"/>
          <p:cNvSpPr/>
          <p:nvPr/>
        </p:nvSpPr>
        <p:spPr>
          <a:xfrm>
            <a:off x="34441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27"/>
          <p:cNvSpPr/>
          <p:nvPr/>
        </p:nvSpPr>
        <p:spPr>
          <a:xfrm>
            <a:off x="3794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Line 28"/>
          <p:cNvSpPr/>
          <p:nvPr/>
        </p:nvSpPr>
        <p:spPr>
          <a:xfrm>
            <a:off x="4221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29"/>
          <p:cNvSpPr/>
          <p:nvPr/>
        </p:nvSpPr>
        <p:spPr>
          <a:xfrm>
            <a:off x="4556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30"/>
          <p:cNvSpPr/>
          <p:nvPr/>
        </p:nvSpPr>
        <p:spPr>
          <a:xfrm>
            <a:off x="498348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Line 31"/>
          <p:cNvSpPr/>
          <p:nvPr/>
        </p:nvSpPr>
        <p:spPr>
          <a:xfrm>
            <a:off x="5303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32"/>
          <p:cNvSpPr/>
          <p:nvPr/>
        </p:nvSpPr>
        <p:spPr>
          <a:xfrm>
            <a:off x="574524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33"/>
          <p:cNvSpPr/>
          <p:nvPr/>
        </p:nvSpPr>
        <p:spPr>
          <a:xfrm>
            <a:off x="6080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237204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4" name="CustomShape 35"/>
          <p:cNvSpPr/>
          <p:nvPr/>
        </p:nvSpPr>
        <p:spPr>
          <a:xfrm>
            <a:off x="314928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5" name="CustomShape 36"/>
          <p:cNvSpPr/>
          <p:nvPr/>
        </p:nvSpPr>
        <p:spPr>
          <a:xfrm flipH="1" flipV="1" rot="16200000">
            <a:off x="2317680" y="4877640"/>
            <a:ext cx="216720" cy="848160"/>
          </a:xfrm>
          <a:prstGeom prst="curvedConnector3">
            <a:avLst>
              <a:gd name="adj1" fmla="val -10537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37"/>
          <p:cNvSpPr/>
          <p:nvPr/>
        </p:nvSpPr>
        <p:spPr>
          <a:xfrm>
            <a:off x="179676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2" dur="indefinite" restart="never" nodeType="tmRoot">
          <p:childTnLst>
            <p:seq>
              <p:cTn id="1323" dur="indefinite" nodeType="mainSeq">
                <p:childTnLst>
                  <p:par>
                    <p:cTn id="1324" fill="hold">
                      <p:stCondLst>
                        <p:cond delay="indefinite"/>
                      </p:stCondLst>
                      <p:childTnLst>
                        <p:par>
                          <p:cTn id="1325" fill="hold">
                            <p:stCondLst>
                              <p:cond delay="0"/>
                            </p:stCondLst>
                            <p:childTnLst>
                              <p:par>
                                <p:cTn id="1326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7" dur="2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1328" dur="2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9" dur="2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2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5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VÙNG NHỚ HEAP &amp; STACK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9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Vùng nhớ stack được cấp riêng cho từng hàm khi được gọi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Vùng nhớ stack chứa các tham số (đầu vào / đầu ra) và biến cục bộ của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Khi hàm kết thúc thì vùng nhớ stack được trả về hệ điều hành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Thuật ngữ ‘stack’ ám chỉ vùng nhớ hoạt động theo quy tắc ‘vào sau – ra trước’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Vùng nhớ heap mang tính toàn cục (không phụ thuộc vào lời gọi hàm)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Phải giải phóng vùng nhớ heap tường minh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93BCE7F-ED72-4D22-856F-235FA09F4A7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8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floatArrSize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aData): dùng để lấy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số phần tử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của mảng aData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floatArrSize(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get_nItem(aData);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B0F241D-8444-454A-A247-A9277BDED21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0" name="CustomShape 4"/>
          <p:cNvSpPr/>
          <p:nvPr/>
        </p:nvSpPr>
        <p:spPr>
          <a:xfrm>
            <a:off x="2514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1" name="CustomShape 5"/>
          <p:cNvSpPr/>
          <p:nvPr/>
        </p:nvSpPr>
        <p:spPr>
          <a:xfrm>
            <a:off x="3276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2" name="CustomShape 6"/>
          <p:cNvSpPr/>
          <p:nvPr/>
        </p:nvSpPr>
        <p:spPr>
          <a:xfrm>
            <a:off x="4038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3" name="CustomShape 7"/>
          <p:cNvSpPr/>
          <p:nvPr/>
        </p:nvSpPr>
        <p:spPr>
          <a:xfrm>
            <a:off x="480060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4" name="CustomShape 8"/>
          <p:cNvSpPr/>
          <p:nvPr/>
        </p:nvSpPr>
        <p:spPr>
          <a:xfrm>
            <a:off x="556272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5" name="CustomShape 9"/>
          <p:cNvSpPr/>
          <p:nvPr/>
        </p:nvSpPr>
        <p:spPr>
          <a:xfrm>
            <a:off x="6324480" y="5040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46" name="CustomShape 10"/>
          <p:cNvSpPr/>
          <p:nvPr/>
        </p:nvSpPr>
        <p:spPr>
          <a:xfrm>
            <a:off x="7165440" y="5117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7" name="CustomShape 11"/>
          <p:cNvSpPr/>
          <p:nvPr/>
        </p:nvSpPr>
        <p:spPr>
          <a:xfrm rot="5400000">
            <a:off x="2697840" y="55742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12"/>
          <p:cNvSpPr/>
          <p:nvPr/>
        </p:nvSpPr>
        <p:spPr>
          <a:xfrm rot="5400000">
            <a:off x="5212440" y="37605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13"/>
          <p:cNvSpPr/>
          <p:nvPr/>
        </p:nvSpPr>
        <p:spPr>
          <a:xfrm>
            <a:off x="2442960" y="6027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0" name="CustomShape 14"/>
          <p:cNvSpPr/>
          <p:nvPr/>
        </p:nvSpPr>
        <p:spPr>
          <a:xfrm>
            <a:off x="5098320" y="6031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1" name="CustomShape 15"/>
          <p:cNvSpPr/>
          <p:nvPr/>
        </p:nvSpPr>
        <p:spPr>
          <a:xfrm>
            <a:off x="2730960" y="5193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2" name="Line 16"/>
          <p:cNvSpPr/>
          <p:nvPr/>
        </p:nvSpPr>
        <p:spPr>
          <a:xfrm>
            <a:off x="2857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Line 17"/>
          <p:cNvSpPr/>
          <p:nvPr/>
        </p:nvSpPr>
        <p:spPr>
          <a:xfrm>
            <a:off x="3619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Line 18"/>
          <p:cNvSpPr/>
          <p:nvPr/>
        </p:nvSpPr>
        <p:spPr>
          <a:xfrm>
            <a:off x="4381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19"/>
          <p:cNvSpPr/>
          <p:nvPr/>
        </p:nvSpPr>
        <p:spPr>
          <a:xfrm>
            <a:off x="514332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Line 20"/>
          <p:cNvSpPr/>
          <p:nvPr/>
        </p:nvSpPr>
        <p:spPr>
          <a:xfrm>
            <a:off x="590544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Line 21"/>
          <p:cNvSpPr/>
          <p:nvPr/>
        </p:nvSpPr>
        <p:spPr>
          <a:xfrm>
            <a:off x="6667200" y="50407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22"/>
          <p:cNvSpPr/>
          <p:nvPr/>
        </p:nvSpPr>
        <p:spPr>
          <a:xfrm>
            <a:off x="6819840" y="5044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Line 23"/>
          <p:cNvSpPr/>
          <p:nvPr/>
        </p:nvSpPr>
        <p:spPr>
          <a:xfrm>
            <a:off x="6507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Line 24"/>
          <p:cNvSpPr/>
          <p:nvPr/>
        </p:nvSpPr>
        <p:spPr>
          <a:xfrm>
            <a:off x="268200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Line 25"/>
          <p:cNvSpPr/>
          <p:nvPr/>
        </p:nvSpPr>
        <p:spPr>
          <a:xfrm>
            <a:off x="3017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Line 26"/>
          <p:cNvSpPr/>
          <p:nvPr/>
        </p:nvSpPr>
        <p:spPr>
          <a:xfrm>
            <a:off x="34441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Line 27"/>
          <p:cNvSpPr/>
          <p:nvPr/>
        </p:nvSpPr>
        <p:spPr>
          <a:xfrm>
            <a:off x="3794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Line 28"/>
          <p:cNvSpPr/>
          <p:nvPr/>
        </p:nvSpPr>
        <p:spPr>
          <a:xfrm>
            <a:off x="42213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Line 29"/>
          <p:cNvSpPr/>
          <p:nvPr/>
        </p:nvSpPr>
        <p:spPr>
          <a:xfrm>
            <a:off x="4556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Line 30"/>
          <p:cNvSpPr/>
          <p:nvPr/>
        </p:nvSpPr>
        <p:spPr>
          <a:xfrm>
            <a:off x="498348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Line 31"/>
          <p:cNvSpPr/>
          <p:nvPr/>
        </p:nvSpPr>
        <p:spPr>
          <a:xfrm>
            <a:off x="530352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Line 32"/>
          <p:cNvSpPr/>
          <p:nvPr/>
        </p:nvSpPr>
        <p:spPr>
          <a:xfrm>
            <a:off x="574524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Line 33"/>
          <p:cNvSpPr/>
          <p:nvPr/>
        </p:nvSpPr>
        <p:spPr>
          <a:xfrm>
            <a:off x="6080760" y="50292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CustomShape 34"/>
          <p:cNvSpPr/>
          <p:nvPr/>
        </p:nvSpPr>
        <p:spPr>
          <a:xfrm>
            <a:off x="237204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1" name="CustomShape 35"/>
          <p:cNvSpPr/>
          <p:nvPr/>
        </p:nvSpPr>
        <p:spPr>
          <a:xfrm>
            <a:off x="3149280" y="47242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2" name="CustomShape 36"/>
          <p:cNvSpPr/>
          <p:nvPr/>
        </p:nvSpPr>
        <p:spPr>
          <a:xfrm flipH="1" flipV="1" rot="16200000">
            <a:off x="2317680" y="4877640"/>
            <a:ext cx="216720" cy="848160"/>
          </a:xfrm>
          <a:prstGeom prst="curvedConnector3">
            <a:avLst>
              <a:gd name="adj1" fmla="val -10537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37"/>
          <p:cNvSpPr/>
          <p:nvPr/>
        </p:nvSpPr>
        <p:spPr>
          <a:xfrm>
            <a:off x="179676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6" dur="indefinite" restart="never" nodeType="tmRoot">
          <p:childTnLst>
            <p:seq>
              <p:cTn id="1337" dur="indefinite" nodeType="mainSeq">
                <p:childTnLst>
                  <p:par>
                    <p:cTn id="1338" fill="hold">
                      <p:stCondLst>
                        <p:cond delay="indefinite"/>
                      </p:stCondLst>
                      <p:childTnLst>
                        <p:par>
                          <p:cTn id="1339" fill="hold">
                            <p:stCondLst>
                              <p:cond delay="0"/>
                            </p:stCondLst>
                            <p:childTnLst>
                              <p:par>
                                <p:cTn id="1340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1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b80a"/>
                                      </p:to>
                                    </p:animClr>
                                    <p:set>
                                      <p:cBhvr>
                                        <p:cTn id="1342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3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6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5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floatArrFree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aData): dùng để hủy toàn bộ vùng nhớ đã cấp phát (tính từ địa chỉ vùng head)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floatArrFree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free(origin_addr(aData))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2300575-AF70-4943-8F8A-D7CB6C65A08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77" name="CustomShape 4"/>
          <p:cNvSpPr/>
          <p:nvPr/>
        </p:nvSpPr>
        <p:spPr>
          <a:xfrm>
            <a:off x="251460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8" name="CustomShape 5"/>
          <p:cNvSpPr/>
          <p:nvPr/>
        </p:nvSpPr>
        <p:spPr>
          <a:xfrm>
            <a:off x="327672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79" name="CustomShape 6"/>
          <p:cNvSpPr/>
          <p:nvPr/>
        </p:nvSpPr>
        <p:spPr>
          <a:xfrm>
            <a:off x="403848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0" name="CustomShape 7"/>
          <p:cNvSpPr/>
          <p:nvPr/>
        </p:nvSpPr>
        <p:spPr>
          <a:xfrm>
            <a:off x="480060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1" name="CustomShape 8"/>
          <p:cNvSpPr/>
          <p:nvPr/>
        </p:nvSpPr>
        <p:spPr>
          <a:xfrm>
            <a:off x="556272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2" name="CustomShape 9"/>
          <p:cNvSpPr/>
          <p:nvPr/>
        </p:nvSpPr>
        <p:spPr>
          <a:xfrm>
            <a:off x="6324480" y="52693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83" name="CustomShape 10"/>
          <p:cNvSpPr/>
          <p:nvPr/>
        </p:nvSpPr>
        <p:spPr>
          <a:xfrm>
            <a:off x="7165440" y="53456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4" name="CustomShape 11"/>
          <p:cNvSpPr/>
          <p:nvPr/>
        </p:nvSpPr>
        <p:spPr>
          <a:xfrm rot="5400000">
            <a:off x="2697840" y="5802840"/>
            <a:ext cx="304560" cy="60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CustomShape 12"/>
          <p:cNvSpPr/>
          <p:nvPr/>
        </p:nvSpPr>
        <p:spPr>
          <a:xfrm rot="5400000">
            <a:off x="5212440" y="3989160"/>
            <a:ext cx="365400" cy="4297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13"/>
          <p:cNvSpPr/>
          <p:nvPr/>
        </p:nvSpPr>
        <p:spPr>
          <a:xfrm>
            <a:off x="2442960" y="62564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7" name="CustomShape 14"/>
          <p:cNvSpPr/>
          <p:nvPr/>
        </p:nvSpPr>
        <p:spPr>
          <a:xfrm>
            <a:off x="5098320" y="62600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8" name="CustomShape 15"/>
          <p:cNvSpPr/>
          <p:nvPr/>
        </p:nvSpPr>
        <p:spPr>
          <a:xfrm>
            <a:off x="2730960" y="54219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9" name="Line 16"/>
          <p:cNvSpPr/>
          <p:nvPr/>
        </p:nvSpPr>
        <p:spPr>
          <a:xfrm>
            <a:off x="285732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17"/>
          <p:cNvSpPr/>
          <p:nvPr/>
        </p:nvSpPr>
        <p:spPr>
          <a:xfrm>
            <a:off x="361944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18"/>
          <p:cNvSpPr/>
          <p:nvPr/>
        </p:nvSpPr>
        <p:spPr>
          <a:xfrm>
            <a:off x="438120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Line 19"/>
          <p:cNvSpPr/>
          <p:nvPr/>
        </p:nvSpPr>
        <p:spPr>
          <a:xfrm>
            <a:off x="514332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Line 20"/>
          <p:cNvSpPr/>
          <p:nvPr/>
        </p:nvSpPr>
        <p:spPr>
          <a:xfrm>
            <a:off x="590544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Line 21"/>
          <p:cNvSpPr/>
          <p:nvPr/>
        </p:nvSpPr>
        <p:spPr>
          <a:xfrm>
            <a:off x="6667200" y="52693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Line 22"/>
          <p:cNvSpPr/>
          <p:nvPr/>
        </p:nvSpPr>
        <p:spPr>
          <a:xfrm>
            <a:off x="6819840" y="527292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Line 23"/>
          <p:cNvSpPr/>
          <p:nvPr/>
        </p:nvSpPr>
        <p:spPr>
          <a:xfrm>
            <a:off x="650736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Line 24"/>
          <p:cNvSpPr/>
          <p:nvPr/>
        </p:nvSpPr>
        <p:spPr>
          <a:xfrm>
            <a:off x="268200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Line 25"/>
          <p:cNvSpPr/>
          <p:nvPr/>
        </p:nvSpPr>
        <p:spPr>
          <a:xfrm>
            <a:off x="301752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Line 26"/>
          <p:cNvSpPr/>
          <p:nvPr/>
        </p:nvSpPr>
        <p:spPr>
          <a:xfrm>
            <a:off x="344412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Line 27"/>
          <p:cNvSpPr/>
          <p:nvPr/>
        </p:nvSpPr>
        <p:spPr>
          <a:xfrm>
            <a:off x="379476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Line 28"/>
          <p:cNvSpPr/>
          <p:nvPr/>
        </p:nvSpPr>
        <p:spPr>
          <a:xfrm>
            <a:off x="422136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Line 29"/>
          <p:cNvSpPr/>
          <p:nvPr/>
        </p:nvSpPr>
        <p:spPr>
          <a:xfrm>
            <a:off x="455652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Line 30"/>
          <p:cNvSpPr/>
          <p:nvPr/>
        </p:nvSpPr>
        <p:spPr>
          <a:xfrm>
            <a:off x="498348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Line 31"/>
          <p:cNvSpPr/>
          <p:nvPr/>
        </p:nvSpPr>
        <p:spPr>
          <a:xfrm>
            <a:off x="530352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Line 32"/>
          <p:cNvSpPr/>
          <p:nvPr/>
        </p:nvSpPr>
        <p:spPr>
          <a:xfrm>
            <a:off x="574524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Line 33"/>
          <p:cNvSpPr/>
          <p:nvPr/>
        </p:nvSpPr>
        <p:spPr>
          <a:xfrm>
            <a:off x="6080760" y="5257800"/>
            <a:ext cx="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34"/>
          <p:cNvSpPr/>
          <p:nvPr/>
        </p:nvSpPr>
        <p:spPr>
          <a:xfrm>
            <a:off x="2372040" y="49528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&lt;2&gt;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8" name="CustomShape 35"/>
          <p:cNvSpPr/>
          <p:nvPr/>
        </p:nvSpPr>
        <p:spPr>
          <a:xfrm>
            <a:off x="3149280" y="4952880"/>
            <a:ext cx="475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Times New Roman"/>
              </a:rPr>
              <a:t>&lt;6&gt;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9" name="CustomShape 36"/>
          <p:cNvSpPr/>
          <p:nvPr/>
        </p:nvSpPr>
        <p:spPr>
          <a:xfrm rot="5400000">
            <a:off x="3920400" y="4027680"/>
            <a:ext cx="392400" cy="14580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37"/>
          <p:cNvSpPr/>
          <p:nvPr/>
        </p:nvSpPr>
        <p:spPr>
          <a:xfrm>
            <a:off x="4725720" y="419112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1" name="CustomShape 38"/>
          <p:cNvSpPr/>
          <p:nvPr/>
        </p:nvSpPr>
        <p:spPr>
          <a:xfrm>
            <a:off x="3887640" y="419112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2" name="CustomShape 39"/>
          <p:cNvSpPr/>
          <p:nvPr/>
        </p:nvSpPr>
        <p:spPr>
          <a:xfrm rot="5400000">
            <a:off x="3112920" y="4058280"/>
            <a:ext cx="392400" cy="13968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0" dur="indefinite" restart="never" nodeType="tmRoot">
          <p:childTnLst>
            <p:seq>
              <p:cTn id="1351" dur="indefinite" nodeType="mainSeq">
                <p:childTnLst>
                  <p:par>
                    <p:cTn id="1352" fill="hold">
                      <p:stCondLst>
                        <p:cond delay="0"/>
                      </p:stCondLst>
                      <p:childTnLst>
                        <p:par>
                          <p:cTn id="1353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6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9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4" name="TextShape 2"/>
          <p:cNvSpPr txBox="1"/>
          <p:nvPr/>
        </p:nvSpPr>
        <p:spPr>
          <a:xfrm>
            <a:off x="1435680" y="1447920"/>
            <a:ext cx="763488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floatArrResize(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nItem): dùng để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thay đổi kích thước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cũ thành kích thước mới (nItem: số lượng phần tử mới)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floatArrResize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nItem){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sz = memSize(nItem);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anew = NULL; 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originAddr = NULL;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(aData != NULL) originAddr = origin_addr(a);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*)realloc(originAddr, sz);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(aData == NULL) memset(anew, 0, sz);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aData = data_addr(anew);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set_nItem(aData, nItem);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aData;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C3A2D7A5-1E3A-4B13-B0AB-5A862FE5154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6" name="CustomShape 4"/>
          <p:cNvSpPr/>
          <p:nvPr/>
        </p:nvSpPr>
        <p:spPr>
          <a:xfrm>
            <a:off x="7194240" y="51778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17" name="CustomShape 5"/>
          <p:cNvSpPr/>
          <p:nvPr/>
        </p:nvSpPr>
        <p:spPr>
          <a:xfrm>
            <a:off x="7926840" y="321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8" name="CustomShape 6"/>
          <p:cNvSpPr/>
          <p:nvPr/>
        </p:nvSpPr>
        <p:spPr>
          <a:xfrm>
            <a:off x="7804080" y="465984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9" name="CustomShape 7"/>
          <p:cNvSpPr/>
          <p:nvPr/>
        </p:nvSpPr>
        <p:spPr>
          <a:xfrm>
            <a:off x="7369560" y="565020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0" name="CustomShape 8"/>
          <p:cNvSpPr/>
          <p:nvPr/>
        </p:nvSpPr>
        <p:spPr>
          <a:xfrm flipH="1" rot="16200000">
            <a:off x="7454880" y="2926440"/>
            <a:ext cx="146520" cy="792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9"/>
          <p:cNvSpPr/>
          <p:nvPr/>
        </p:nvSpPr>
        <p:spPr>
          <a:xfrm>
            <a:off x="7727760" y="51778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22" name="CustomShape 10"/>
          <p:cNvSpPr/>
          <p:nvPr/>
        </p:nvSpPr>
        <p:spPr>
          <a:xfrm>
            <a:off x="7011720" y="288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3" name="CustomShape 11"/>
          <p:cNvSpPr/>
          <p:nvPr/>
        </p:nvSpPr>
        <p:spPr>
          <a:xfrm>
            <a:off x="7270560" y="464256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4" name="CustomShape 12"/>
          <p:cNvSpPr/>
          <p:nvPr/>
        </p:nvSpPr>
        <p:spPr>
          <a:xfrm rot="16200000">
            <a:off x="7317720" y="4853880"/>
            <a:ext cx="228240" cy="3805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13"/>
          <p:cNvSpPr/>
          <p:nvPr/>
        </p:nvSpPr>
        <p:spPr>
          <a:xfrm rot="16200000">
            <a:off x="7836120" y="4853880"/>
            <a:ext cx="228240" cy="3805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14"/>
          <p:cNvSpPr/>
          <p:nvPr/>
        </p:nvSpPr>
        <p:spPr>
          <a:xfrm>
            <a:off x="7670520" y="54885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7" name="CustomShape 15"/>
          <p:cNvSpPr/>
          <p:nvPr/>
        </p:nvSpPr>
        <p:spPr>
          <a:xfrm>
            <a:off x="7137360" y="547344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8" name="CustomShape 16"/>
          <p:cNvSpPr/>
          <p:nvPr/>
        </p:nvSpPr>
        <p:spPr>
          <a:xfrm>
            <a:off x="1149840" y="31359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9" name="CustomShape 17"/>
          <p:cNvSpPr/>
          <p:nvPr/>
        </p:nvSpPr>
        <p:spPr>
          <a:xfrm rot="10800000">
            <a:off x="1448280" y="3320640"/>
            <a:ext cx="1142640" cy="30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18"/>
          <p:cNvSpPr/>
          <p:nvPr/>
        </p:nvSpPr>
        <p:spPr>
          <a:xfrm>
            <a:off x="2592360" y="316620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19"/>
          <p:cNvSpPr/>
          <p:nvPr/>
        </p:nvSpPr>
        <p:spPr>
          <a:xfrm>
            <a:off x="5855760" y="61894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2" name="CustomShape 20"/>
          <p:cNvSpPr/>
          <p:nvPr/>
        </p:nvSpPr>
        <p:spPr>
          <a:xfrm>
            <a:off x="5867280" y="526356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3" name="CustomShape 21"/>
          <p:cNvSpPr/>
          <p:nvPr/>
        </p:nvSpPr>
        <p:spPr>
          <a:xfrm>
            <a:off x="5855760" y="573156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4" name="CustomShape 22"/>
          <p:cNvSpPr/>
          <p:nvPr/>
        </p:nvSpPr>
        <p:spPr>
          <a:xfrm>
            <a:off x="5204160" y="618948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5" name="CustomShape 23"/>
          <p:cNvSpPr/>
          <p:nvPr/>
        </p:nvSpPr>
        <p:spPr>
          <a:xfrm>
            <a:off x="5200560" y="5257800"/>
            <a:ext cx="63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6" name="CustomShape 24"/>
          <p:cNvSpPr/>
          <p:nvPr/>
        </p:nvSpPr>
        <p:spPr>
          <a:xfrm>
            <a:off x="4697280" y="5733000"/>
            <a:ext cx="1162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originAddr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7" name="CustomShape 25"/>
          <p:cNvSpPr/>
          <p:nvPr/>
        </p:nvSpPr>
        <p:spPr>
          <a:xfrm>
            <a:off x="5887440" y="6218280"/>
            <a:ext cx="415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38" name="CustomShape 26"/>
          <p:cNvSpPr/>
          <p:nvPr/>
        </p:nvSpPr>
        <p:spPr>
          <a:xfrm>
            <a:off x="5898960" y="5318280"/>
            <a:ext cx="415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39" name="CustomShape 27"/>
          <p:cNvSpPr/>
          <p:nvPr/>
        </p:nvSpPr>
        <p:spPr>
          <a:xfrm>
            <a:off x="5898960" y="5758200"/>
            <a:ext cx="415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0" name="CustomShape 28"/>
          <p:cNvSpPr/>
          <p:nvPr/>
        </p:nvSpPr>
        <p:spPr>
          <a:xfrm>
            <a:off x="5812920" y="526932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1" name="CustomShape 29"/>
          <p:cNvSpPr/>
          <p:nvPr/>
        </p:nvSpPr>
        <p:spPr>
          <a:xfrm>
            <a:off x="5801040" y="57207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&lt;4&gt;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2" name="CustomShape 30"/>
          <p:cNvSpPr/>
          <p:nvPr/>
        </p:nvSpPr>
        <p:spPr>
          <a:xfrm>
            <a:off x="6372000" y="5454000"/>
            <a:ext cx="760680" cy="2037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31"/>
          <p:cNvSpPr/>
          <p:nvPr/>
        </p:nvSpPr>
        <p:spPr>
          <a:xfrm flipV="1">
            <a:off x="6359760" y="5658120"/>
            <a:ext cx="772920" cy="246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32"/>
          <p:cNvSpPr/>
          <p:nvPr/>
        </p:nvSpPr>
        <p:spPr>
          <a:xfrm>
            <a:off x="7269120" y="5193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5" name="CustomShape 33"/>
          <p:cNvSpPr/>
          <p:nvPr/>
        </p:nvSpPr>
        <p:spPr>
          <a:xfrm>
            <a:off x="7808760" y="51944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6" name="CustomShape 34"/>
          <p:cNvSpPr/>
          <p:nvPr/>
        </p:nvSpPr>
        <p:spPr>
          <a:xfrm>
            <a:off x="5797800" y="6177960"/>
            <a:ext cx="55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&lt;8&gt;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7" name="CustomShape 35"/>
          <p:cNvSpPr/>
          <p:nvPr/>
        </p:nvSpPr>
        <p:spPr>
          <a:xfrm flipV="1">
            <a:off x="6356520" y="5856840"/>
            <a:ext cx="1591200" cy="5043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CustomShape 36"/>
          <p:cNvSpPr/>
          <p:nvPr/>
        </p:nvSpPr>
        <p:spPr>
          <a:xfrm>
            <a:off x="7263000" y="5186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9" name="CustomShape 37"/>
          <p:cNvSpPr/>
          <p:nvPr/>
        </p:nvSpPr>
        <p:spPr>
          <a:xfrm>
            <a:off x="7925760" y="32119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0" name="CustomShape 38"/>
          <p:cNvSpPr/>
          <p:nvPr/>
        </p:nvSpPr>
        <p:spPr>
          <a:xfrm>
            <a:off x="1074960" y="31302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1" name="CustomShape 39"/>
          <p:cNvSpPr/>
          <p:nvPr/>
        </p:nvSpPr>
        <p:spPr>
          <a:xfrm>
            <a:off x="8258400" y="518004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2" name="CustomShape 40"/>
          <p:cNvSpPr/>
          <p:nvPr/>
        </p:nvSpPr>
        <p:spPr>
          <a:xfrm rot="16200000">
            <a:off x="8125920" y="4569120"/>
            <a:ext cx="228240" cy="950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CustomShape 41"/>
          <p:cNvSpPr/>
          <p:nvPr/>
        </p:nvSpPr>
        <p:spPr>
          <a:xfrm>
            <a:off x="8071560" y="46540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4" name="CustomShape 42"/>
          <p:cNvSpPr/>
          <p:nvPr/>
        </p:nvSpPr>
        <p:spPr>
          <a:xfrm>
            <a:off x="7269480" y="5186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60" dur="indefinite" restart="never" nodeType="tmRoot">
          <p:childTnLst>
            <p:seq>
              <p:cTn id="1361" dur="indefinite" nodeType="mainSeq">
                <p:childTnLst>
                  <p:par>
                    <p:cTn id="1362" fill="hold">
                      <p:stCondLst>
                        <p:cond delay="indefinite"/>
                      </p:stCondLst>
                      <p:childTnLst>
                        <p:par>
                          <p:cTn id="1363" fill="hold">
                            <p:stCondLst>
                              <p:cond delay="0"/>
                            </p:stCondLst>
                            <p:childTnLst>
                              <p:par>
                                <p:cTn id="1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6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9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0" fill="hold">
                      <p:stCondLst>
                        <p:cond delay="indefinite"/>
                      </p:stCondLst>
                      <p:childTnLst>
                        <p:par>
                          <p:cTn id="1371" fill="hold">
                            <p:stCondLst>
                              <p:cond delay="0"/>
                            </p:stCondLst>
                            <p:childTnLst>
                              <p:par>
                                <p:cTn id="13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4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7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8" fill="hold">
                      <p:stCondLst>
                        <p:cond delay="indefinite"/>
                      </p:stCondLst>
                      <p:childTnLst>
                        <p:par>
                          <p:cTn id="1379" fill="hold">
                            <p:stCondLst>
                              <p:cond delay="0"/>
                            </p:stCondLst>
                            <p:childTnLst>
                              <p:par>
                                <p:cTn id="13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2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8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4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0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3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6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4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7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3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6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2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5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37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40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4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0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3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4" fill="hold">
                      <p:stCondLst>
                        <p:cond delay="indefinite"/>
                      </p:stCondLst>
                      <p:childTnLst>
                        <p:par>
                          <p:cTn id="1455" fill="hold">
                            <p:stCondLst>
                              <p:cond delay="0"/>
                            </p:stCondLst>
                            <p:childTnLst>
                              <p:par>
                                <p:cTn id="14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8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1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2" fill="hold">
                      <p:stCondLst>
                        <p:cond delay="indefinite"/>
                      </p:stCondLst>
                      <p:childTnLst>
                        <p:par>
                          <p:cTn id="1463" fill="hold">
                            <p:stCondLst>
                              <p:cond delay="0"/>
                            </p:stCondLst>
                            <p:childTnLst>
                              <p:par>
                                <p:cTn id="14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65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9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2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3" fill="hold">
                      <p:stCondLst>
                        <p:cond delay="indefinite"/>
                      </p:stCondLst>
                      <p:childTnLst>
                        <p:par>
                          <p:cTn id="1474" fill="hold">
                            <p:stCondLst>
                              <p:cond delay="0"/>
                            </p:stCondLst>
                            <p:childTnLst>
                              <p:par>
                                <p:cTn id="147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76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0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1" fill="hold">
                      <p:stCondLst>
                        <p:cond delay="indefinite"/>
                      </p:stCondLst>
                      <p:childTnLst>
                        <p:par>
                          <p:cTn id="1482" fill="hold">
                            <p:stCondLst>
                              <p:cond delay="0"/>
                            </p:stCondLst>
                            <p:childTnLst>
                              <p:par>
                                <p:cTn id="14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5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87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9" fill="hold">
                      <p:stCondLst>
                        <p:cond delay="indefinite"/>
                      </p:stCondLst>
                      <p:childTnLst>
                        <p:par>
                          <p:cTn id="1490" fill="hold">
                            <p:stCondLst>
                              <p:cond delay="0"/>
                            </p:stCondLst>
                            <p:childTnLst>
                              <p:par>
                                <p:cTn id="1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9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0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3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6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9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3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6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fill="hold">
                      <p:stCondLst>
                        <p:cond delay="indefinite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1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4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26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8" fill="hold">
                      <p:stCondLst>
                        <p:cond delay="indefinite"/>
                      </p:stCondLst>
                      <p:childTnLst>
                        <p:par>
                          <p:cTn id="1529" fill="hold">
                            <p:stCondLst>
                              <p:cond delay="0"/>
                            </p:stCondLst>
                            <p:childTnLst>
                              <p:par>
                                <p:cTn id="15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2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34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8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4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4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2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4" fill="hold">
                      <p:stCondLst>
                        <p:cond delay="indefinite"/>
                      </p:stCondLst>
                      <p:childTnLst>
                        <p:par>
                          <p:cTn id="1555" fill="hold">
                            <p:stCondLst>
                              <p:cond delay="0"/>
                            </p:stCondLst>
                            <p:childTnLst>
                              <p:par>
                                <p:cTn id="155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5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1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Shape 1"/>
          <p:cNvSpPr txBox="1"/>
          <p:nvPr/>
        </p:nvSpPr>
        <p:spPr>
          <a:xfrm>
            <a:off x="1435680" y="1447920"/>
            <a:ext cx="763488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floatArrPushback(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x): dùng để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thêm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vào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mảng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một chiều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aData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floatArrPushback(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x){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 = floatArrSize(*aData);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anew = floatArrResize(*aData, n + 1);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anew[n] = x;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*aData = anew;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1;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6" name="CustomShape 2"/>
          <p:cNvSpPr/>
          <p:nvPr/>
        </p:nvSpPr>
        <p:spPr>
          <a:xfrm>
            <a:off x="4255200" y="624024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57" name="TextShape 3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8" name="TextShape 4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10C7A0F-61FF-4756-830C-FC8C7E6E352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9" name="CustomShape 5"/>
          <p:cNvSpPr/>
          <p:nvPr/>
        </p:nvSpPr>
        <p:spPr>
          <a:xfrm>
            <a:off x="5181480" y="52578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0" name="CustomShape 6"/>
          <p:cNvSpPr/>
          <p:nvPr/>
        </p:nvSpPr>
        <p:spPr>
          <a:xfrm>
            <a:off x="4499280" y="524232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1" name="CustomShape 7"/>
          <p:cNvSpPr/>
          <p:nvPr/>
        </p:nvSpPr>
        <p:spPr>
          <a:xfrm>
            <a:off x="4267080" y="558216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62" name="CustomShape 8"/>
          <p:cNvSpPr/>
          <p:nvPr/>
        </p:nvSpPr>
        <p:spPr>
          <a:xfrm>
            <a:off x="3964320" y="55666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3" name="CustomShape 9"/>
          <p:cNvSpPr/>
          <p:nvPr/>
        </p:nvSpPr>
        <p:spPr>
          <a:xfrm>
            <a:off x="4164480" y="592920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4" name="CustomShape 10"/>
          <p:cNvSpPr/>
          <p:nvPr/>
        </p:nvSpPr>
        <p:spPr>
          <a:xfrm>
            <a:off x="5141160" y="5303160"/>
            <a:ext cx="507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5" name="CustomShape 11"/>
          <p:cNvSpPr/>
          <p:nvPr/>
        </p:nvSpPr>
        <p:spPr>
          <a:xfrm>
            <a:off x="4268880" y="5628600"/>
            <a:ext cx="437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6" name="CustomShape 12"/>
          <p:cNvSpPr/>
          <p:nvPr/>
        </p:nvSpPr>
        <p:spPr>
          <a:xfrm flipV="1" rot="10800000">
            <a:off x="4495680" y="5566680"/>
            <a:ext cx="389520" cy="1548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CustomShape 13"/>
          <p:cNvSpPr/>
          <p:nvPr/>
        </p:nvSpPr>
        <p:spPr>
          <a:xfrm flipV="1">
            <a:off x="5638680" y="3566520"/>
            <a:ext cx="931680" cy="30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CustomShape 14"/>
          <p:cNvSpPr/>
          <p:nvPr/>
        </p:nvSpPr>
        <p:spPr>
          <a:xfrm>
            <a:off x="540468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9" name="CustomShape 15"/>
          <p:cNvSpPr/>
          <p:nvPr/>
        </p:nvSpPr>
        <p:spPr>
          <a:xfrm>
            <a:off x="6572520" y="33980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0" name="CustomShape 16"/>
          <p:cNvSpPr/>
          <p:nvPr/>
        </p:nvSpPr>
        <p:spPr>
          <a:xfrm>
            <a:off x="5562720" y="57913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1" name="CustomShape 17"/>
          <p:cNvSpPr/>
          <p:nvPr/>
        </p:nvSpPr>
        <p:spPr>
          <a:xfrm>
            <a:off x="6095880" y="57913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2" name="CustomShape 18"/>
          <p:cNvSpPr/>
          <p:nvPr/>
        </p:nvSpPr>
        <p:spPr>
          <a:xfrm>
            <a:off x="4234320" y="63075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73" name="CustomShape 19"/>
          <p:cNvSpPr/>
          <p:nvPr/>
        </p:nvSpPr>
        <p:spPr>
          <a:xfrm>
            <a:off x="5996880" y="615528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4" name="CustomShape 20"/>
          <p:cNvSpPr/>
          <p:nvPr/>
        </p:nvSpPr>
        <p:spPr>
          <a:xfrm flipV="1">
            <a:off x="4717440" y="6323760"/>
            <a:ext cx="1275840" cy="1134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21"/>
          <p:cNvSpPr/>
          <p:nvPr/>
        </p:nvSpPr>
        <p:spPr>
          <a:xfrm>
            <a:off x="5640480" y="58273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6" name="CustomShape 22"/>
          <p:cNvSpPr/>
          <p:nvPr/>
        </p:nvSpPr>
        <p:spPr>
          <a:xfrm>
            <a:off x="6187680" y="5803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7" name="CustomShape 23"/>
          <p:cNvSpPr/>
          <p:nvPr/>
        </p:nvSpPr>
        <p:spPr>
          <a:xfrm>
            <a:off x="3550680" y="6228360"/>
            <a:ext cx="63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8" name="CustomShape 24"/>
          <p:cNvSpPr/>
          <p:nvPr/>
        </p:nvSpPr>
        <p:spPr>
          <a:xfrm>
            <a:off x="4154040" y="657144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9" name="CustomShape 25"/>
          <p:cNvSpPr/>
          <p:nvPr/>
        </p:nvSpPr>
        <p:spPr>
          <a:xfrm>
            <a:off x="4233960" y="5650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0" name="CustomShape 26"/>
          <p:cNvSpPr/>
          <p:nvPr/>
        </p:nvSpPr>
        <p:spPr>
          <a:xfrm>
            <a:off x="4717080" y="5781600"/>
            <a:ext cx="1275840" cy="5425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27"/>
          <p:cNvSpPr/>
          <p:nvPr/>
        </p:nvSpPr>
        <p:spPr>
          <a:xfrm>
            <a:off x="6629400" y="57913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82" name="CustomShape 28"/>
          <p:cNvSpPr/>
          <p:nvPr/>
        </p:nvSpPr>
        <p:spPr>
          <a:xfrm>
            <a:off x="5640480" y="58312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3" name="CustomShape 29"/>
          <p:cNvSpPr/>
          <p:nvPr/>
        </p:nvSpPr>
        <p:spPr>
          <a:xfrm>
            <a:off x="6707520" y="57988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4" name="CustomShape 30"/>
          <p:cNvSpPr/>
          <p:nvPr/>
        </p:nvSpPr>
        <p:spPr>
          <a:xfrm>
            <a:off x="6570720" y="33930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2" dur="indefinite" restart="never" nodeType="tmRoot">
          <p:childTnLst>
            <p:seq>
              <p:cTn id="1563" dur="indefinite" nodeType="mainSeq">
                <p:childTnLst>
                  <p:par>
                    <p:cTn id="1564" fill="hold">
                      <p:stCondLst>
                        <p:cond delay="indefinite"/>
                      </p:stCondLst>
                      <p:childTnLst>
                        <p:par>
                          <p:cTn id="1565" fill="hold">
                            <p:stCondLst>
                              <p:cond delay="0"/>
                            </p:stCondLst>
                            <p:childTnLst>
                              <p:par>
                                <p:cTn id="15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8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1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8" fill="hold">
                      <p:stCondLst>
                        <p:cond delay="indefinite"/>
                      </p:stCondLst>
                      <p:childTnLst>
                        <p:par>
                          <p:cTn id="1579" fill="hold">
                            <p:stCondLst>
                              <p:cond delay="0"/>
                            </p:stCondLst>
                            <p:childTnLst>
                              <p:par>
                                <p:cTn id="15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2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5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6" fill="hold">
                      <p:stCondLst>
                        <p:cond delay="indefinite"/>
                      </p:stCondLst>
                      <p:childTnLst>
                        <p:par>
                          <p:cTn id="1587" fill="hold">
                            <p:stCondLst>
                              <p:cond delay="0"/>
                            </p:stCondLst>
                            <p:childTnLst>
                              <p:par>
                                <p:cTn id="15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0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6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9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5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8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1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4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5" fill="hold">
                      <p:stCondLst>
                        <p:cond delay="indefinite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9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0" fill="hold">
                      <p:stCondLst>
                        <p:cond delay="indefinite"/>
                      </p:stCondLst>
                      <p:childTnLst>
                        <p:par>
                          <p:cTn id="1621" fill="hold">
                            <p:stCondLst>
                              <p:cond delay="0"/>
                            </p:stCondLst>
                            <p:childTnLst>
                              <p:par>
                                <p:cTn id="162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23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1" fill="hold">
                      <p:stCondLst>
                        <p:cond delay="indefinite"/>
                      </p:stCondLst>
                      <p:childTnLst>
                        <p:par>
                          <p:cTn id="1632" fill="hold">
                            <p:stCondLst>
                              <p:cond delay="0"/>
                            </p:stCondLst>
                            <p:childTnLst>
                              <p:par>
                                <p:cTn id="163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34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3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0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3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5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5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58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0" fill="hold">
                      <p:stCondLst>
                        <p:cond delay="indefinite"/>
                      </p:stCondLst>
                      <p:childTnLst>
                        <p:par>
                          <p:cTn id="1661" fill="hold">
                            <p:stCondLst>
                              <p:cond delay="0"/>
                            </p:stCondLst>
                            <p:childTnLst>
                              <p:par>
                                <p:cTn id="16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4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0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3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4" fill="hold">
                      <p:stCondLst>
                        <p:cond delay="indefinite"/>
                      </p:stCondLst>
                      <p:childTnLst>
                        <p:par>
                          <p:cTn id="1675" fill="hold">
                            <p:stCondLst>
                              <p:cond delay="0"/>
                            </p:stCondLst>
                            <p:childTnLst>
                              <p:par>
                                <p:cTn id="16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7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2" fill="hold">
                      <p:stCondLst>
                        <p:cond delay="indefinite"/>
                      </p:stCondLst>
                      <p:childTnLst>
                        <p:par>
                          <p:cTn id="1683" fill="hold">
                            <p:stCondLst>
                              <p:cond delay="0"/>
                            </p:stCondLst>
                            <p:childTnLst>
                              <p:par>
                                <p:cTn id="16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9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1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4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7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8" fill="hold">
                      <p:stCondLst>
                        <p:cond delay="indefinite"/>
                      </p:stCondLst>
                      <p:childTnLst>
                        <p:par>
                          <p:cTn id="1709" fill="hold">
                            <p:stCondLst>
                              <p:cond delay="0"/>
                            </p:stCondLst>
                            <p:childTnLst>
                              <p:par>
                                <p:cTn id="17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2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3" fill="hold">
                      <p:stCondLst>
                        <p:cond delay="indefinite"/>
                      </p:stCondLst>
                      <p:childTnLst>
                        <p:par>
                          <p:cTn id="1714" fill="hold">
                            <p:stCondLst>
                              <p:cond delay="0"/>
                            </p:stCondLst>
                            <p:childTnLst>
                              <p:par>
                                <p:cTn id="17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6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9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2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5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2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1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4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3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extShape 1"/>
          <p:cNvSpPr txBox="1"/>
          <p:nvPr/>
        </p:nvSpPr>
        <p:spPr>
          <a:xfrm>
            <a:off x="1435680" y="1447920"/>
            <a:ext cx="763488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floatArrPopback(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 aData): dùng để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lấy phần tử cuối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ra khỏi mảng aData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floatArrPopback(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 aData){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n = floatArrSize(*aData);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x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(*aData != NULL &amp;&amp; n &gt; 0){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n--; x = (*aData)[n];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anew = floatArrResize(*aData, n);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(anew != NULL) *aData = anew;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x;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6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96F278D-003A-4D16-89AE-AF95D141A39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8" name="CustomShape 4"/>
          <p:cNvSpPr/>
          <p:nvPr/>
        </p:nvSpPr>
        <p:spPr>
          <a:xfrm>
            <a:off x="540468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9" name="CustomShape 5"/>
          <p:cNvSpPr/>
          <p:nvPr/>
        </p:nvSpPr>
        <p:spPr>
          <a:xfrm>
            <a:off x="6705720" y="33613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0" name="CustomShape 6"/>
          <p:cNvSpPr/>
          <p:nvPr/>
        </p:nvSpPr>
        <p:spPr>
          <a:xfrm>
            <a:off x="6081840" y="4267080"/>
            <a:ext cx="623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1" name="CustomShape 7"/>
          <p:cNvSpPr/>
          <p:nvPr/>
        </p:nvSpPr>
        <p:spPr>
          <a:xfrm>
            <a:off x="6705720" y="344412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2" name="CustomShape 8"/>
          <p:cNvSpPr/>
          <p:nvPr/>
        </p:nvSpPr>
        <p:spPr>
          <a:xfrm>
            <a:off x="7166520" y="336132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CustomShape 9"/>
          <p:cNvSpPr/>
          <p:nvPr/>
        </p:nvSpPr>
        <p:spPr>
          <a:xfrm>
            <a:off x="6172200" y="38862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4" name="CustomShape 10"/>
          <p:cNvSpPr/>
          <p:nvPr/>
        </p:nvSpPr>
        <p:spPr>
          <a:xfrm>
            <a:off x="5869080" y="3886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CustomShape 11"/>
          <p:cNvSpPr/>
          <p:nvPr/>
        </p:nvSpPr>
        <p:spPr>
          <a:xfrm flipV="1" rot="10800000">
            <a:off x="6705720" y="3886200"/>
            <a:ext cx="304560" cy="33408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12"/>
          <p:cNvSpPr/>
          <p:nvPr/>
        </p:nvSpPr>
        <p:spPr>
          <a:xfrm>
            <a:off x="6157080" y="394704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7" name="CustomShape 13"/>
          <p:cNvSpPr/>
          <p:nvPr/>
        </p:nvSpPr>
        <p:spPr>
          <a:xfrm>
            <a:off x="7086600" y="38710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98" name="CustomShape 14"/>
          <p:cNvSpPr/>
          <p:nvPr/>
        </p:nvSpPr>
        <p:spPr>
          <a:xfrm>
            <a:off x="7520760" y="423504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9" name="CustomShape 15"/>
          <p:cNvSpPr/>
          <p:nvPr/>
        </p:nvSpPr>
        <p:spPr>
          <a:xfrm>
            <a:off x="8153280" y="38710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0" name="CustomShape 16"/>
          <p:cNvSpPr/>
          <p:nvPr/>
        </p:nvSpPr>
        <p:spPr>
          <a:xfrm>
            <a:off x="8231400" y="387864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1" name="CustomShape 17"/>
          <p:cNvSpPr/>
          <p:nvPr/>
        </p:nvSpPr>
        <p:spPr>
          <a:xfrm>
            <a:off x="7620120" y="38710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2" name="CustomShape 18"/>
          <p:cNvSpPr/>
          <p:nvPr/>
        </p:nvSpPr>
        <p:spPr>
          <a:xfrm>
            <a:off x="7164720" y="3886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3" name="CustomShape 19"/>
          <p:cNvSpPr/>
          <p:nvPr/>
        </p:nvSpPr>
        <p:spPr>
          <a:xfrm>
            <a:off x="7697880" y="3886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4" name="CustomShape 20"/>
          <p:cNvSpPr/>
          <p:nvPr/>
        </p:nvSpPr>
        <p:spPr>
          <a:xfrm flipH="1" flipV="1" rot="5400000">
            <a:off x="7094880" y="3871800"/>
            <a:ext cx="31680" cy="1435320"/>
          </a:xfrm>
          <a:prstGeom prst="curvedConnector3">
            <a:avLst>
              <a:gd name="adj1" fmla="val -71177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CustomShape 21"/>
          <p:cNvSpPr/>
          <p:nvPr/>
        </p:nvSpPr>
        <p:spPr>
          <a:xfrm>
            <a:off x="7147440" y="49528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06" name="CustomShape 22"/>
          <p:cNvSpPr/>
          <p:nvPr/>
        </p:nvSpPr>
        <p:spPr>
          <a:xfrm>
            <a:off x="7095240" y="5059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7" name="CustomShape 23"/>
          <p:cNvSpPr/>
          <p:nvPr/>
        </p:nvSpPr>
        <p:spPr>
          <a:xfrm>
            <a:off x="7164720" y="3886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8" name="CustomShape 24"/>
          <p:cNvSpPr/>
          <p:nvPr/>
        </p:nvSpPr>
        <p:spPr>
          <a:xfrm flipH="1" flipV="1" rot="5400000">
            <a:off x="6835680" y="4133880"/>
            <a:ext cx="30240" cy="912960"/>
          </a:xfrm>
          <a:prstGeom prst="curvedConnector3">
            <a:avLst>
              <a:gd name="adj1" fmla="val -7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CustomShape 25"/>
          <p:cNvSpPr/>
          <p:nvPr/>
        </p:nvSpPr>
        <p:spPr>
          <a:xfrm>
            <a:off x="6998400" y="423684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0" name="CustomShape 26"/>
          <p:cNvSpPr/>
          <p:nvPr/>
        </p:nvSpPr>
        <p:spPr>
          <a:xfrm>
            <a:off x="7301880" y="49345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1" name="CustomShape 27"/>
          <p:cNvSpPr/>
          <p:nvPr/>
        </p:nvSpPr>
        <p:spPr>
          <a:xfrm>
            <a:off x="8153280" y="495288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12" name="CustomShape 28"/>
          <p:cNvSpPr/>
          <p:nvPr/>
        </p:nvSpPr>
        <p:spPr>
          <a:xfrm>
            <a:off x="8586000" y="4965120"/>
            <a:ext cx="63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CustomShape 29"/>
          <p:cNvSpPr/>
          <p:nvPr/>
        </p:nvSpPr>
        <p:spPr>
          <a:xfrm>
            <a:off x="8051040" y="530028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4" name="CustomShape 30"/>
          <p:cNvSpPr/>
          <p:nvPr/>
        </p:nvSpPr>
        <p:spPr>
          <a:xfrm>
            <a:off x="6632640" y="3063240"/>
            <a:ext cx="617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&lt;78&gt;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CustomShape 31"/>
          <p:cNvSpPr/>
          <p:nvPr/>
        </p:nvSpPr>
        <p:spPr>
          <a:xfrm>
            <a:off x="8139960" y="501156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6" name="CustomShape 32"/>
          <p:cNvSpPr/>
          <p:nvPr/>
        </p:nvSpPr>
        <p:spPr>
          <a:xfrm flipV="1" rot="16200000">
            <a:off x="7987680" y="4557600"/>
            <a:ext cx="548280" cy="2401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CustomShape 33"/>
          <p:cNvSpPr/>
          <p:nvPr/>
        </p:nvSpPr>
        <p:spPr>
          <a:xfrm>
            <a:off x="7178040" y="38862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42" dur="indefinite" restart="never" nodeType="tmRoot">
          <p:childTnLst>
            <p:seq>
              <p:cTn id="1743" dur="indefinite" nodeType="mainSeq">
                <p:childTnLst>
                  <p:par>
                    <p:cTn id="1744" fill="hold">
                      <p:stCondLst>
                        <p:cond delay="indefinite"/>
                      </p:stCondLst>
                      <p:childTnLst>
                        <p:par>
                          <p:cTn id="1745" fill="hold">
                            <p:stCondLst>
                              <p:cond delay="0"/>
                            </p:stCondLst>
                            <p:childTnLst>
                              <p:par>
                                <p:cTn id="17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7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1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2" fill="hold">
                      <p:stCondLst>
                        <p:cond delay="indefinite"/>
                      </p:stCondLst>
                      <p:childTnLst>
                        <p:par>
                          <p:cTn id="1753" fill="hold">
                            <p:stCondLst>
                              <p:cond delay="0"/>
                            </p:stCondLst>
                            <p:childTnLst>
                              <p:par>
                                <p:cTn id="175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-3.7037E-006 L 0.01476 0.1551 E">
                                      <p:cBhvr>
                                        <p:cTn id="1755" dur="2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7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5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2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3" fill="hold">
                      <p:stCondLst>
                        <p:cond delay="indefinite"/>
                      </p:stCondLst>
                      <p:childTnLst>
                        <p:par>
                          <p:cTn id="1764" fill="hold">
                            <p:stCondLst>
                              <p:cond delay="0"/>
                            </p:stCondLst>
                            <p:childTnLst>
                              <p:par>
                                <p:cTn id="176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66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500"/>
                            </p:stCondLst>
                            <p:childTnLst>
                              <p:par>
                                <p:cTn id="176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1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2" fill="hold">
                      <p:stCondLst>
                        <p:cond delay="indefinite"/>
                      </p:stCondLst>
                      <p:childTnLst>
                        <p:par>
                          <p:cTn id="1773" fill="hold">
                            <p:stCondLst>
                              <p:cond delay="0"/>
                            </p:stCondLst>
                            <p:childTnLst>
                              <p:par>
                                <p:cTn id="17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5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8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81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500"/>
                            </p:stCondLst>
                            <p:childTnLst>
                              <p:par>
                                <p:cTn id="17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9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2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5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8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1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2" fill="hold">
                      <p:stCondLst>
                        <p:cond delay="indefinite"/>
                      </p:stCondLst>
                      <p:childTnLst>
                        <p:par>
                          <p:cTn id="1803" fill="hold">
                            <p:stCondLst>
                              <p:cond delay="0"/>
                            </p:stCondLst>
                            <p:childTnLst>
                              <p:par>
                                <p:cTn id="180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5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8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1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4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7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0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29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2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5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8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1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1435680" y="1447920"/>
            <a:ext cx="763488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floatArrInput(): dùng để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trả ra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mảng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một chiều các số thực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floatArrInput(){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a = NULL, x = 0;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(cin &gt;&gt; x) 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floatArrPushback(&amp;a, x);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BFE8582-4875-4A2D-9DB9-592769572088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21" name="CustomShape 4"/>
          <p:cNvSpPr/>
          <p:nvPr/>
        </p:nvSpPr>
        <p:spPr>
          <a:xfrm>
            <a:off x="540468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2" name="CustomShape 5"/>
          <p:cNvSpPr/>
          <p:nvPr/>
        </p:nvSpPr>
        <p:spPr>
          <a:xfrm>
            <a:off x="5812200" y="32922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3" name="CustomShape 6"/>
          <p:cNvSpPr/>
          <p:nvPr/>
        </p:nvSpPr>
        <p:spPr>
          <a:xfrm>
            <a:off x="5564520" y="32871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4" name="CustomShape 7"/>
          <p:cNvSpPr/>
          <p:nvPr/>
        </p:nvSpPr>
        <p:spPr>
          <a:xfrm>
            <a:off x="5841360" y="3342240"/>
            <a:ext cx="415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5" name="CustomShape 8"/>
          <p:cNvSpPr/>
          <p:nvPr/>
        </p:nvSpPr>
        <p:spPr>
          <a:xfrm>
            <a:off x="7315200" y="32922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26" name="CustomShape 9"/>
          <p:cNvSpPr/>
          <p:nvPr/>
        </p:nvSpPr>
        <p:spPr>
          <a:xfrm>
            <a:off x="7067520" y="32871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7" name="CustomShape 10"/>
          <p:cNvSpPr/>
          <p:nvPr/>
        </p:nvSpPr>
        <p:spPr>
          <a:xfrm>
            <a:off x="7408800" y="33422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8" name="CustomShape 11"/>
          <p:cNvSpPr/>
          <p:nvPr/>
        </p:nvSpPr>
        <p:spPr>
          <a:xfrm>
            <a:off x="5715000" y="297180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9" name="CustomShape 12"/>
          <p:cNvSpPr/>
          <p:nvPr/>
        </p:nvSpPr>
        <p:spPr>
          <a:xfrm>
            <a:off x="7225920" y="297180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0" name="CustomShape 13"/>
          <p:cNvSpPr/>
          <p:nvPr/>
        </p:nvSpPr>
        <p:spPr>
          <a:xfrm>
            <a:off x="7393320" y="33408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1" name="CustomShape 14"/>
          <p:cNvSpPr/>
          <p:nvPr/>
        </p:nvSpPr>
        <p:spPr>
          <a:xfrm>
            <a:off x="7414560" y="3342240"/>
            <a:ext cx="226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2" name="CustomShape 15"/>
          <p:cNvSpPr/>
          <p:nvPr/>
        </p:nvSpPr>
        <p:spPr>
          <a:xfrm>
            <a:off x="617220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3" name="CustomShape 16"/>
          <p:cNvSpPr/>
          <p:nvPr/>
        </p:nvSpPr>
        <p:spPr>
          <a:xfrm>
            <a:off x="670572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34" name="CustomShape 17"/>
          <p:cNvSpPr/>
          <p:nvPr/>
        </p:nvSpPr>
        <p:spPr>
          <a:xfrm>
            <a:off x="6075000" y="367848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5" name="CustomShape 18"/>
          <p:cNvSpPr/>
          <p:nvPr/>
        </p:nvSpPr>
        <p:spPr>
          <a:xfrm>
            <a:off x="6625800" y="365760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6" name="CustomShape 19"/>
          <p:cNvSpPr/>
          <p:nvPr/>
        </p:nvSpPr>
        <p:spPr>
          <a:xfrm>
            <a:off x="5798160" y="3342240"/>
            <a:ext cx="633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7" name="CustomShape 20"/>
          <p:cNvSpPr/>
          <p:nvPr/>
        </p:nvSpPr>
        <p:spPr>
          <a:xfrm>
            <a:off x="6258960" y="3482640"/>
            <a:ext cx="683640" cy="174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21"/>
          <p:cNvSpPr/>
          <p:nvPr/>
        </p:nvSpPr>
        <p:spPr>
          <a:xfrm>
            <a:off x="6807240" y="39967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9" name="CustomShape 22"/>
          <p:cNvSpPr/>
          <p:nvPr/>
        </p:nvSpPr>
        <p:spPr>
          <a:xfrm>
            <a:off x="6265800" y="39967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0" name="CustomShape 23"/>
          <p:cNvSpPr/>
          <p:nvPr/>
        </p:nvSpPr>
        <p:spPr>
          <a:xfrm>
            <a:off x="723888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1" name="CustomShape 24"/>
          <p:cNvSpPr/>
          <p:nvPr/>
        </p:nvSpPr>
        <p:spPr>
          <a:xfrm>
            <a:off x="8153280" y="3352680"/>
            <a:ext cx="68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ctrl + 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2" name="CustomShape 25"/>
          <p:cNvSpPr/>
          <p:nvPr/>
        </p:nvSpPr>
        <p:spPr>
          <a:xfrm>
            <a:off x="7351560" y="4005720"/>
            <a:ext cx="226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3" name="CustomShape 26"/>
          <p:cNvSpPr/>
          <p:nvPr/>
        </p:nvSpPr>
        <p:spPr>
          <a:xfrm>
            <a:off x="6258960" y="4005720"/>
            <a:ext cx="226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3" dur="indefinite" restart="never" nodeType="tmRoot">
          <p:childTnLst>
            <p:seq>
              <p:cTn id="1844" dur="indefinite" nodeType="mainSeq">
                <p:childTnLst>
                  <p:par>
                    <p:cTn id="1845" fill="hold">
                      <p:stCondLst>
                        <p:cond delay="indefinite"/>
                      </p:stCondLst>
                      <p:childTnLst>
                        <p:par>
                          <p:cTn id="1846" fill="hold">
                            <p:stCondLst>
                              <p:cond delay="0"/>
                            </p:stCondLst>
                            <p:childTnLst>
                              <p:par>
                                <p:cTn id="184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8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2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3" fill="hold">
                      <p:stCondLst>
                        <p:cond delay="indefinite"/>
                      </p:stCondLst>
                      <p:childTnLst>
                        <p:par>
                          <p:cTn id="1854" fill="hold">
                            <p:stCondLst>
                              <p:cond delay="0"/>
                            </p:stCondLst>
                            <p:childTnLst>
                              <p:par>
                                <p:cTn id="18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7"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0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3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6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68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2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8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1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2" fill="hold">
                      <p:stCondLst>
                        <p:cond delay="indefinite"/>
                      </p:stCondLst>
                      <p:childTnLst>
                        <p:par>
                          <p:cTn id="1883" fill="hold">
                            <p:stCondLst>
                              <p:cond delay="0"/>
                            </p:stCondLst>
                            <p:childTnLst>
                              <p:par>
                                <p:cTn id="18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6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1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5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97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1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2" fill="hold">
                      <p:stCondLst>
                        <p:cond delay="indefinite"/>
                      </p:stCondLst>
                      <p:childTnLst>
                        <p:par>
                          <p:cTn id="1903" fill="hold">
                            <p:stCondLst>
                              <p:cond delay="0"/>
                            </p:stCondLst>
                            <p:childTnLst>
                              <p:par>
                                <p:cTn id="19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6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7" fill="hold">
                      <p:stCondLst>
                        <p:cond delay="indefinite"/>
                      </p:stCondLst>
                      <p:childTnLst>
                        <p:par>
                          <p:cTn id="1908" fill="hold">
                            <p:stCondLst>
                              <p:cond delay="0"/>
                            </p:stCondLst>
                            <p:childTnLst>
                              <p:par>
                                <p:cTn id="190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>
                                      <p:cBhvr>
                                        <p:cTn id="1910" dur="2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2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8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1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4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2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Shape 1"/>
          <p:cNvSpPr txBox="1"/>
          <p:nvPr/>
        </p:nvSpPr>
        <p:spPr>
          <a:xfrm>
            <a:off x="1435680" y="1447920"/>
            <a:ext cx="763488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 cần thử nghiệm với mảng kiểu </a:t>
            </a:r>
            <a:r>
              <a:rPr b="1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Minh họa hàm main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B = NULL;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 = floatArrInput();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floatArrFree(B);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5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2DE8433-AC23-4487-9425-A7142E0AC42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7" name="CustomShape 4"/>
          <p:cNvSpPr/>
          <p:nvPr/>
        </p:nvSpPr>
        <p:spPr>
          <a:xfrm>
            <a:off x="540468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8" name="CustomShape 5"/>
          <p:cNvSpPr/>
          <p:nvPr/>
        </p:nvSpPr>
        <p:spPr>
          <a:xfrm>
            <a:off x="5812200" y="329220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9" name="CustomShape 6"/>
          <p:cNvSpPr/>
          <p:nvPr/>
        </p:nvSpPr>
        <p:spPr>
          <a:xfrm>
            <a:off x="5510520" y="3287160"/>
            <a:ext cx="316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0" name="CustomShape 7"/>
          <p:cNvSpPr/>
          <p:nvPr/>
        </p:nvSpPr>
        <p:spPr>
          <a:xfrm>
            <a:off x="5841360" y="3342240"/>
            <a:ext cx="415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null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1" name="CustomShape 8"/>
          <p:cNvSpPr/>
          <p:nvPr/>
        </p:nvSpPr>
        <p:spPr>
          <a:xfrm>
            <a:off x="5715000" y="297180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2" name="CustomShape 9"/>
          <p:cNvSpPr/>
          <p:nvPr/>
        </p:nvSpPr>
        <p:spPr>
          <a:xfrm>
            <a:off x="617220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3" name="CustomShape 10"/>
          <p:cNvSpPr/>
          <p:nvPr/>
        </p:nvSpPr>
        <p:spPr>
          <a:xfrm>
            <a:off x="670572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4" name="CustomShape 11"/>
          <p:cNvSpPr/>
          <p:nvPr/>
        </p:nvSpPr>
        <p:spPr>
          <a:xfrm>
            <a:off x="6075000" y="367848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CustomShape 12"/>
          <p:cNvSpPr/>
          <p:nvPr/>
        </p:nvSpPr>
        <p:spPr>
          <a:xfrm>
            <a:off x="6625800" y="3680640"/>
            <a:ext cx="633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6" name="CustomShape 13"/>
          <p:cNvSpPr/>
          <p:nvPr/>
        </p:nvSpPr>
        <p:spPr>
          <a:xfrm>
            <a:off x="5791320" y="3342240"/>
            <a:ext cx="521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7" name="CustomShape 14"/>
          <p:cNvSpPr/>
          <p:nvPr/>
        </p:nvSpPr>
        <p:spPr>
          <a:xfrm>
            <a:off x="6258960" y="3505680"/>
            <a:ext cx="683640" cy="174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15"/>
          <p:cNvSpPr/>
          <p:nvPr/>
        </p:nvSpPr>
        <p:spPr>
          <a:xfrm>
            <a:off x="6807240" y="39967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9" name="CustomShape 16"/>
          <p:cNvSpPr/>
          <p:nvPr/>
        </p:nvSpPr>
        <p:spPr>
          <a:xfrm>
            <a:off x="7238880" y="3962520"/>
            <a:ext cx="456840" cy="38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0" name="CustomShape 17"/>
          <p:cNvSpPr/>
          <p:nvPr/>
        </p:nvSpPr>
        <p:spPr>
          <a:xfrm>
            <a:off x="7351560" y="4005720"/>
            <a:ext cx="226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61" name="CustomShape 18"/>
          <p:cNvSpPr/>
          <p:nvPr/>
        </p:nvSpPr>
        <p:spPr>
          <a:xfrm>
            <a:off x="6258960" y="4005720"/>
            <a:ext cx="2260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62" name="CustomShape 19"/>
          <p:cNvSpPr/>
          <p:nvPr/>
        </p:nvSpPr>
        <p:spPr>
          <a:xfrm>
            <a:off x="6313320" y="3472920"/>
            <a:ext cx="78480" cy="2052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20"/>
          <p:cNvSpPr/>
          <p:nvPr/>
        </p:nvSpPr>
        <p:spPr>
          <a:xfrm>
            <a:off x="5798880" y="3345840"/>
            <a:ext cx="6336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29" dur="indefinite" restart="never" nodeType="tmRoot">
          <p:childTnLst>
            <p:seq>
              <p:cTn id="1930" dur="indefinite" nodeType="mainSeq">
                <p:childTnLst>
                  <p:par>
                    <p:cTn id="1931" fill="hold">
                      <p:stCondLst>
                        <p:cond delay="indefinite"/>
                      </p:stCondLst>
                      <p:childTnLst>
                        <p:par>
                          <p:cTn id="1932" fill="hold">
                            <p:stCondLst>
                              <p:cond delay="0"/>
                            </p:stCondLst>
                            <p:childTnLst>
                              <p:par>
                                <p:cTn id="19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5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8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1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4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0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3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6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9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64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0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2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75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9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0" fill="hold">
                      <p:stCondLst>
                        <p:cond delay="indefinite"/>
                      </p:stCondLst>
                      <p:childTnLst>
                        <p:par>
                          <p:cTn id="1981" fill="hold">
                            <p:stCondLst>
                              <p:cond delay="0"/>
                            </p:stCondLst>
                            <p:childTnLst>
                              <p:par>
                                <p:cTn id="19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83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86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89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2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5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98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1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04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5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BA49AA18-0EE5-40A6-BC21-96B5961B4AD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7" name="CustomShape 4"/>
          <p:cNvSpPr/>
          <p:nvPr/>
        </p:nvSpPr>
        <p:spPr>
          <a:xfrm>
            <a:off x="324216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8" name="CustomShape 5"/>
          <p:cNvSpPr/>
          <p:nvPr/>
        </p:nvSpPr>
        <p:spPr>
          <a:xfrm>
            <a:off x="400428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9" name="CustomShape 6"/>
          <p:cNvSpPr/>
          <p:nvPr/>
        </p:nvSpPr>
        <p:spPr>
          <a:xfrm>
            <a:off x="476604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0" name="CustomShape 7"/>
          <p:cNvSpPr/>
          <p:nvPr/>
        </p:nvSpPr>
        <p:spPr>
          <a:xfrm>
            <a:off x="552816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1" name="CustomShape 8"/>
          <p:cNvSpPr/>
          <p:nvPr/>
        </p:nvSpPr>
        <p:spPr>
          <a:xfrm>
            <a:off x="629028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2" name="CustomShape 9"/>
          <p:cNvSpPr/>
          <p:nvPr/>
        </p:nvSpPr>
        <p:spPr>
          <a:xfrm>
            <a:off x="7052040" y="389772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3" name="CustomShape 10"/>
          <p:cNvSpPr/>
          <p:nvPr/>
        </p:nvSpPr>
        <p:spPr>
          <a:xfrm>
            <a:off x="7893000" y="397404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4" name="CustomShape 11"/>
          <p:cNvSpPr/>
          <p:nvPr/>
        </p:nvSpPr>
        <p:spPr>
          <a:xfrm rot="5400000">
            <a:off x="3777840" y="4004280"/>
            <a:ext cx="304560" cy="1462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CustomShape 12"/>
          <p:cNvSpPr/>
          <p:nvPr/>
        </p:nvSpPr>
        <p:spPr>
          <a:xfrm rot="5400000">
            <a:off x="6277320" y="3029040"/>
            <a:ext cx="365400" cy="34743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CustomShape 13"/>
          <p:cNvSpPr/>
          <p:nvPr/>
        </p:nvSpPr>
        <p:spPr>
          <a:xfrm>
            <a:off x="3558240" y="488484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7" name="CustomShape 14"/>
          <p:cNvSpPr/>
          <p:nvPr/>
        </p:nvSpPr>
        <p:spPr>
          <a:xfrm>
            <a:off x="6239520" y="48884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8" name="CustomShape 15"/>
          <p:cNvSpPr/>
          <p:nvPr/>
        </p:nvSpPr>
        <p:spPr>
          <a:xfrm>
            <a:off x="163080" y="4583520"/>
            <a:ext cx="230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Lưu số lượng phần tử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9" name="CustomShape 16"/>
          <p:cNvSpPr/>
          <p:nvPr/>
        </p:nvSpPr>
        <p:spPr>
          <a:xfrm flipV="1" rot="10800000">
            <a:off x="3457080" y="4767480"/>
            <a:ext cx="974520" cy="533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17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1" name="CustomShape 18"/>
          <p:cNvSpPr/>
          <p:nvPr/>
        </p:nvSpPr>
        <p:spPr>
          <a:xfrm>
            <a:off x="1138320" y="2743200"/>
            <a:ext cx="303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Lưu kích thước từng phần tử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2" name="CustomShape 19"/>
          <p:cNvSpPr/>
          <p:nvPr/>
        </p:nvSpPr>
        <p:spPr>
          <a:xfrm flipV="1" rot="16200000">
            <a:off x="3045960" y="2723040"/>
            <a:ext cx="937440" cy="17161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CustomShape 20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4" name="CustomShape 21"/>
          <p:cNvSpPr/>
          <p:nvPr/>
        </p:nvSpPr>
        <p:spPr>
          <a:xfrm>
            <a:off x="3147120" y="5410080"/>
            <a:ext cx="604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= </a:t>
            </a:r>
            <a:r>
              <a:rPr b="1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(số lượng phần tử) + </a:t>
            </a:r>
            <a:r>
              <a:rPr b="1" lang="en-US" sz="1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(kích thước từng phần tử)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5" name="CustomShape 22"/>
          <p:cNvSpPr/>
          <p:nvPr/>
        </p:nvSpPr>
        <p:spPr>
          <a:xfrm flipV="1" rot="10800000">
            <a:off x="3553560" y="5594760"/>
            <a:ext cx="432720" cy="524880"/>
          </a:xfrm>
          <a:prstGeom prst="curvedConnector3">
            <a:avLst>
              <a:gd name="adj1" fmla="val 152791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23"/>
          <p:cNvSpPr/>
          <p:nvPr/>
        </p:nvSpPr>
        <p:spPr>
          <a:xfrm>
            <a:off x="1031400" y="3211920"/>
            <a:ext cx="94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aOrigin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7" name="CustomShape 24"/>
          <p:cNvSpPr/>
          <p:nvPr/>
        </p:nvSpPr>
        <p:spPr>
          <a:xfrm>
            <a:off x="4805280" y="2743200"/>
            <a:ext cx="76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8" name="CustomShape 25"/>
          <p:cNvSpPr/>
          <p:nvPr/>
        </p:nvSpPr>
        <p:spPr>
          <a:xfrm flipH="1" rot="10800000">
            <a:off x="4765320" y="2928240"/>
            <a:ext cx="34200" cy="1274400"/>
          </a:xfrm>
          <a:prstGeom prst="curvedConnector3">
            <a:avLst>
              <a:gd name="adj1" fmla="val -66264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26"/>
          <p:cNvSpPr/>
          <p:nvPr/>
        </p:nvSpPr>
        <p:spPr>
          <a:xfrm rot="10800000">
            <a:off x="1981440" y="3396960"/>
            <a:ext cx="1260720" cy="805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1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Kích thước header: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headSize =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 +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memSize: tính </a:t>
            </a:r>
            <a:r>
              <a:rPr b="1" lang="en-US" sz="3200" spc="-1" strike="noStrike">
                <a:solidFill>
                  <a:srgbClr val="ff0000"/>
                </a:solidFill>
                <a:latin typeface="Times New Roman"/>
              </a:rPr>
              <a:t>tổng số byte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cần cấp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memSize(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nItem,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szItem){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headSize + nItem * szItem;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21238EB-4B3F-4BF7-979C-9185953AB44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3" name="CustomShape 4"/>
          <p:cNvSpPr/>
          <p:nvPr/>
        </p:nvSpPr>
        <p:spPr>
          <a:xfrm>
            <a:off x="129528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4" name="CustomShape 5"/>
          <p:cNvSpPr/>
          <p:nvPr/>
        </p:nvSpPr>
        <p:spPr>
          <a:xfrm>
            <a:off x="251244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5" name="CustomShape 6"/>
          <p:cNvSpPr/>
          <p:nvPr/>
        </p:nvSpPr>
        <p:spPr>
          <a:xfrm>
            <a:off x="373392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495072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7" name="CustomShape 8"/>
          <p:cNvSpPr/>
          <p:nvPr/>
        </p:nvSpPr>
        <p:spPr>
          <a:xfrm>
            <a:off x="617220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8" name="CustomShape 9"/>
          <p:cNvSpPr/>
          <p:nvPr/>
        </p:nvSpPr>
        <p:spPr>
          <a:xfrm>
            <a:off x="7391520" y="57150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9" name="CustomShape 10"/>
          <p:cNvSpPr/>
          <p:nvPr/>
        </p:nvSpPr>
        <p:spPr>
          <a:xfrm>
            <a:off x="8689320" y="57150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0" name="CustomShape 11"/>
          <p:cNvSpPr/>
          <p:nvPr/>
        </p:nvSpPr>
        <p:spPr>
          <a:xfrm rot="5400000">
            <a:off x="2377800" y="536436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CustomShape 12"/>
          <p:cNvSpPr/>
          <p:nvPr/>
        </p:nvSpPr>
        <p:spPr>
          <a:xfrm rot="5400000">
            <a:off x="5928840" y="409932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13"/>
          <p:cNvSpPr/>
          <p:nvPr/>
        </p:nvSpPr>
        <p:spPr>
          <a:xfrm>
            <a:off x="2184480" y="654624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3" name="CustomShape 14"/>
          <p:cNvSpPr/>
          <p:nvPr/>
        </p:nvSpPr>
        <p:spPr>
          <a:xfrm>
            <a:off x="5831640" y="65498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4" name="CustomShape 15"/>
          <p:cNvSpPr/>
          <p:nvPr/>
        </p:nvSpPr>
        <p:spPr>
          <a:xfrm>
            <a:off x="1569600" y="5818680"/>
            <a:ext cx="63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nItem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5" name="CustomShape 16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6" name="CustomShape 17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7" name="CustomShape 18"/>
          <p:cNvSpPr/>
          <p:nvPr/>
        </p:nvSpPr>
        <p:spPr>
          <a:xfrm>
            <a:off x="2670480" y="5818680"/>
            <a:ext cx="81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sizeItem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9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origin_addr 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*)aData – headSize;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129911E-D5CA-40C6-B46D-0B4C1C75D9B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1" name="CustomShape 4"/>
          <p:cNvSpPr/>
          <p:nvPr/>
        </p:nvSpPr>
        <p:spPr>
          <a:xfrm>
            <a:off x="12193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2" name="CustomShape 5"/>
          <p:cNvSpPr/>
          <p:nvPr/>
        </p:nvSpPr>
        <p:spPr>
          <a:xfrm>
            <a:off x="24361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3" name="CustomShape 6"/>
          <p:cNvSpPr/>
          <p:nvPr/>
        </p:nvSpPr>
        <p:spPr>
          <a:xfrm>
            <a:off x="36576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4" name="CustomShape 7"/>
          <p:cNvSpPr/>
          <p:nvPr/>
        </p:nvSpPr>
        <p:spPr>
          <a:xfrm>
            <a:off x="48744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5" name="CustomShape 8"/>
          <p:cNvSpPr/>
          <p:nvPr/>
        </p:nvSpPr>
        <p:spPr>
          <a:xfrm>
            <a:off x="609588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6" name="CustomShape 9"/>
          <p:cNvSpPr/>
          <p:nvPr/>
        </p:nvSpPr>
        <p:spPr>
          <a:xfrm>
            <a:off x="73152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7" name="CustomShape 10"/>
          <p:cNvSpPr/>
          <p:nvPr/>
        </p:nvSpPr>
        <p:spPr>
          <a:xfrm>
            <a:off x="861300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8" name="CustomShape 11"/>
          <p:cNvSpPr/>
          <p:nvPr/>
        </p:nvSpPr>
        <p:spPr>
          <a:xfrm rot="5400000">
            <a:off x="2301480" y="505980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12"/>
          <p:cNvSpPr/>
          <p:nvPr/>
        </p:nvSpPr>
        <p:spPr>
          <a:xfrm rot="5400000">
            <a:off x="5852520" y="379440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13"/>
          <p:cNvSpPr/>
          <p:nvPr/>
        </p:nvSpPr>
        <p:spPr>
          <a:xfrm>
            <a:off x="2108160" y="628740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1" name="CustomShape 14"/>
          <p:cNvSpPr/>
          <p:nvPr/>
        </p:nvSpPr>
        <p:spPr>
          <a:xfrm>
            <a:off x="5755680" y="63212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2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3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4" name="Line 17"/>
          <p:cNvSpPr/>
          <p:nvPr/>
        </p:nvSpPr>
        <p:spPr>
          <a:xfrm>
            <a:off x="17917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Line 18"/>
          <p:cNvSpPr/>
          <p:nvPr/>
        </p:nvSpPr>
        <p:spPr>
          <a:xfrm>
            <a:off x="3008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Line 19"/>
          <p:cNvSpPr/>
          <p:nvPr/>
        </p:nvSpPr>
        <p:spPr>
          <a:xfrm>
            <a:off x="42300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Line 20"/>
          <p:cNvSpPr/>
          <p:nvPr/>
        </p:nvSpPr>
        <p:spPr>
          <a:xfrm>
            <a:off x="544716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Line 21"/>
          <p:cNvSpPr/>
          <p:nvPr/>
        </p:nvSpPr>
        <p:spPr>
          <a:xfrm>
            <a:off x="666828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Line 22"/>
          <p:cNvSpPr/>
          <p:nvPr/>
        </p:nvSpPr>
        <p:spPr>
          <a:xfrm>
            <a:off x="78876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Line 23"/>
          <p:cNvSpPr/>
          <p:nvPr/>
        </p:nvSpPr>
        <p:spPr>
          <a:xfrm>
            <a:off x="81684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1" name="Line 24"/>
          <p:cNvSpPr/>
          <p:nvPr/>
        </p:nvSpPr>
        <p:spPr>
          <a:xfrm>
            <a:off x="7589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2" name="Line 25"/>
          <p:cNvSpPr/>
          <p:nvPr/>
        </p:nvSpPr>
        <p:spPr>
          <a:xfrm>
            <a:off x="694944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Line 26"/>
          <p:cNvSpPr/>
          <p:nvPr/>
        </p:nvSpPr>
        <p:spPr>
          <a:xfrm>
            <a:off x="63702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Line 27"/>
          <p:cNvSpPr/>
          <p:nvPr/>
        </p:nvSpPr>
        <p:spPr>
          <a:xfrm>
            <a:off x="57150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Line 28"/>
          <p:cNvSpPr/>
          <p:nvPr/>
        </p:nvSpPr>
        <p:spPr>
          <a:xfrm>
            <a:off x="51508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Line 29"/>
          <p:cNvSpPr/>
          <p:nvPr/>
        </p:nvSpPr>
        <p:spPr>
          <a:xfrm>
            <a:off x="44956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Line 30"/>
          <p:cNvSpPr/>
          <p:nvPr/>
        </p:nvSpPr>
        <p:spPr>
          <a:xfrm>
            <a:off x="39319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Line 31"/>
          <p:cNvSpPr/>
          <p:nvPr/>
        </p:nvSpPr>
        <p:spPr>
          <a:xfrm>
            <a:off x="32763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Line 32"/>
          <p:cNvSpPr/>
          <p:nvPr/>
        </p:nvSpPr>
        <p:spPr>
          <a:xfrm>
            <a:off x="27126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Line 33"/>
          <p:cNvSpPr/>
          <p:nvPr/>
        </p:nvSpPr>
        <p:spPr>
          <a:xfrm>
            <a:off x="20725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Line 34"/>
          <p:cNvSpPr/>
          <p:nvPr/>
        </p:nvSpPr>
        <p:spPr>
          <a:xfrm>
            <a:off x="15087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CustomShape 35"/>
          <p:cNvSpPr/>
          <p:nvPr/>
        </p:nvSpPr>
        <p:spPr>
          <a:xfrm>
            <a:off x="4857480" y="472428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3" name="CustomShape 36"/>
          <p:cNvSpPr/>
          <p:nvPr/>
        </p:nvSpPr>
        <p:spPr>
          <a:xfrm flipV="1" rot="10800000">
            <a:off x="4853880" y="5410080"/>
            <a:ext cx="103932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44" name="CustomShape 37"/>
          <p:cNvSpPr/>
          <p:nvPr/>
        </p:nvSpPr>
        <p:spPr>
          <a:xfrm flipH="1" flipV="1" rot="10800000">
            <a:off x="3813120" y="5409360"/>
            <a:ext cx="1070280" cy="504360"/>
          </a:xfrm>
          <a:prstGeom prst="curvedConnector4">
            <a:avLst>
              <a:gd name="adj1" fmla="val -21350"/>
              <a:gd name="adj2" fmla="val 66775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45" name="CustomShape 38"/>
          <p:cNvSpPr/>
          <p:nvPr/>
        </p:nvSpPr>
        <p:spPr>
          <a:xfrm>
            <a:off x="1244160" y="5422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6" name="CustomShape 39"/>
          <p:cNvSpPr/>
          <p:nvPr/>
        </p:nvSpPr>
        <p:spPr>
          <a:xfrm>
            <a:off x="2751480" y="4736520"/>
            <a:ext cx="133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7" name="CustomShape 40"/>
          <p:cNvSpPr/>
          <p:nvPr/>
        </p:nvSpPr>
        <p:spPr>
          <a:xfrm>
            <a:off x="3697920" y="5410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8" name="CustomShape 41"/>
          <p:cNvSpPr/>
          <p:nvPr/>
        </p:nvSpPr>
        <p:spPr>
          <a:xfrm flipV="1" rot="10800000">
            <a:off x="2743200" y="5422320"/>
            <a:ext cx="138240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06" dur="indefinite" restart="never" nodeType="tmRoot">
          <p:childTnLst>
            <p:seq>
              <p:cTn id="2007" dur="indefinite" nodeType="mainSeq">
                <p:childTnLst>
                  <p:par>
                    <p:cTn id="2008" fill="hold">
                      <p:stCondLst>
                        <p:cond delay="indefinite"/>
                      </p:stCondLst>
                      <p:childTnLst>
                        <p:par>
                          <p:cTn id="2009" fill="hold">
                            <p:stCondLst>
                              <p:cond delay="0"/>
                            </p:stCondLst>
                            <p:childTnLst>
                              <p:par>
                                <p:cTn id="20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4" fill="hold">
                      <p:stCondLst>
                        <p:cond delay="indefinite"/>
                      </p:stCondLst>
                      <p:childTnLst>
                        <p:par>
                          <p:cTn id="2015" fill="hold">
                            <p:stCondLst>
                              <p:cond delay="0"/>
                            </p:stCondLst>
                            <p:childTnLst>
                              <p:par>
                                <p:cTn id="20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1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VÙNG NHỚ HEAP &amp; STACK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Mô hình bộ nhớ chương trình C/C++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6710F177-4718-4B57-952B-A1328EC8050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880600" y="2133720"/>
            <a:ext cx="173916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646040" y="2209680"/>
            <a:ext cx="126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Địa chỉ cao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880600" y="4114800"/>
            <a:ext cx="173916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5876640" y="3200400"/>
            <a:ext cx="172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Vùng nhớ tự 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6477120" y="2819520"/>
            <a:ext cx="533160" cy="369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 rot="10800000">
            <a:off x="6477120" y="3657960"/>
            <a:ext cx="533160" cy="369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5880600" y="4724280"/>
            <a:ext cx="173916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Better Save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5880600" y="5334120"/>
            <a:ext cx="173916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Global / static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5880600" y="5943600"/>
            <a:ext cx="173916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7657920" y="609588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Địa chỉ thấp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2564640" y="2224800"/>
            <a:ext cx="3206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Chứa các thông tin của lời gọi hàm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3139200" y="4247640"/>
            <a:ext cx="2595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Chứa dữ liệu cấp phát động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>
            <a:off x="213480" y="4876920"/>
            <a:ext cx="5577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Chứa dữ liệu biến toàn cục/tĩnh chưa khởi tạo giá trị ban đầu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17"/>
          <p:cNvSpPr/>
          <p:nvPr/>
        </p:nvSpPr>
        <p:spPr>
          <a:xfrm>
            <a:off x="457200" y="5421240"/>
            <a:ext cx="5303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Chứa dữ liệu biến toàn cục/tĩnh có khởi tạo giá trị ban đầu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>
            <a:off x="2865240" y="6076080"/>
            <a:ext cx="2925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Chứa dữ liệu đoạn mã thực thi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0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data_addr 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aOrigin){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(aOrigin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*)aOrigin + headSize;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0E839DA-964D-48D9-B82E-F70ACD079BE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2" name="CustomShape 4"/>
          <p:cNvSpPr/>
          <p:nvPr/>
        </p:nvSpPr>
        <p:spPr>
          <a:xfrm>
            <a:off x="12193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3" name="CustomShape 5"/>
          <p:cNvSpPr/>
          <p:nvPr/>
        </p:nvSpPr>
        <p:spPr>
          <a:xfrm>
            <a:off x="24361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4" name="CustomShape 6"/>
          <p:cNvSpPr/>
          <p:nvPr/>
        </p:nvSpPr>
        <p:spPr>
          <a:xfrm>
            <a:off x="36576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5" name="CustomShape 7"/>
          <p:cNvSpPr/>
          <p:nvPr/>
        </p:nvSpPr>
        <p:spPr>
          <a:xfrm>
            <a:off x="48744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6" name="CustomShape 8"/>
          <p:cNvSpPr/>
          <p:nvPr/>
        </p:nvSpPr>
        <p:spPr>
          <a:xfrm>
            <a:off x="609588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7" name="CustomShape 9"/>
          <p:cNvSpPr/>
          <p:nvPr/>
        </p:nvSpPr>
        <p:spPr>
          <a:xfrm>
            <a:off x="73152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8" name="CustomShape 10"/>
          <p:cNvSpPr/>
          <p:nvPr/>
        </p:nvSpPr>
        <p:spPr>
          <a:xfrm>
            <a:off x="861300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9" name="CustomShape 11"/>
          <p:cNvSpPr/>
          <p:nvPr/>
        </p:nvSpPr>
        <p:spPr>
          <a:xfrm rot="5400000">
            <a:off x="2301480" y="505980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CustomShape 12"/>
          <p:cNvSpPr/>
          <p:nvPr/>
        </p:nvSpPr>
        <p:spPr>
          <a:xfrm rot="5400000">
            <a:off x="5852520" y="379440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CustomShape 13"/>
          <p:cNvSpPr/>
          <p:nvPr/>
        </p:nvSpPr>
        <p:spPr>
          <a:xfrm>
            <a:off x="2108160" y="628740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2" name="CustomShape 14"/>
          <p:cNvSpPr/>
          <p:nvPr/>
        </p:nvSpPr>
        <p:spPr>
          <a:xfrm>
            <a:off x="5755680" y="63212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3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4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5" name="Line 17"/>
          <p:cNvSpPr/>
          <p:nvPr/>
        </p:nvSpPr>
        <p:spPr>
          <a:xfrm>
            <a:off x="17917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Line 18"/>
          <p:cNvSpPr/>
          <p:nvPr/>
        </p:nvSpPr>
        <p:spPr>
          <a:xfrm>
            <a:off x="3008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Line 19"/>
          <p:cNvSpPr/>
          <p:nvPr/>
        </p:nvSpPr>
        <p:spPr>
          <a:xfrm>
            <a:off x="42300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Line 20"/>
          <p:cNvSpPr/>
          <p:nvPr/>
        </p:nvSpPr>
        <p:spPr>
          <a:xfrm>
            <a:off x="544716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Line 21"/>
          <p:cNvSpPr/>
          <p:nvPr/>
        </p:nvSpPr>
        <p:spPr>
          <a:xfrm>
            <a:off x="666828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Line 22"/>
          <p:cNvSpPr/>
          <p:nvPr/>
        </p:nvSpPr>
        <p:spPr>
          <a:xfrm>
            <a:off x="78876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Line 23"/>
          <p:cNvSpPr/>
          <p:nvPr/>
        </p:nvSpPr>
        <p:spPr>
          <a:xfrm>
            <a:off x="81684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Line 24"/>
          <p:cNvSpPr/>
          <p:nvPr/>
        </p:nvSpPr>
        <p:spPr>
          <a:xfrm>
            <a:off x="7589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Line 25"/>
          <p:cNvSpPr/>
          <p:nvPr/>
        </p:nvSpPr>
        <p:spPr>
          <a:xfrm>
            <a:off x="694944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Line 26"/>
          <p:cNvSpPr/>
          <p:nvPr/>
        </p:nvSpPr>
        <p:spPr>
          <a:xfrm>
            <a:off x="63702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Line 27"/>
          <p:cNvSpPr/>
          <p:nvPr/>
        </p:nvSpPr>
        <p:spPr>
          <a:xfrm>
            <a:off x="57150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Line 28"/>
          <p:cNvSpPr/>
          <p:nvPr/>
        </p:nvSpPr>
        <p:spPr>
          <a:xfrm>
            <a:off x="51508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Line 29"/>
          <p:cNvSpPr/>
          <p:nvPr/>
        </p:nvSpPr>
        <p:spPr>
          <a:xfrm>
            <a:off x="44956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Line 30"/>
          <p:cNvSpPr/>
          <p:nvPr/>
        </p:nvSpPr>
        <p:spPr>
          <a:xfrm>
            <a:off x="39319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Line 31"/>
          <p:cNvSpPr/>
          <p:nvPr/>
        </p:nvSpPr>
        <p:spPr>
          <a:xfrm>
            <a:off x="32763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Line 32"/>
          <p:cNvSpPr/>
          <p:nvPr/>
        </p:nvSpPr>
        <p:spPr>
          <a:xfrm>
            <a:off x="27126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Line 33"/>
          <p:cNvSpPr/>
          <p:nvPr/>
        </p:nvSpPr>
        <p:spPr>
          <a:xfrm>
            <a:off x="20725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Line 34"/>
          <p:cNvSpPr/>
          <p:nvPr/>
        </p:nvSpPr>
        <p:spPr>
          <a:xfrm>
            <a:off x="15087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3" name="CustomShape 35"/>
          <p:cNvSpPr/>
          <p:nvPr/>
        </p:nvSpPr>
        <p:spPr>
          <a:xfrm>
            <a:off x="82440" y="4724280"/>
            <a:ext cx="857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aOrigin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4" name="CustomShape 36"/>
          <p:cNvSpPr/>
          <p:nvPr/>
        </p:nvSpPr>
        <p:spPr>
          <a:xfrm>
            <a:off x="946800" y="4893840"/>
            <a:ext cx="412920" cy="52812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85" name="CustomShape 37"/>
          <p:cNvSpPr/>
          <p:nvPr/>
        </p:nvSpPr>
        <p:spPr>
          <a:xfrm flipH="1" flipV="1" rot="10800000">
            <a:off x="3813120" y="5409360"/>
            <a:ext cx="1070280" cy="504360"/>
          </a:xfrm>
          <a:prstGeom prst="curvedConnector4">
            <a:avLst>
              <a:gd name="adj1" fmla="val -21350"/>
              <a:gd name="adj2" fmla="val 66775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086" name="CustomShape 38"/>
          <p:cNvSpPr/>
          <p:nvPr/>
        </p:nvSpPr>
        <p:spPr>
          <a:xfrm>
            <a:off x="1244160" y="5422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7" name="CustomShape 39"/>
          <p:cNvSpPr/>
          <p:nvPr/>
        </p:nvSpPr>
        <p:spPr>
          <a:xfrm>
            <a:off x="2753640" y="4736520"/>
            <a:ext cx="1488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*)aOrigin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8" name="CustomShape 40"/>
          <p:cNvSpPr/>
          <p:nvPr/>
        </p:nvSpPr>
        <p:spPr>
          <a:xfrm>
            <a:off x="3697920" y="5410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9" name="CustomShape 41"/>
          <p:cNvSpPr/>
          <p:nvPr/>
        </p:nvSpPr>
        <p:spPr>
          <a:xfrm flipV="1" rot="10800000">
            <a:off x="2743200" y="5422320"/>
            <a:ext cx="138240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1" dur="indefinite" restart="never" nodeType="tmRoot">
          <p:childTnLst>
            <p:seq>
              <p:cTn id="2022" dur="indefinite" nodeType="mainSeq">
                <p:childTnLst>
                  <p:par>
                    <p:cTn id="2023" fill="hold">
                      <p:stCondLst>
                        <p:cond delay="indefinite"/>
                      </p:stCondLst>
                      <p:childTnLst>
                        <p:par>
                          <p:cTn id="2024" fill="hold">
                            <p:stCondLst>
                              <p:cond delay="0"/>
                            </p:stCondLst>
                            <p:childTnLst>
                              <p:par>
                                <p:cTn id="20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7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1" fill="hold">
                      <p:stCondLst>
                        <p:cond delay="indefinite"/>
                      </p:stCondLst>
                      <p:childTnLst>
                        <p:par>
                          <p:cTn id="2032" fill="hold">
                            <p:stCondLst>
                              <p:cond delay="0"/>
                            </p:stCondLst>
                            <p:childTnLst>
                              <p:par>
                                <p:cTn id="20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5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3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1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sizeItem_addr 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*)aData –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6D0773C-2ECA-4F81-9B31-BD19B236A5E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93" name="CustomShape 4"/>
          <p:cNvSpPr/>
          <p:nvPr/>
        </p:nvSpPr>
        <p:spPr>
          <a:xfrm>
            <a:off x="12193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4" name="CustomShape 5"/>
          <p:cNvSpPr/>
          <p:nvPr/>
        </p:nvSpPr>
        <p:spPr>
          <a:xfrm>
            <a:off x="24361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5" name="CustomShape 6"/>
          <p:cNvSpPr/>
          <p:nvPr/>
        </p:nvSpPr>
        <p:spPr>
          <a:xfrm>
            <a:off x="36576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6" name="CustomShape 7"/>
          <p:cNvSpPr/>
          <p:nvPr/>
        </p:nvSpPr>
        <p:spPr>
          <a:xfrm>
            <a:off x="48744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7" name="CustomShape 8"/>
          <p:cNvSpPr/>
          <p:nvPr/>
        </p:nvSpPr>
        <p:spPr>
          <a:xfrm>
            <a:off x="609588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8" name="CustomShape 9"/>
          <p:cNvSpPr/>
          <p:nvPr/>
        </p:nvSpPr>
        <p:spPr>
          <a:xfrm>
            <a:off x="73152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9" name="CustomShape 10"/>
          <p:cNvSpPr/>
          <p:nvPr/>
        </p:nvSpPr>
        <p:spPr>
          <a:xfrm>
            <a:off x="861300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0" name="CustomShape 11"/>
          <p:cNvSpPr/>
          <p:nvPr/>
        </p:nvSpPr>
        <p:spPr>
          <a:xfrm rot="5400000">
            <a:off x="2301480" y="505980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CustomShape 12"/>
          <p:cNvSpPr/>
          <p:nvPr/>
        </p:nvSpPr>
        <p:spPr>
          <a:xfrm rot="5400000">
            <a:off x="5852520" y="379440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CustomShape 13"/>
          <p:cNvSpPr/>
          <p:nvPr/>
        </p:nvSpPr>
        <p:spPr>
          <a:xfrm>
            <a:off x="2108160" y="628740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3" name="CustomShape 14"/>
          <p:cNvSpPr/>
          <p:nvPr/>
        </p:nvSpPr>
        <p:spPr>
          <a:xfrm>
            <a:off x="5755680" y="63212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4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5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6" name="Line 17"/>
          <p:cNvSpPr/>
          <p:nvPr/>
        </p:nvSpPr>
        <p:spPr>
          <a:xfrm>
            <a:off x="17917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Line 18"/>
          <p:cNvSpPr/>
          <p:nvPr/>
        </p:nvSpPr>
        <p:spPr>
          <a:xfrm>
            <a:off x="3008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Line 19"/>
          <p:cNvSpPr/>
          <p:nvPr/>
        </p:nvSpPr>
        <p:spPr>
          <a:xfrm>
            <a:off x="42300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Line 20"/>
          <p:cNvSpPr/>
          <p:nvPr/>
        </p:nvSpPr>
        <p:spPr>
          <a:xfrm>
            <a:off x="544716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Line 21"/>
          <p:cNvSpPr/>
          <p:nvPr/>
        </p:nvSpPr>
        <p:spPr>
          <a:xfrm>
            <a:off x="666828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Line 22"/>
          <p:cNvSpPr/>
          <p:nvPr/>
        </p:nvSpPr>
        <p:spPr>
          <a:xfrm>
            <a:off x="78876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Line 23"/>
          <p:cNvSpPr/>
          <p:nvPr/>
        </p:nvSpPr>
        <p:spPr>
          <a:xfrm>
            <a:off x="81684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Line 24"/>
          <p:cNvSpPr/>
          <p:nvPr/>
        </p:nvSpPr>
        <p:spPr>
          <a:xfrm>
            <a:off x="7589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Line 25"/>
          <p:cNvSpPr/>
          <p:nvPr/>
        </p:nvSpPr>
        <p:spPr>
          <a:xfrm>
            <a:off x="694944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Line 26"/>
          <p:cNvSpPr/>
          <p:nvPr/>
        </p:nvSpPr>
        <p:spPr>
          <a:xfrm>
            <a:off x="63702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Line 27"/>
          <p:cNvSpPr/>
          <p:nvPr/>
        </p:nvSpPr>
        <p:spPr>
          <a:xfrm>
            <a:off x="57150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Line 28"/>
          <p:cNvSpPr/>
          <p:nvPr/>
        </p:nvSpPr>
        <p:spPr>
          <a:xfrm>
            <a:off x="51508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Line 29"/>
          <p:cNvSpPr/>
          <p:nvPr/>
        </p:nvSpPr>
        <p:spPr>
          <a:xfrm>
            <a:off x="44956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Line 30"/>
          <p:cNvSpPr/>
          <p:nvPr/>
        </p:nvSpPr>
        <p:spPr>
          <a:xfrm>
            <a:off x="39319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Line 31"/>
          <p:cNvSpPr/>
          <p:nvPr/>
        </p:nvSpPr>
        <p:spPr>
          <a:xfrm>
            <a:off x="32763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Line 32"/>
          <p:cNvSpPr/>
          <p:nvPr/>
        </p:nvSpPr>
        <p:spPr>
          <a:xfrm>
            <a:off x="27126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Line 33"/>
          <p:cNvSpPr/>
          <p:nvPr/>
        </p:nvSpPr>
        <p:spPr>
          <a:xfrm>
            <a:off x="20725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Line 34"/>
          <p:cNvSpPr/>
          <p:nvPr/>
        </p:nvSpPr>
        <p:spPr>
          <a:xfrm>
            <a:off x="15087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35"/>
          <p:cNvSpPr/>
          <p:nvPr/>
        </p:nvSpPr>
        <p:spPr>
          <a:xfrm>
            <a:off x="4933440" y="472428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5" name="CustomShape 36"/>
          <p:cNvSpPr/>
          <p:nvPr/>
        </p:nvSpPr>
        <p:spPr>
          <a:xfrm flipV="1" rot="10800000">
            <a:off x="4929840" y="5410080"/>
            <a:ext cx="111564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26" name="CustomShape 37"/>
          <p:cNvSpPr/>
          <p:nvPr/>
        </p:nvSpPr>
        <p:spPr>
          <a:xfrm flipH="1" flipV="1" rot="10800000">
            <a:off x="3813120" y="5409360"/>
            <a:ext cx="1047240" cy="504360"/>
          </a:xfrm>
          <a:prstGeom prst="curvedConnector4">
            <a:avLst>
              <a:gd name="adj1" fmla="val -21822"/>
              <a:gd name="adj2" fmla="val 66775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27" name="CustomShape 38"/>
          <p:cNvSpPr/>
          <p:nvPr/>
        </p:nvSpPr>
        <p:spPr>
          <a:xfrm>
            <a:off x="2463480" y="5422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8" name="CustomShape 39"/>
          <p:cNvSpPr/>
          <p:nvPr/>
        </p:nvSpPr>
        <p:spPr>
          <a:xfrm>
            <a:off x="2774520" y="4736520"/>
            <a:ext cx="133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9" name="CustomShape 40"/>
          <p:cNvSpPr/>
          <p:nvPr/>
        </p:nvSpPr>
        <p:spPr>
          <a:xfrm>
            <a:off x="3697920" y="5410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0" name="CustomShape 41"/>
          <p:cNvSpPr/>
          <p:nvPr/>
        </p:nvSpPr>
        <p:spPr>
          <a:xfrm flipV="1" rot="10800000">
            <a:off x="2766240" y="5422320"/>
            <a:ext cx="18648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9" dur="indefinite" restart="never" nodeType="tmRoot">
          <p:childTnLst>
            <p:seq>
              <p:cTn id="2040" dur="indefinite" nodeType="mainSeq">
                <p:childTnLst>
                  <p:par>
                    <p:cTn id="2041" fill="hold">
                      <p:stCondLst>
                        <p:cond delay="indefinite"/>
                      </p:stCondLst>
                      <p:childTnLst>
                        <p:par>
                          <p:cTn id="2042" fill="hold">
                            <p:stCondLst>
                              <p:cond delay="0"/>
                            </p:stCondLst>
                            <p:childTnLst>
                              <p:par>
                                <p:cTn id="20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5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8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9" fill="hold">
                      <p:stCondLst>
                        <p:cond delay="indefinite"/>
                      </p:stCondLst>
                      <p:childTnLst>
                        <p:par>
                          <p:cTn id="2050" fill="hold">
                            <p:stCondLst>
                              <p:cond delay="0"/>
                            </p:stCondLst>
                            <p:childTnLst>
                              <p:par>
                                <p:cTn id="20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5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6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2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arrSize(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*)origin_addr(aData);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1373B5A-DABF-4533-BA06-89D75E7BE65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34" name="CustomShape 4"/>
          <p:cNvSpPr/>
          <p:nvPr/>
        </p:nvSpPr>
        <p:spPr>
          <a:xfrm>
            <a:off x="12193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35" name="CustomShape 5"/>
          <p:cNvSpPr/>
          <p:nvPr/>
        </p:nvSpPr>
        <p:spPr>
          <a:xfrm>
            <a:off x="24361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36" name="CustomShape 6"/>
          <p:cNvSpPr/>
          <p:nvPr/>
        </p:nvSpPr>
        <p:spPr>
          <a:xfrm>
            <a:off x="36576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37" name="CustomShape 7"/>
          <p:cNvSpPr/>
          <p:nvPr/>
        </p:nvSpPr>
        <p:spPr>
          <a:xfrm>
            <a:off x="48744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38" name="CustomShape 8"/>
          <p:cNvSpPr/>
          <p:nvPr/>
        </p:nvSpPr>
        <p:spPr>
          <a:xfrm>
            <a:off x="609588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39" name="CustomShape 9"/>
          <p:cNvSpPr/>
          <p:nvPr/>
        </p:nvSpPr>
        <p:spPr>
          <a:xfrm>
            <a:off x="73152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40" name="CustomShape 10"/>
          <p:cNvSpPr/>
          <p:nvPr/>
        </p:nvSpPr>
        <p:spPr>
          <a:xfrm>
            <a:off x="861300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1" name="CustomShape 11"/>
          <p:cNvSpPr/>
          <p:nvPr/>
        </p:nvSpPr>
        <p:spPr>
          <a:xfrm rot="5400000">
            <a:off x="2301480" y="505980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CustomShape 12"/>
          <p:cNvSpPr/>
          <p:nvPr/>
        </p:nvSpPr>
        <p:spPr>
          <a:xfrm rot="5400000">
            <a:off x="5852520" y="379440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CustomShape 13"/>
          <p:cNvSpPr/>
          <p:nvPr/>
        </p:nvSpPr>
        <p:spPr>
          <a:xfrm>
            <a:off x="2108160" y="628740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4" name="CustomShape 14"/>
          <p:cNvSpPr/>
          <p:nvPr/>
        </p:nvSpPr>
        <p:spPr>
          <a:xfrm>
            <a:off x="5755680" y="63212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5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6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7" name="Line 17"/>
          <p:cNvSpPr/>
          <p:nvPr/>
        </p:nvSpPr>
        <p:spPr>
          <a:xfrm>
            <a:off x="17917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Line 18"/>
          <p:cNvSpPr/>
          <p:nvPr/>
        </p:nvSpPr>
        <p:spPr>
          <a:xfrm>
            <a:off x="3008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Line 19"/>
          <p:cNvSpPr/>
          <p:nvPr/>
        </p:nvSpPr>
        <p:spPr>
          <a:xfrm>
            <a:off x="42300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Line 20"/>
          <p:cNvSpPr/>
          <p:nvPr/>
        </p:nvSpPr>
        <p:spPr>
          <a:xfrm>
            <a:off x="544716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Line 21"/>
          <p:cNvSpPr/>
          <p:nvPr/>
        </p:nvSpPr>
        <p:spPr>
          <a:xfrm>
            <a:off x="666828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Line 22"/>
          <p:cNvSpPr/>
          <p:nvPr/>
        </p:nvSpPr>
        <p:spPr>
          <a:xfrm>
            <a:off x="78876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Line 23"/>
          <p:cNvSpPr/>
          <p:nvPr/>
        </p:nvSpPr>
        <p:spPr>
          <a:xfrm>
            <a:off x="81684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Line 24"/>
          <p:cNvSpPr/>
          <p:nvPr/>
        </p:nvSpPr>
        <p:spPr>
          <a:xfrm>
            <a:off x="7589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Line 25"/>
          <p:cNvSpPr/>
          <p:nvPr/>
        </p:nvSpPr>
        <p:spPr>
          <a:xfrm>
            <a:off x="694944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Line 26"/>
          <p:cNvSpPr/>
          <p:nvPr/>
        </p:nvSpPr>
        <p:spPr>
          <a:xfrm>
            <a:off x="63702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Line 27"/>
          <p:cNvSpPr/>
          <p:nvPr/>
        </p:nvSpPr>
        <p:spPr>
          <a:xfrm>
            <a:off x="57150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Line 28"/>
          <p:cNvSpPr/>
          <p:nvPr/>
        </p:nvSpPr>
        <p:spPr>
          <a:xfrm>
            <a:off x="51508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Line 29"/>
          <p:cNvSpPr/>
          <p:nvPr/>
        </p:nvSpPr>
        <p:spPr>
          <a:xfrm>
            <a:off x="44956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Line 30"/>
          <p:cNvSpPr/>
          <p:nvPr/>
        </p:nvSpPr>
        <p:spPr>
          <a:xfrm>
            <a:off x="39319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Line 31"/>
          <p:cNvSpPr/>
          <p:nvPr/>
        </p:nvSpPr>
        <p:spPr>
          <a:xfrm>
            <a:off x="32763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Line 32"/>
          <p:cNvSpPr/>
          <p:nvPr/>
        </p:nvSpPr>
        <p:spPr>
          <a:xfrm>
            <a:off x="27126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Line 33"/>
          <p:cNvSpPr/>
          <p:nvPr/>
        </p:nvSpPr>
        <p:spPr>
          <a:xfrm>
            <a:off x="20725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Line 34"/>
          <p:cNvSpPr/>
          <p:nvPr/>
        </p:nvSpPr>
        <p:spPr>
          <a:xfrm>
            <a:off x="15087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CustomShape 35"/>
          <p:cNvSpPr/>
          <p:nvPr/>
        </p:nvSpPr>
        <p:spPr>
          <a:xfrm>
            <a:off x="4857480" y="472428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6" name="CustomShape 36"/>
          <p:cNvSpPr/>
          <p:nvPr/>
        </p:nvSpPr>
        <p:spPr>
          <a:xfrm flipV="1" rot="10800000">
            <a:off x="4853880" y="5410080"/>
            <a:ext cx="103932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67" name="CustomShape 37"/>
          <p:cNvSpPr/>
          <p:nvPr/>
        </p:nvSpPr>
        <p:spPr>
          <a:xfrm flipH="1" flipV="1" rot="10800000">
            <a:off x="3813120" y="5409360"/>
            <a:ext cx="1070280" cy="504360"/>
          </a:xfrm>
          <a:prstGeom prst="curvedConnector4">
            <a:avLst>
              <a:gd name="adj1" fmla="val -21350"/>
              <a:gd name="adj2" fmla="val 66775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68" name="CustomShape 38"/>
          <p:cNvSpPr/>
          <p:nvPr/>
        </p:nvSpPr>
        <p:spPr>
          <a:xfrm>
            <a:off x="1244160" y="5422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9" name="CustomShape 39"/>
          <p:cNvSpPr/>
          <p:nvPr/>
        </p:nvSpPr>
        <p:spPr>
          <a:xfrm>
            <a:off x="2751480" y="4736520"/>
            <a:ext cx="133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0" name="CustomShape 40"/>
          <p:cNvSpPr/>
          <p:nvPr/>
        </p:nvSpPr>
        <p:spPr>
          <a:xfrm>
            <a:off x="3697920" y="5410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1" name="CustomShape 41"/>
          <p:cNvSpPr/>
          <p:nvPr/>
        </p:nvSpPr>
        <p:spPr>
          <a:xfrm flipV="1" rot="10800000">
            <a:off x="2743200" y="5422320"/>
            <a:ext cx="138240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72" name="CustomShape 42"/>
          <p:cNvSpPr/>
          <p:nvPr/>
        </p:nvSpPr>
        <p:spPr>
          <a:xfrm>
            <a:off x="1440000" y="5471280"/>
            <a:ext cx="76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nItem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7" dur="indefinite" restart="never" nodeType="tmRoot">
          <p:childTnLst>
            <p:seq>
              <p:cTn id="2058" dur="indefinite" nodeType="mainSeq">
                <p:childTnLst>
                  <p:par>
                    <p:cTn id="2059" fill="hold">
                      <p:stCondLst>
                        <p:cond delay="indefinite"/>
                      </p:stCondLst>
                      <p:childTnLst>
                        <p:par>
                          <p:cTn id="2060" fill="hold">
                            <p:stCondLst>
                              <p:cond delay="0"/>
                            </p:stCondLst>
                            <p:childTnLst>
                              <p:par>
                                <p:cTn id="20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5" fill="hold">
                      <p:stCondLst>
                        <p:cond delay="indefinite"/>
                      </p:stCondLst>
                      <p:childTnLst>
                        <p:par>
                          <p:cTn id="2066" fill="hold">
                            <p:stCondLst>
                              <p:cond delay="0"/>
                            </p:stCondLst>
                            <p:childTnLst>
                              <p:par>
                                <p:cTn id="20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7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>
                            <p:stCondLst>
                              <p:cond delay="500"/>
                            </p:stCondLst>
                            <p:childTnLst>
                              <p:par>
                                <p:cTn id="207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4" dur="20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75" dur="20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6" dur="20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4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arrItemSize(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!= NULL)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*)sizeItem_addr(aData);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609F7FF-C1F1-4E7A-9982-0F5597707D8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76" name="CustomShape 4"/>
          <p:cNvSpPr/>
          <p:nvPr/>
        </p:nvSpPr>
        <p:spPr>
          <a:xfrm>
            <a:off x="12193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7" name="CustomShape 5"/>
          <p:cNvSpPr/>
          <p:nvPr/>
        </p:nvSpPr>
        <p:spPr>
          <a:xfrm>
            <a:off x="243612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8" name="CustomShape 6"/>
          <p:cNvSpPr/>
          <p:nvPr/>
        </p:nvSpPr>
        <p:spPr>
          <a:xfrm>
            <a:off x="36576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9" name="CustomShape 7"/>
          <p:cNvSpPr/>
          <p:nvPr/>
        </p:nvSpPr>
        <p:spPr>
          <a:xfrm>
            <a:off x="48744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80" name="CustomShape 8"/>
          <p:cNvSpPr/>
          <p:nvPr/>
        </p:nvSpPr>
        <p:spPr>
          <a:xfrm>
            <a:off x="609588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81" name="CustomShape 9"/>
          <p:cNvSpPr/>
          <p:nvPr/>
        </p:nvSpPr>
        <p:spPr>
          <a:xfrm>
            <a:off x="7315200" y="541008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82" name="CustomShape 10"/>
          <p:cNvSpPr/>
          <p:nvPr/>
        </p:nvSpPr>
        <p:spPr>
          <a:xfrm>
            <a:off x="8613000" y="541008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3" name="CustomShape 11"/>
          <p:cNvSpPr/>
          <p:nvPr/>
        </p:nvSpPr>
        <p:spPr>
          <a:xfrm rot="5400000">
            <a:off x="2301480" y="505980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CustomShape 12"/>
          <p:cNvSpPr/>
          <p:nvPr/>
        </p:nvSpPr>
        <p:spPr>
          <a:xfrm rot="5400000">
            <a:off x="5852520" y="379440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CustomShape 13"/>
          <p:cNvSpPr/>
          <p:nvPr/>
        </p:nvSpPr>
        <p:spPr>
          <a:xfrm>
            <a:off x="2108160" y="628740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6" name="CustomShape 14"/>
          <p:cNvSpPr/>
          <p:nvPr/>
        </p:nvSpPr>
        <p:spPr>
          <a:xfrm>
            <a:off x="5755680" y="632124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7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8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9" name="Line 17"/>
          <p:cNvSpPr/>
          <p:nvPr/>
        </p:nvSpPr>
        <p:spPr>
          <a:xfrm>
            <a:off x="17917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Line 18"/>
          <p:cNvSpPr/>
          <p:nvPr/>
        </p:nvSpPr>
        <p:spPr>
          <a:xfrm>
            <a:off x="3008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Line 19"/>
          <p:cNvSpPr/>
          <p:nvPr/>
        </p:nvSpPr>
        <p:spPr>
          <a:xfrm>
            <a:off x="42300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Line 20"/>
          <p:cNvSpPr/>
          <p:nvPr/>
        </p:nvSpPr>
        <p:spPr>
          <a:xfrm>
            <a:off x="544716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Line 21"/>
          <p:cNvSpPr/>
          <p:nvPr/>
        </p:nvSpPr>
        <p:spPr>
          <a:xfrm>
            <a:off x="666828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Line 22"/>
          <p:cNvSpPr/>
          <p:nvPr/>
        </p:nvSpPr>
        <p:spPr>
          <a:xfrm>
            <a:off x="78876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Line 23"/>
          <p:cNvSpPr/>
          <p:nvPr/>
        </p:nvSpPr>
        <p:spPr>
          <a:xfrm>
            <a:off x="816840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Line 24"/>
          <p:cNvSpPr/>
          <p:nvPr/>
        </p:nvSpPr>
        <p:spPr>
          <a:xfrm>
            <a:off x="7589520" y="541008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Line 25"/>
          <p:cNvSpPr/>
          <p:nvPr/>
        </p:nvSpPr>
        <p:spPr>
          <a:xfrm>
            <a:off x="694944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Line 26"/>
          <p:cNvSpPr/>
          <p:nvPr/>
        </p:nvSpPr>
        <p:spPr>
          <a:xfrm>
            <a:off x="63702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Line 27"/>
          <p:cNvSpPr/>
          <p:nvPr/>
        </p:nvSpPr>
        <p:spPr>
          <a:xfrm>
            <a:off x="57150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Line 28"/>
          <p:cNvSpPr/>
          <p:nvPr/>
        </p:nvSpPr>
        <p:spPr>
          <a:xfrm>
            <a:off x="51508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Line 29"/>
          <p:cNvSpPr/>
          <p:nvPr/>
        </p:nvSpPr>
        <p:spPr>
          <a:xfrm>
            <a:off x="449568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Line 30"/>
          <p:cNvSpPr/>
          <p:nvPr/>
        </p:nvSpPr>
        <p:spPr>
          <a:xfrm>
            <a:off x="39319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Line 31"/>
          <p:cNvSpPr/>
          <p:nvPr/>
        </p:nvSpPr>
        <p:spPr>
          <a:xfrm>
            <a:off x="32763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Line 32"/>
          <p:cNvSpPr/>
          <p:nvPr/>
        </p:nvSpPr>
        <p:spPr>
          <a:xfrm>
            <a:off x="271260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Line 33"/>
          <p:cNvSpPr/>
          <p:nvPr/>
        </p:nvSpPr>
        <p:spPr>
          <a:xfrm>
            <a:off x="207252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Line 34"/>
          <p:cNvSpPr/>
          <p:nvPr/>
        </p:nvSpPr>
        <p:spPr>
          <a:xfrm>
            <a:off x="1508760" y="539496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35"/>
          <p:cNvSpPr/>
          <p:nvPr/>
        </p:nvSpPr>
        <p:spPr>
          <a:xfrm>
            <a:off x="4857480" y="472428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8" name="CustomShape 36"/>
          <p:cNvSpPr/>
          <p:nvPr/>
        </p:nvSpPr>
        <p:spPr>
          <a:xfrm flipV="1" rot="10800000">
            <a:off x="4853880" y="5410080"/>
            <a:ext cx="103932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209" name="CustomShape 37"/>
          <p:cNvSpPr/>
          <p:nvPr/>
        </p:nvSpPr>
        <p:spPr>
          <a:xfrm flipH="1" flipV="1" rot="10800000">
            <a:off x="3813120" y="5409360"/>
            <a:ext cx="1070280" cy="504360"/>
          </a:xfrm>
          <a:prstGeom prst="curvedConnector4">
            <a:avLst>
              <a:gd name="adj1" fmla="val -21350"/>
              <a:gd name="adj2" fmla="val 66775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210" name="CustomShape 38"/>
          <p:cNvSpPr/>
          <p:nvPr/>
        </p:nvSpPr>
        <p:spPr>
          <a:xfrm>
            <a:off x="2448000" y="54223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1" name="CustomShape 39"/>
          <p:cNvSpPr/>
          <p:nvPr/>
        </p:nvSpPr>
        <p:spPr>
          <a:xfrm>
            <a:off x="2751480" y="4736520"/>
            <a:ext cx="133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2" name="CustomShape 40"/>
          <p:cNvSpPr/>
          <p:nvPr/>
        </p:nvSpPr>
        <p:spPr>
          <a:xfrm>
            <a:off x="3697920" y="5410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3" name="CustomShape 41"/>
          <p:cNvSpPr/>
          <p:nvPr/>
        </p:nvSpPr>
        <p:spPr>
          <a:xfrm flipV="1" rot="10800000">
            <a:off x="2743200" y="5422320"/>
            <a:ext cx="17856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214" name="CustomShape 42"/>
          <p:cNvSpPr/>
          <p:nvPr/>
        </p:nvSpPr>
        <p:spPr>
          <a:xfrm>
            <a:off x="2613240" y="5486400"/>
            <a:ext cx="82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imes New Roman"/>
              </a:rPr>
              <a:t>szItem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7" dur="indefinite" restart="never" nodeType="tmRoot">
          <p:childTnLst>
            <p:seq>
              <p:cTn id="2078" dur="indefinite" nodeType="mainSeq">
                <p:childTnLst>
                  <p:par>
                    <p:cTn id="2079" fill="hold">
                      <p:stCondLst>
                        <p:cond delay="indefinite"/>
                      </p:stCondLst>
                      <p:childTnLst>
                        <p:par>
                          <p:cTn id="2080" fill="hold">
                            <p:stCondLst>
                              <p:cond delay="0"/>
                            </p:stCondLst>
                            <p:childTnLst>
                              <p:par>
                                <p:cTn id="20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5" fill="hold">
                      <p:stCondLst>
                        <p:cond delay="indefinite"/>
                      </p:stCondLst>
                      <p:childTnLst>
                        <p:par>
                          <p:cTn id="2086" fill="hold">
                            <p:stCondLst>
                              <p:cond delay="0"/>
                            </p:stCondLst>
                            <p:childTnLst>
                              <p:par>
                                <p:cTn id="20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9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2" fill="hold">
                            <p:stCondLst>
                              <p:cond delay="500"/>
                            </p:stCondLst>
                            <p:childTnLst>
                              <p:par>
                                <p:cTn id="209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4" dur="20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95" dur="20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6" dur="20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6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arrFree(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!= NULL) free(origin_addr(aData));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29AC0147-59CD-40CD-86BC-26C0E3B11E5C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8" name="CustomShape 4"/>
          <p:cNvSpPr/>
          <p:nvPr/>
        </p:nvSpPr>
        <p:spPr>
          <a:xfrm>
            <a:off x="121932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19" name="CustomShape 5"/>
          <p:cNvSpPr/>
          <p:nvPr/>
        </p:nvSpPr>
        <p:spPr>
          <a:xfrm>
            <a:off x="243612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0" name="CustomShape 6"/>
          <p:cNvSpPr/>
          <p:nvPr/>
        </p:nvSpPr>
        <p:spPr>
          <a:xfrm>
            <a:off x="365760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1" name="CustomShape 7"/>
          <p:cNvSpPr/>
          <p:nvPr/>
        </p:nvSpPr>
        <p:spPr>
          <a:xfrm>
            <a:off x="487440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2" name="CustomShape 8"/>
          <p:cNvSpPr/>
          <p:nvPr/>
        </p:nvSpPr>
        <p:spPr>
          <a:xfrm>
            <a:off x="609588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3" name="CustomShape 9"/>
          <p:cNvSpPr/>
          <p:nvPr/>
        </p:nvSpPr>
        <p:spPr>
          <a:xfrm>
            <a:off x="7315200" y="5029200"/>
            <a:ext cx="114480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4" name="CustomShape 10"/>
          <p:cNvSpPr/>
          <p:nvPr/>
        </p:nvSpPr>
        <p:spPr>
          <a:xfrm>
            <a:off x="8613000" y="50292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5" name="CustomShape 11"/>
          <p:cNvSpPr/>
          <p:nvPr/>
        </p:nvSpPr>
        <p:spPr>
          <a:xfrm rot="5400000">
            <a:off x="2301480" y="4678560"/>
            <a:ext cx="273960" cy="228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CustomShape 12"/>
          <p:cNvSpPr/>
          <p:nvPr/>
        </p:nvSpPr>
        <p:spPr>
          <a:xfrm rot="5400000">
            <a:off x="5852520" y="3413520"/>
            <a:ext cx="365400" cy="48459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CustomShape 13"/>
          <p:cNvSpPr/>
          <p:nvPr/>
        </p:nvSpPr>
        <p:spPr>
          <a:xfrm>
            <a:off x="2108160" y="5906160"/>
            <a:ext cx="77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8" name="CustomShape 14"/>
          <p:cNvSpPr/>
          <p:nvPr/>
        </p:nvSpPr>
        <p:spPr>
          <a:xfrm>
            <a:off x="5755680" y="5940360"/>
            <a:ext cx="56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9" name="CustomShape 15"/>
          <p:cNvSpPr/>
          <p:nvPr/>
        </p:nvSpPr>
        <p:spPr>
          <a:xfrm>
            <a:off x="345852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CustomShape 16"/>
          <p:cNvSpPr/>
          <p:nvPr/>
        </p:nvSpPr>
        <p:spPr>
          <a:xfrm>
            <a:off x="4253040" y="405036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1" name="Line 17"/>
          <p:cNvSpPr/>
          <p:nvPr/>
        </p:nvSpPr>
        <p:spPr>
          <a:xfrm>
            <a:off x="179172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Line 18"/>
          <p:cNvSpPr/>
          <p:nvPr/>
        </p:nvSpPr>
        <p:spPr>
          <a:xfrm>
            <a:off x="300852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Line 19"/>
          <p:cNvSpPr/>
          <p:nvPr/>
        </p:nvSpPr>
        <p:spPr>
          <a:xfrm>
            <a:off x="423000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Line 20"/>
          <p:cNvSpPr/>
          <p:nvPr/>
        </p:nvSpPr>
        <p:spPr>
          <a:xfrm>
            <a:off x="544716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Line 21"/>
          <p:cNvSpPr/>
          <p:nvPr/>
        </p:nvSpPr>
        <p:spPr>
          <a:xfrm>
            <a:off x="666828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Line 22"/>
          <p:cNvSpPr/>
          <p:nvPr/>
        </p:nvSpPr>
        <p:spPr>
          <a:xfrm>
            <a:off x="788760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Line 23"/>
          <p:cNvSpPr/>
          <p:nvPr/>
        </p:nvSpPr>
        <p:spPr>
          <a:xfrm>
            <a:off x="816840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Line 24"/>
          <p:cNvSpPr/>
          <p:nvPr/>
        </p:nvSpPr>
        <p:spPr>
          <a:xfrm>
            <a:off x="7589520" y="5029200"/>
            <a:ext cx="0" cy="5331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Line 25"/>
          <p:cNvSpPr/>
          <p:nvPr/>
        </p:nvSpPr>
        <p:spPr>
          <a:xfrm>
            <a:off x="694944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Line 26"/>
          <p:cNvSpPr/>
          <p:nvPr/>
        </p:nvSpPr>
        <p:spPr>
          <a:xfrm>
            <a:off x="637020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Line 27"/>
          <p:cNvSpPr/>
          <p:nvPr/>
        </p:nvSpPr>
        <p:spPr>
          <a:xfrm>
            <a:off x="571500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Line 28"/>
          <p:cNvSpPr/>
          <p:nvPr/>
        </p:nvSpPr>
        <p:spPr>
          <a:xfrm>
            <a:off x="515088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Line 29"/>
          <p:cNvSpPr/>
          <p:nvPr/>
        </p:nvSpPr>
        <p:spPr>
          <a:xfrm>
            <a:off x="449568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Line 30"/>
          <p:cNvSpPr/>
          <p:nvPr/>
        </p:nvSpPr>
        <p:spPr>
          <a:xfrm>
            <a:off x="393192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Line 31"/>
          <p:cNvSpPr/>
          <p:nvPr/>
        </p:nvSpPr>
        <p:spPr>
          <a:xfrm>
            <a:off x="327636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Line 32"/>
          <p:cNvSpPr/>
          <p:nvPr/>
        </p:nvSpPr>
        <p:spPr>
          <a:xfrm>
            <a:off x="271260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Line 33"/>
          <p:cNvSpPr/>
          <p:nvPr/>
        </p:nvSpPr>
        <p:spPr>
          <a:xfrm>
            <a:off x="207252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Line 34"/>
          <p:cNvSpPr/>
          <p:nvPr/>
        </p:nvSpPr>
        <p:spPr>
          <a:xfrm>
            <a:off x="1508760" y="5013720"/>
            <a:ext cx="0" cy="53352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CustomShape 35"/>
          <p:cNvSpPr/>
          <p:nvPr/>
        </p:nvSpPr>
        <p:spPr>
          <a:xfrm>
            <a:off x="4857480" y="4343400"/>
            <a:ext cx="700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0" name="CustomShape 36"/>
          <p:cNvSpPr/>
          <p:nvPr/>
        </p:nvSpPr>
        <p:spPr>
          <a:xfrm flipV="1" rot="10800000">
            <a:off x="4853880" y="5029200"/>
            <a:ext cx="1039320" cy="51624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251" name="CustomShape 37"/>
          <p:cNvSpPr/>
          <p:nvPr/>
        </p:nvSpPr>
        <p:spPr>
          <a:xfrm flipH="1" flipV="1" rot="10800000">
            <a:off x="3813120" y="5028480"/>
            <a:ext cx="1070280" cy="744840"/>
          </a:xfrm>
          <a:prstGeom prst="curvedConnector4">
            <a:avLst>
              <a:gd name="adj1" fmla="val -21350"/>
              <a:gd name="adj2" fmla="val 61359"/>
            </a:avLst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252" name="CustomShape 38"/>
          <p:cNvSpPr/>
          <p:nvPr/>
        </p:nvSpPr>
        <p:spPr>
          <a:xfrm>
            <a:off x="1244160" y="50410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3" name="CustomShape 39"/>
          <p:cNvSpPr/>
          <p:nvPr/>
        </p:nvSpPr>
        <p:spPr>
          <a:xfrm>
            <a:off x="2751480" y="4114800"/>
            <a:ext cx="1331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16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*)aData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4" name="CustomShape 40"/>
          <p:cNvSpPr/>
          <p:nvPr/>
        </p:nvSpPr>
        <p:spPr>
          <a:xfrm>
            <a:off x="3697920" y="50292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5" name="CustomShape 41"/>
          <p:cNvSpPr/>
          <p:nvPr/>
        </p:nvSpPr>
        <p:spPr>
          <a:xfrm flipV="1" rot="10800000">
            <a:off x="2743200" y="5041080"/>
            <a:ext cx="1382400" cy="756720"/>
          </a:xfrm>
          <a:prstGeom prst="curvedConnector2">
            <a:avLst/>
          </a:prstGeom>
          <a:noFill/>
          <a:ln>
            <a:round/>
            <a:tailEnd len="med" type="triangle" w="med"/>
          </a:ln>
          <a:effectLst>
            <a:outerShdw blurRad="63500" dir="5400000" dist="25560" rotWithShape="0">
              <a:srgbClr val="000000">
                <a:alpha val="44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7" dur="indefinite" restart="never" nodeType="tmRoot">
          <p:childTnLst>
            <p:seq>
              <p:cTn id="2098" dur="indefinite" nodeType="mainSeq">
                <p:childTnLst>
                  <p:par>
                    <p:cTn id="2099" fill="hold">
                      <p:stCondLst>
                        <p:cond delay="indefinite"/>
                      </p:stCondLst>
                      <p:childTnLst>
                        <p:par>
                          <p:cTn id="2100" fill="hold">
                            <p:stCondLst>
                              <p:cond delay="0"/>
                            </p:stCondLst>
                            <p:childTnLst>
                              <p:par>
                                <p:cTn id="2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3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6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7" fill="hold">
                      <p:stCondLst>
                        <p:cond delay="indefinite"/>
                      </p:stCondLst>
                      <p:childTnLst>
                        <p:par>
                          <p:cTn id="2108" fill="hold">
                            <p:stCondLst>
                              <p:cond delay="0"/>
                            </p:stCondLst>
                            <p:childTnLst>
                              <p:par>
                                <p:cTn id="2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1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13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5" fill="hold">
                      <p:stCondLst>
                        <p:cond delay="indefinite"/>
                      </p:stCondLst>
                      <p:childTnLst>
                        <p:par>
                          <p:cTn id="2116" fill="hold">
                            <p:stCondLst>
                              <p:cond delay="0"/>
                            </p:stCondLst>
                            <p:childTnLst>
                              <p:par>
                                <p:cTn id="211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18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1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4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2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0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3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6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9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2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5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48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51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54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57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60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63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66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69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2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5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78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81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84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87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0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3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6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9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2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5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08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7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arrInit: Cấp </a:t>
            </a:r>
            <a:r>
              <a:rPr b="0" lang="en-US" sz="3200" spc="-1" strike="noStrike">
                <a:solidFill>
                  <a:srgbClr val="ff0000"/>
                </a:solidFill>
                <a:latin typeface="Times New Roman"/>
              </a:rPr>
              <a:t>tổng lượng byte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cần thiết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arrInit(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nItem,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szItem){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 = memSize(nItem, szItem);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aOrigin = malloc(sz);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(aOrigin != NULL){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memset(aOrigin, 0, sz);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*aData = data_addr(aOrigin);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*)origin_addr(aData) = nItem;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*)sizeItem_addr(aData) = szItem;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aData;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2343E40-BE49-4D7A-8C77-2BDC1BACC85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9" name="CustomShape 4"/>
          <p:cNvSpPr/>
          <p:nvPr/>
        </p:nvSpPr>
        <p:spPr>
          <a:xfrm>
            <a:off x="6781680" y="40384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0" name="CustomShape 5"/>
          <p:cNvSpPr/>
          <p:nvPr/>
        </p:nvSpPr>
        <p:spPr>
          <a:xfrm>
            <a:off x="7238880" y="40384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1" name="CustomShape 6"/>
          <p:cNvSpPr/>
          <p:nvPr/>
        </p:nvSpPr>
        <p:spPr>
          <a:xfrm>
            <a:off x="7696080" y="40384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2" name="CustomShape 7"/>
          <p:cNvSpPr/>
          <p:nvPr/>
        </p:nvSpPr>
        <p:spPr>
          <a:xfrm>
            <a:off x="8153280" y="40384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3" name="CustomShape 8"/>
          <p:cNvSpPr/>
          <p:nvPr/>
        </p:nvSpPr>
        <p:spPr>
          <a:xfrm>
            <a:off x="8610480" y="40384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4" name="CustomShape 9"/>
          <p:cNvSpPr/>
          <p:nvPr/>
        </p:nvSpPr>
        <p:spPr>
          <a:xfrm rot="5400000">
            <a:off x="7117560" y="413316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CustomShape 10"/>
          <p:cNvSpPr/>
          <p:nvPr/>
        </p:nvSpPr>
        <p:spPr>
          <a:xfrm rot="5400000">
            <a:off x="8229960" y="3904560"/>
            <a:ext cx="182520" cy="127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CustomShape 11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7" name="CustomShape 12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8" name="CustomShape 13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9" name="CustomShape 14"/>
          <p:cNvSpPr/>
          <p:nvPr/>
        </p:nvSpPr>
        <p:spPr>
          <a:xfrm>
            <a:off x="6742080" y="3031200"/>
            <a:ext cx="2130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Ví dụ: nItem = 3 &amp; szItem =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0" name="CustomShape 15"/>
          <p:cNvSpPr/>
          <p:nvPr/>
        </p:nvSpPr>
        <p:spPr>
          <a:xfrm flipV="1">
            <a:off x="6255720" y="3169800"/>
            <a:ext cx="474120" cy="100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CustomShape 16"/>
          <p:cNvSpPr/>
          <p:nvPr/>
        </p:nvSpPr>
        <p:spPr>
          <a:xfrm>
            <a:off x="6021720" y="301104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2" name="CustomShape 17"/>
          <p:cNvSpPr/>
          <p:nvPr/>
        </p:nvSpPr>
        <p:spPr>
          <a:xfrm>
            <a:off x="7906320" y="3352680"/>
            <a:ext cx="1014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sz = 8 + 3 *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3" name="CustomShape 18"/>
          <p:cNvSpPr/>
          <p:nvPr/>
        </p:nvSpPr>
        <p:spPr>
          <a:xfrm flipH="1" rot="16200000">
            <a:off x="7761600" y="3353040"/>
            <a:ext cx="182880" cy="925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CustomShape 19"/>
          <p:cNvSpPr/>
          <p:nvPr/>
        </p:nvSpPr>
        <p:spPr>
          <a:xfrm>
            <a:off x="6921000" y="4562640"/>
            <a:ext cx="62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header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5" name="CustomShape 20"/>
          <p:cNvSpPr/>
          <p:nvPr/>
        </p:nvSpPr>
        <p:spPr>
          <a:xfrm>
            <a:off x="8062200" y="456264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6" name="CustomShape 21"/>
          <p:cNvSpPr/>
          <p:nvPr/>
        </p:nvSpPr>
        <p:spPr>
          <a:xfrm>
            <a:off x="5672520" y="3700800"/>
            <a:ext cx="650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aOrigin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7" name="CustomShape 22"/>
          <p:cNvSpPr/>
          <p:nvPr/>
        </p:nvSpPr>
        <p:spPr>
          <a:xfrm>
            <a:off x="6324480" y="3831480"/>
            <a:ext cx="406800" cy="101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CustomShape 23"/>
          <p:cNvSpPr/>
          <p:nvPr/>
        </p:nvSpPr>
        <p:spPr>
          <a:xfrm>
            <a:off x="6836400" y="40662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9" name="CustomShape 24"/>
          <p:cNvSpPr/>
          <p:nvPr/>
        </p:nvSpPr>
        <p:spPr>
          <a:xfrm>
            <a:off x="7307280" y="40597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0" name="CustomShape 25"/>
          <p:cNvSpPr/>
          <p:nvPr/>
        </p:nvSpPr>
        <p:spPr>
          <a:xfrm>
            <a:off x="7750800" y="40665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1" name="CustomShape 26"/>
          <p:cNvSpPr/>
          <p:nvPr/>
        </p:nvSpPr>
        <p:spPr>
          <a:xfrm>
            <a:off x="8678880" y="40676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2" name="CustomShape 27"/>
          <p:cNvSpPr/>
          <p:nvPr/>
        </p:nvSpPr>
        <p:spPr>
          <a:xfrm>
            <a:off x="8211960" y="40665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3" name="CustomShape 28"/>
          <p:cNvSpPr/>
          <p:nvPr/>
        </p:nvSpPr>
        <p:spPr>
          <a:xfrm>
            <a:off x="6817680" y="3505320"/>
            <a:ext cx="539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4" name="CustomShape 29"/>
          <p:cNvSpPr/>
          <p:nvPr/>
        </p:nvSpPr>
        <p:spPr>
          <a:xfrm>
            <a:off x="7360200" y="3636000"/>
            <a:ext cx="528480" cy="1656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CustomShape 30"/>
          <p:cNvSpPr/>
          <p:nvPr/>
        </p:nvSpPr>
        <p:spPr>
          <a:xfrm>
            <a:off x="6836400" y="40676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6" name="CustomShape 31"/>
          <p:cNvSpPr/>
          <p:nvPr/>
        </p:nvSpPr>
        <p:spPr>
          <a:xfrm>
            <a:off x="7307280" y="40564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7" name="CustomShape 32"/>
          <p:cNvSpPr/>
          <p:nvPr/>
        </p:nvSpPr>
        <p:spPr>
          <a:xfrm>
            <a:off x="6735240" y="3809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88" name="CustomShape 33"/>
          <p:cNvSpPr/>
          <p:nvPr/>
        </p:nvSpPr>
        <p:spPr>
          <a:xfrm>
            <a:off x="7662600" y="380196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0" dur="indefinite" restart="never" nodeType="tmRoot">
          <p:childTnLst>
            <p:seq>
              <p:cTn id="2211" dur="indefinite" nodeType="mainSeq">
                <p:childTnLst>
                  <p:par>
                    <p:cTn id="2212" fill="hold">
                      <p:stCondLst>
                        <p:cond delay="indefinite"/>
                      </p:stCondLst>
                      <p:childTnLst>
                        <p:par>
                          <p:cTn id="2213" fill="hold">
                            <p:stCondLst>
                              <p:cond delay="0"/>
                            </p:stCondLst>
                            <p:childTnLst>
                              <p:par>
                                <p:cTn id="2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3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6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7" fill="hold">
                      <p:stCondLst>
                        <p:cond delay="indefinite"/>
                      </p:stCondLst>
                      <p:childTnLst>
                        <p:par>
                          <p:cTn id="2228" fill="hold">
                            <p:stCondLst>
                              <p:cond delay="0"/>
                            </p:stCondLst>
                            <p:childTnLst>
                              <p:par>
                                <p:cTn id="2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1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4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7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3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6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9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5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8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1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4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8" fill="hold">
                      <p:stCondLst>
                        <p:cond delay="indefinite"/>
                      </p:stCondLst>
                      <p:childTnLst>
                        <p:par>
                          <p:cTn id="2269" fill="hold">
                            <p:stCondLst>
                              <p:cond delay="0"/>
                            </p:stCondLst>
                            <p:childTnLst>
                              <p:par>
                                <p:cTn id="2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2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5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8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1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4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5" fill="hold">
                      <p:stCondLst>
                        <p:cond delay="indefinite"/>
                      </p:stCondLst>
                      <p:childTnLst>
                        <p:par>
                          <p:cTn id="2286" fill="hold">
                            <p:stCondLst>
                              <p:cond delay="0"/>
                            </p:stCondLst>
                            <p:childTnLst>
                              <p:par>
                                <p:cTn id="2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9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2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3" fill="hold">
                      <p:stCondLst>
                        <p:cond delay="indefinite"/>
                      </p:stCondLst>
                      <p:childTnLst>
                        <p:par>
                          <p:cTn id="2294" fill="hold">
                            <p:stCondLst>
                              <p:cond delay="0"/>
                            </p:stCondLst>
                            <p:childTnLst>
                              <p:par>
                                <p:cTn id="2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7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02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05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7" fill="hold">
                      <p:stCondLst>
                        <p:cond delay="indefinite"/>
                      </p:stCondLst>
                      <p:childTnLst>
                        <p:par>
                          <p:cTn id="2308" fill="hold">
                            <p:stCondLst>
                              <p:cond delay="0"/>
                            </p:stCondLst>
                            <p:childTnLst>
                              <p:par>
                                <p:cTn id="23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10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13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0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9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arrResize: Thay đổi kích thước vùng aData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arrResize(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aData,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nItem){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(aData == NULL || nItem &lt; 0)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aOrigin = origin_addr(aData);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sizeItem = *(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*)sizeItem_addr(aData);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 = memSize(nItem, sizeItem);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*aNew = realloc(aOrigin, sz);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(aNew !=  NULL){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aData = data_addr(aNew);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*)origin_addr(aData) = nItem;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aData;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5CA8985-7AD2-49B5-A416-C26DC5B8D51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2" name="CustomShape 4"/>
          <p:cNvSpPr/>
          <p:nvPr/>
        </p:nvSpPr>
        <p:spPr>
          <a:xfrm>
            <a:off x="6172200" y="4304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3" name="CustomShape 5"/>
          <p:cNvSpPr/>
          <p:nvPr/>
        </p:nvSpPr>
        <p:spPr>
          <a:xfrm>
            <a:off x="6629400" y="4304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4" name="CustomShape 6"/>
          <p:cNvSpPr/>
          <p:nvPr/>
        </p:nvSpPr>
        <p:spPr>
          <a:xfrm>
            <a:off x="7086600" y="4304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5" name="CustomShape 7"/>
          <p:cNvSpPr/>
          <p:nvPr/>
        </p:nvSpPr>
        <p:spPr>
          <a:xfrm>
            <a:off x="7543800" y="4304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6" name="CustomShape 8"/>
          <p:cNvSpPr/>
          <p:nvPr/>
        </p:nvSpPr>
        <p:spPr>
          <a:xfrm>
            <a:off x="8001000" y="4304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7" name="CustomShape 9"/>
          <p:cNvSpPr/>
          <p:nvPr/>
        </p:nvSpPr>
        <p:spPr>
          <a:xfrm rot="5400000">
            <a:off x="6507720" y="439920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CustomShape 10"/>
          <p:cNvSpPr/>
          <p:nvPr/>
        </p:nvSpPr>
        <p:spPr>
          <a:xfrm rot="5400000">
            <a:off x="7620480" y="4170600"/>
            <a:ext cx="182520" cy="127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CustomShape 11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0" name="CustomShape 12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1" name="CustomShape 13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2" name="CustomShape 14"/>
          <p:cNvSpPr/>
          <p:nvPr/>
        </p:nvSpPr>
        <p:spPr>
          <a:xfrm>
            <a:off x="6021720" y="301104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3" name="CustomShape 15"/>
          <p:cNvSpPr/>
          <p:nvPr/>
        </p:nvSpPr>
        <p:spPr>
          <a:xfrm>
            <a:off x="6311160" y="4828320"/>
            <a:ext cx="62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header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4" name="CustomShape 16"/>
          <p:cNvSpPr/>
          <p:nvPr/>
        </p:nvSpPr>
        <p:spPr>
          <a:xfrm>
            <a:off x="7452360" y="482832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5" name="CustomShape 17"/>
          <p:cNvSpPr/>
          <p:nvPr/>
        </p:nvSpPr>
        <p:spPr>
          <a:xfrm>
            <a:off x="6226920" y="43318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6" name="CustomShape 18"/>
          <p:cNvSpPr/>
          <p:nvPr/>
        </p:nvSpPr>
        <p:spPr>
          <a:xfrm>
            <a:off x="6697800" y="43254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7" name="CustomShape 19"/>
          <p:cNvSpPr/>
          <p:nvPr/>
        </p:nvSpPr>
        <p:spPr>
          <a:xfrm>
            <a:off x="7141320" y="43322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8" name="CustomShape 20"/>
          <p:cNvSpPr/>
          <p:nvPr/>
        </p:nvSpPr>
        <p:spPr>
          <a:xfrm>
            <a:off x="8069400" y="43336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9" name="CustomShape 21"/>
          <p:cNvSpPr/>
          <p:nvPr/>
        </p:nvSpPr>
        <p:spPr>
          <a:xfrm>
            <a:off x="7602480" y="43322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0" name="CustomShape 22"/>
          <p:cNvSpPr/>
          <p:nvPr/>
        </p:nvSpPr>
        <p:spPr>
          <a:xfrm>
            <a:off x="7026840" y="3362400"/>
            <a:ext cx="539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11" name="CustomShape 23"/>
          <p:cNvSpPr/>
          <p:nvPr/>
        </p:nvSpPr>
        <p:spPr>
          <a:xfrm rot="5400000">
            <a:off x="7066080" y="3837240"/>
            <a:ext cx="443880" cy="16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CustomShape 24"/>
          <p:cNvSpPr/>
          <p:nvPr/>
        </p:nvSpPr>
        <p:spPr>
          <a:xfrm>
            <a:off x="7052760" y="406800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3" name="CustomShape 25"/>
          <p:cNvSpPr/>
          <p:nvPr/>
        </p:nvSpPr>
        <p:spPr>
          <a:xfrm>
            <a:off x="6084720" y="3657600"/>
            <a:ext cx="650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aOrigin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14" name="CustomShape 26"/>
          <p:cNvSpPr/>
          <p:nvPr/>
        </p:nvSpPr>
        <p:spPr>
          <a:xfrm rot="5400000">
            <a:off x="6307200" y="3964320"/>
            <a:ext cx="148320" cy="57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CustomShape 27"/>
          <p:cNvSpPr/>
          <p:nvPr/>
        </p:nvSpPr>
        <p:spPr>
          <a:xfrm>
            <a:off x="6125400" y="406764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6" name="CustomShape 28"/>
          <p:cNvSpPr/>
          <p:nvPr/>
        </p:nvSpPr>
        <p:spPr>
          <a:xfrm>
            <a:off x="7960320" y="3362400"/>
            <a:ext cx="6825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sizeItem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17" name="CustomShape 29"/>
          <p:cNvSpPr/>
          <p:nvPr/>
        </p:nvSpPr>
        <p:spPr>
          <a:xfrm>
            <a:off x="8119800" y="3630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8" name="CustomShape 30"/>
          <p:cNvSpPr/>
          <p:nvPr/>
        </p:nvSpPr>
        <p:spPr>
          <a:xfrm>
            <a:off x="8175240" y="36576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9" name="CustomShape 31"/>
          <p:cNvSpPr/>
          <p:nvPr/>
        </p:nvSpPr>
        <p:spPr>
          <a:xfrm>
            <a:off x="8695080" y="335952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sz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20" name="CustomShape 32"/>
          <p:cNvSpPr/>
          <p:nvPr/>
        </p:nvSpPr>
        <p:spPr>
          <a:xfrm>
            <a:off x="8671320" y="36280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1" name="CustomShape 33"/>
          <p:cNvSpPr/>
          <p:nvPr/>
        </p:nvSpPr>
        <p:spPr>
          <a:xfrm>
            <a:off x="7473600" y="2438280"/>
            <a:ext cx="1258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Ví dụ: nItem =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2" name="CustomShape 34"/>
          <p:cNvSpPr/>
          <p:nvPr/>
        </p:nvSpPr>
        <p:spPr>
          <a:xfrm>
            <a:off x="6992640" y="2576880"/>
            <a:ext cx="47484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CustomShape 35"/>
          <p:cNvSpPr/>
          <p:nvPr/>
        </p:nvSpPr>
        <p:spPr>
          <a:xfrm>
            <a:off x="8698680" y="3657600"/>
            <a:ext cx="333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4" name="CustomShape 36"/>
          <p:cNvSpPr/>
          <p:nvPr/>
        </p:nvSpPr>
        <p:spPr>
          <a:xfrm>
            <a:off x="6613200" y="3657600"/>
            <a:ext cx="514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25" name="CustomShape 37"/>
          <p:cNvSpPr/>
          <p:nvPr/>
        </p:nvSpPr>
        <p:spPr>
          <a:xfrm rot="5400000">
            <a:off x="6537240" y="3734280"/>
            <a:ext cx="148320" cy="5180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CustomShape 38"/>
          <p:cNvSpPr/>
          <p:nvPr/>
        </p:nvSpPr>
        <p:spPr>
          <a:xfrm>
            <a:off x="8458200" y="430308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7" name="CustomShape 39"/>
          <p:cNvSpPr/>
          <p:nvPr/>
        </p:nvSpPr>
        <p:spPr>
          <a:xfrm rot="5400000">
            <a:off x="7864920" y="3932640"/>
            <a:ext cx="182520" cy="1765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CustomShape 40"/>
          <p:cNvSpPr/>
          <p:nvPr/>
        </p:nvSpPr>
        <p:spPr>
          <a:xfrm>
            <a:off x="6224040" y="43239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5" dur="indefinite" restart="never" nodeType="tmRoot">
          <p:childTnLst>
            <p:seq>
              <p:cTn id="2316" dur="indefinite" nodeType="mainSeq">
                <p:childTnLst>
                  <p:par>
                    <p:cTn id="2317" fill="hold">
                      <p:stCondLst>
                        <p:cond delay="indefinite"/>
                      </p:stCondLst>
                      <p:childTnLst>
                        <p:par>
                          <p:cTn id="2318" fill="hold">
                            <p:stCondLst>
                              <p:cond delay="0"/>
                            </p:stCondLst>
                            <p:childTnLst>
                              <p:par>
                                <p:cTn id="23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1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4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5" fill="hold">
                      <p:stCondLst>
                        <p:cond delay="indefinite"/>
                      </p:stCondLst>
                      <p:childTnLst>
                        <p:par>
                          <p:cTn id="2326" fill="hold">
                            <p:stCondLst>
                              <p:cond delay="0"/>
                            </p:stCondLst>
                            <p:childTnLst>
                              <p:par>
                                <p:cTn id="2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9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2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5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6" fill="hold">
                      <p:stCondLst>
                        <p:cond delay="indefinite"/>
                      </p:stCondLst>
                      <p:childTnLst>
                        <p:par>
                          <p:cTn id="2337" fill="hold">
                            <p:stCondLst>
                              <p:cond delay="0"/>
                            </p:stCondLst>
                            <p:childTnLst>
                              <p:par>
                                <p:cTn id="2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0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3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6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7" fill="hold">
                      <p:stCondLst>
                        <p:cond delay="indefinite"/>
                      </p:stCondLst>
                      <p:childTnLst>
                        <p:par>
                          <p:cTn id="2348" fill="hold">
                            <p:stCondLst>
                              <p:cond delay="0"/>
                            </p:stCondLst>
                            <p:childTnLst>
                              <p:par>
                                <p:cTn id="2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1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4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0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62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4.44444E-006 L 0.02605 0.00162 E">
                                      <p:cBhvr>
                                        <p:cTn id="2365" dur="200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6" fill="hold">
                      <p:stCondLst>
                        <p:cond delay="indefinite"/>
                      </p:stCondLst>
                      <p:childTnLst>
                        <p:par>
                          <p:cTn id="2367" fill="hold">
                            <p:stCondLst>
                              <p:cond delay="0"/>
                            </p:stCondLst>
                            <p:childTnLst>
                              <p:par>
                                <p:cTn id="23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0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72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4" fill="hold">
                      <p:stCondLst>
                        <p:cond delay="indefinite"/>
                      </p:stCondLst>
                      <p:childTnLst>
                        <p:par>
                          <p:cTn id="2375" fill="hold">
                            <p:stCondLst>
                              <p:cond delay="0"/>
                            </p:stCondLst>
                            <p:childTnLst>
                              <p:par>
                                <p:cTn id="23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77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80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83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86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89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9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95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98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01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04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0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5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arrPushback: Thêm </a:t>
            </a: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vào mảng một chiều aData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arrPushback(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** aData,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x){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 = arrSize(*aData), szItem = arrItemSize(*aData);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aNew = arrResize(*aData, 1 + nItem);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(aNew !=  NULL){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memmove((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*)aNew + nItem * szItem, x, szItem);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*aData = aNew;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1;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4683B1C-3BF8-40A8-A1CD-11675B3495E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2" name="CustomShape 4"/>
          <p:cNvSpPr/>
          <p:nvPr/>
        </p:nvSpPr>
        <p:spPr>
          <a:xfrm>
            <a:off x="57150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3" name="CustomShape 5"/>
          <p:cNvSpPr/>
          <p:nvPr/>
        </p:nvSpPr>
        <p:spPr>
          <a:xfrm>
            <a:off x="61722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4" name="CustomShape 6"/>
          <p:cNvSpPr/>
          <p:nvPr/>
        </p:nvSpPr>
        <p:spPr>
          <a:xfrm>
            <a:off x="66294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5" name="CustomShape 7"/>
          <p:cNvSpPr/>
          <p:nvPr/>
        </p:nvSpPr>
        <p:spPr>
          <a:xfrm>
            <a:off x="70866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6" name="CustomShape 8"/>
          <p:cNvSpPr/>
          <p:nvPr/>
        </p:nvSpPr>
        <p:spPr>
          <a:xfrm>
            <a:off x="75438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7" name="CustomShape 9"/>
          <p:cNvSpPr/>
          <p:nvPr/>
        </p:nvSpPr>
        <p:spPr>
          <a:xfrm rot="5400000">
            <a:off x="6050520" y="523728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CustomShape 10"/>
          <p:cNvSpPr/>
          <p:nvPr/>
        </p:nvSpPr>
        <p:spPr>
          <a:xfrm rot="5400000">
            <a:off x="7163280" y="5008680"/>
            <a:ext cx="182520" cy="127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CustomShape 11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0" name="CustomShape 12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1" name="CustomShape 13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2" name="CustomShape 14"/>
          <p:cNvSpPr/>
          <p:nvPr/>
        </p:nvSpPr>
        <p:spPr>
          <a:xfrm>
            <a:off x="5564520" y="3849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3" name="CustomShape 15"/>
          <p:cNvSpPr/>
          <p:nvPr/>
        </p:nvSpPr>
        <p:spPr>
          <a:xfrm>
            <a:off x="5853960" y="5666760"/>
            <a:ext cx="62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header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4" name="CustomShape 16"/>
          <p:cNvSpPr/>
          <p:nvPr/>
        </p:nvSpPr>
        <p:spPr>
          <a:xfrm>
            <a:off x="6995160" y="566676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5" name="CustomShape 17"/>
          <p:cNvSpPr/>
          <p:nvPr/>
        </p:nvSpPr>
        <p:spPr>
          <a:xfrm>
            <a:off x="5769720" y="51703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6" name="CustomShape 18"/>
          <p:cNvSpPr/>
          <p:nvPr/>
        </p:nvSpPr>
        <p:spPr>
          <a:xfrm>
            <a:off x="6240600" y="5163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7" name="CustomShape 19"/>
          <p:cNvSpPr/>
          <p:nvPr/>
        </p:nvSpPr>
        <p:spPr>
          <a:xfrm>
            <a:off x="6684120" y="51703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8" name="CustomShape 20"/>
          <p:cNvSpPr/>
          <p:nvPr/>
        </p:nvSpPr>
        <p:spPr>
          <a:xfrm>
            <a:off x="7612200" y="51717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9" name="CustomShape 21"/>
          <p:cNvSpPr/>
          <p:nvPr/>
        </p:nvSpPr>
        <p:spPr>
          <a:xfrm>
            <a:off x="7145280" y="51703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0" name="CustomShape 22"/>
          <p:cNvSpPr/>
          <p:nvPr/>
        </p:nvSpPr>
        <p:spPr>
          <a:xfrm>
            <a:off x="7001280" y="4200480"/>
            <a:ext cx="539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51" name="CustomShape 23"/>
          <p:cNvSpPr/>
          <p:nvPr/>
        </p:nvSpPr>
        <p:spPr>
          <a:xfrm>
            <a:off x="6705720" y="4653000"/>
            <a:ext cx="116280" cy="252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24"/>
          <p:cNvSpPr/>
          <p:nvPr/>
        </p:nvSpPr>
        <p:spPr>
          <a:xfrm>
            <a:off x="6595560" y="4906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3" name="CustomShape 25"/>
          <p:cNvSpPr/>
          <p:nvPr/>
        </p:nvSpPr>
        <p:spPr>
          <a:xfrm>
            <a:off x="5706360" y="4338720"/>
            <a:ext cx="885240" cy="6901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CustomShape 26"/>
          <p:cNvSpPr/>
          <p:nvPr/>
        </p:nvSpPr>
        <p:spPr>
          <a:xfrm>
            <a:off x="5668200" y="4906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5" name="CustomShape 27"/>
          <p:cNvSpPr/>
          <p:nvPr/>
        </p:nvSpPr>
        <p:spPr>
          <a:xfrm>
            <a:off x="7553880" y="4200480"/>
            <a:ext cx="540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nItem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56" name="CustomShape 28"/>
          <p:cNvSpPr/>
          <p:nvPr/>
        </p:nvSpPr>
        <p:spPr>
          <a:xfrm>
            <a:off x="7662600" y="446904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57" name="CustomShape 29"/>
          <p:cNvSpPr/>
          <p:nvPr/>
        </p:nvSpPr>
        <p:spPr>
          <a:xfrm>
            <a:off x="7718040" y="44956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8" name="CustomShape 30"/>
          <p:cNvSpPr/>
          <p:nvPr/>
        </p:nvSpPr>
        <p:spPr>
          <a:xfrm>
            <a:off x="8127360" y="4197600"/>
            <a:ext cx="580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szItem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59" name="CustomShape 31"/>
          <p:cNvSpPr/>
          <p:nvPr/>
        </p:nvSpPr>
        <p:spPr>
          <a:xfrm>
            <a:off x="8214120" y="44661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0" name="CustomShape 32"/>
          <p:cNvSpPr/>
          <p:nvPr/>
        </p:nvSpPr>
        <p:spPr>
          <a:xfrm>
            <a:off x="8283240" y="449568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1" name="CustomShape 33"/>
          <p:cNvSpPr/>
          <p:nvPr/>
        </p:nvSpPr>
        <p:spPr>
          <a:xfrm>
            <a:off x="5187600" y="4208040"/>
            <a:ext cx="514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62" name="CustomShape 34"/>
          <p:cNvSpPr/>
          <p:nvPr/>
        </p:nvSpPr>
        <p:spPr>
          <a:xfrm>
            <a:off x="8001000" y="51411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3" name="CustomShape 35"/>
          <p:cNvSpPr/>
          <p:nvPr/>
        </p:nvSpPr>
        <p:spPr>
          <a:xfrm rot="5400000">
            <a:off x="7407720" y="4771080"/>
            <a:ext cx="182520" cy="1765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CustomShape 36"/>
          <p:cNvSpPr/>
          <p:nvPr/>
        </p:nvSpPr>
        <p:spPr>
          <a:xfrm>
            <a:off x="5760000" y="51710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5" name="CustomShape 37"/>
          <p:cNvSpPr/>
          <p:nvPr/>
        </p:nvSpPr>
        <p:spPr>
          <a:xfrm>
            <a:off x="7103520" y="44787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6" name="CustomShape 38"/>
          <p:cNvSpPr/>
          <p:nvPr/>
        </p:nvSpPr>
        <p:spPr>
          <a:xfrm>
            <a:off x="7061400" y="4529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7" name="CustomShape 39"/>
          <p:cNvSpPr/>
          <p:nvPr/>
        </p:nvSpPr>
        <p:spPr>
          <a:xfrm>
            <a:off x="6277320" y="44769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8" name="CustomShape 40"/>
          <p:cNvSpPr/>
          <p:nvPr/>
        </p:nvSpPr>
        <p:spPr>
          <a:xfrm>
            <a:off x="6248880" y="4529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9" name="CustomShape 41"/>
          <p:cNvSpPr/>
          <p:nvPr/>
        </p:nvSpPr>
        <p:spPr>
          <a:xfrm>
            <a:off x="6223680" y="4615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70" name="CustomShape 42"/>
          <p:cNvSpPr/>
          <p:nvPr/>
        </p:nvSpPr>
        <p:spPr>
          <a:xfrm>
            <a:off x="6235560" y="4267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1" name="CustomShape 43"/>
          <p:cNvSpPr/>
          <p:nvPr/>
        </p:nvSpPr>
        <p:spPr>
          <a:xfrm flipV="1" rot="10800000">
            <a:off x="6998400" y="4389480"/>
            <a:ext cx="305640" cy="58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44"/>
          <p:cNvSpPr/>
          <p:nvPr/>
        </p:nvSpPr>
        <p:spPr>
          <a:xfrm>
            <a:off x="5257800" y="44787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3" name="CustomShape 45"/>
          <p:cNvSpPr/>
          <p:nvPr/>
        </p:nvSpPr>
        <p:spPr>
          <a:xfrm>
            <a:off x="5232600" y="4529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4" name="CustomShape 46"/>
          <p:cNvSpPr/>
          <p:nvPr/>
        </p:nvSpPr>
        <p:spPr>
          <a:xfrm>
            <a:off x="8171280" y="60451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5" name="CustomShape 47"/>
          <p:cNvSpPr/>
          <p:nvPr/>
        </p:nvSpPr>
        <p:spPr>
          <a:xfrm>
            <a:off x="8139960" y="5833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6" name="CustomShape 48"/>
          <p:cNvSpPr/>
          <p:nvPr/>
        </p:nvSpPr>
        <p:spPr>
          <a:xfrm>
            <a:off x="8244360" y="60958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7" name="CustomShape 49"/>
          <p:cNvSpPr/>
          <p:nvPr/>
        </p:nvSpPr>
        <p:spPr>
          <a:xfrm>
            <a:off x="7557840" y="6239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8" name="CustomShape 50"/>
          <p:cNvSpPr/>
          <p:nvPr/>
        </p:nvSpPr>
        <p:spPr>
          <a:xfrm>
            <a:off x="7516440" y="63745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9" name="CustomShape 51"/>
          <p:cNvSpPr/>
          <p:nvPr/>
        </p:nvSpPr>
        <p:spPr>
          <a:xfrm>
            <a:off x="7535520" y="60274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0" name="CustomShape 52"/>
          <p:cNvSpPr/>
          <p:nvPr/>
        </p:nvSpPr>
        <p:spPr>
          <a:xfrm>
            <a:off x="7527240" y="627336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1" name="CustomShape 53"/>
          <p:cNvSpPr/>
          <p:nvPr/>
        </p:nvSpPr>
        <p:spPr>
          <a:xfrm flipV="1">
            <a:off x="7992360" y="5955480"/>
            <a:ext cx="143640" cy="1940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CustomShape 54"/>
          <p:cNvSpPr/>
          <p:nvPr/>
        </p:nvSpPr>
        <p:spPr>
          <a:xfrm>
            <a:off x="8078760" y="51814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6" dur="indefinite" restart="never" nodeType="tmRoot">
          <p:childTnLst>
            <p:seq>
              <p:cTn id="2407" dur="indefinite" nodeType="mainSeq">
                <p:childTnLst>
                  <p:par>
                    <p:cTn id="2408" fill="hold">
                      <p:stCondLst>
                        <p:cond delay="indefinite"/>
                      </p:stCondLst>
                      <p:childTnLst>
                        <p:par>
                          <p:cTn id="2409" fill="hold">
                            <p:stCondLst>
                              <p:cond delay="0"/>
                            </p:stCondLst>
                            <p:childTnLst>
                              <p:par>
                                <p:cTn id="24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2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5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8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1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4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7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8" fill="hold">
                      <p:stCondLst>
                        <p:cond delay="indefinite"/>
                      </p:stCondLst>
                      <p:childTnLst>
                        <p:par>
                          <p:cTn id="2429" fill="hold">
                            <p:stCondLst>
                              <p:cond delay="0"/>
                            </p:stCondLst>
                            <p:childTnLst>
                              <p:par>
                                <p:cTn id="24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2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5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8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1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4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49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52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6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7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2.22222E-006 L 0.0316 0.00023 E">
                                      <p:cBhvr>
                                        <p:cTn id="2458" dur="2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9" fill="hold">
                      <p:stCondLst>
                        <p:cond delay="indefinite"/>
                      </p:stCondLst>
                      <p:childTnLst>
                        <p:par>
                          <p:cTn id="2460" fill="hold">
                            <p:stCondLst>
                              <p:cond delay="0"/>
                            </p:stCondLst>
                            <p:childTnLst>
                              <p:par>
                                <p:cTn id="24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3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4" fill="hold">
                      <p:stCondLst>
                        <p:cond delay="indefinite"/>
                      </p:stCondLst>
                      <p:childTnLst>
                        <p:par>
                          <p:cTn id="2465" fill="hold">
                            <p:stCondLst>
                              <p:cond delay="0"/>
                            </p:stCondLst>
                            <p:childTnLst>
                              <p:par>
                                <p:cTn id="246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67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0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3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6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79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82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85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88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91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94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97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00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03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06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09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12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15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18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21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24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2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30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4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0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xây dựng lại hàm floatArrIn: Tạo và trả ra mảng một chiều chứa các phần tử có kiểu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floatArrIn(){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*)arrInit(0,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)), x = 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(cin &gt;&gt; x){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**)&amp;a, &amp;x);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799CEDA-2548-43A8-BFBA-4C6F8E6DD3B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86" name="CustomShape 4"/>
          <p:cNvSpPr/>
          <p:nvPr/>
        </p:nvSpPr>
        <p:spPr>
          <a:xfrm>
            <a:off x="57150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7" name="CustomShape 5"/>
          <p:cNvSpPr/>
          <p:nvPr/>
        </p:nvSpPr>
        <p:spPr>
          <a:xfrm>
            <a:off x="61722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8" name="CustomShape 6"/>
          <p:cNvSpPr/>
          <p:nvPr/>
        </p:nvSpPr>
        <p:spPr>
          <a:xfrm>
            <a:off x="66294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9" name="CustomShape 7"/>
          <p:cNvSpPr/>
          <p:nvPr/>
        </p:nvSpPr>
        <p:spPr>
          <a:xfrm>
            <a:off x="70866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0" name="CustomShape 8"/>
          <p:cNvSpPr/>
          <p:nvPr/>
        </p:nvSpPr>
        <p:spPr>
          <a:xfrm>
            <a:off x="7543800" y="51426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1" name="CustomShape 9"/>
          <p:cNvSpPr/>
          <p:nvPr/>
        </p:nvSpPr>
        <p:spPr>
          <a:xfrm rot="5400000">
            <a:off x="6050520" y="523728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CustomShape 10"/>
          <p:cNvSpPr/>
          <p:nvPr/>
        </p:nvSpPr>
        <p:spPr>
          <a:xfrm rot="5400000">
            <a:off x="7193520" y="5016240"/>
            <a:ext cx="182520" cy="127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11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4" name="CustomShape 12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5" name="CustomShape 13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6" name="CustomShape 14"/>
          <p:cNvSpPr/>
          <p:nvPr/>
        </p:nvSpPr>
        <p:spPr>
          <a:xfrm>
            <a:off x="5564520" y="3849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7" name="CustomShape 15"/>
          <p:cNvSpPr/>
          <p:nvPr/>
        </p:nvSpPr>
        <p:spPr>
          <a:xfrm>
            <a:off x="5853960" y="5666760"/>
            <a:ext cx="62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header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8" name="CustomShape 16"/>
          <p:cNvSpPr/>
          <p:nvPr/>
        </p:nvSpPr>
        <p:spPr>
          <a:xfrm>
            <a:off x="6588720" y="566676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9" name="CustomShape 17"/>
          <p:cNvSpPr/>
          <p:nvPr/>
        </p:nvSpPr>
        <p:spPr>
          <a:xfrm>
            <a:off x="5769720" y="51703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0" name="CustomShape 18"/>
          <p:cNvSpPr/>
          <p:nvPr/>
        </p:nvSpPr>
        <p:spPr>
          <a:xfrm>
            <a:off x="6240600" y="5163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1" name="CustomShape 19"/>
          <p:cNvSpPr/>
          <p:nvPr/>
        </p:nvSpPr>
        <p:spPr>
          <a:xfrm>
            <a:off x="6705720" y="4653000"/>
            <a:ext cx="123120" cy="25236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CustomShape 20"/>
          <p:cNvSpPr/>
          <p:nvPr/>
        </p:nvSpPr>
        <p:spPr>
          <a:xfrm>
            <a:off x="6602400" y="4906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3" name="CustomShape 21"/>
          <p:cNvSpPr/>
          <p:nvPr/>
        </p:nvSpPr>
        <p:spPr>
          <a:xfrm>
            <a:off x="5668200" y="4906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4" name="CustomShape 22"/>
          <p:cNvSpPr/>
          <p:nvPr/>
        </p:nvSpPr>
        <p:spPr>
          <a:xfrm>
            <a:off x="6277320" y="44769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05" name="CustomShape 23"/>
          <p:cNvSpPr/>
          <p:nvPr/>
        </p:nvSpPr>
        <p:spPr>
          <a:xfrm>
            <a:off x="6248880" y="4529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6" name="CustomShape 24"/>
          <p:cNvSpPr/>
          <p:nvPr/>
        </p:nvSpPr>
        <p:spPr>
          <a:xfrm>
            <a:off x="6223680" y="4615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07" name="CustomShape 25"/>
          <p:cNvSpPr/>
          <p:nvPr/>
        </p:nvSpPr>
        <p:spPr>
          <a:xfrm>
            <a:off x="6235560" y="42670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8" name="CustomShape 26"/>
          <p:cNvSpPr/>
          <p:nvPr/>
        </p:nvSpPr>
        <p:spPr>
          <a:xfrm>
            <a:off x="7543800" y="623952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09" name="CustomShape 27"/>
          <p:cNvSpPr/>
          <p:nvPr/>
        </p:nvSpPr>
        <p:spPr>
          <a:xfrm>
            <a:off x="7516440" y="63745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0" name="CustomShape 28"/>
          <p:cNvSpPr/>
          <p:nvPr/>
        </p:nvSpPr>
        <p:spPr>
          <a:xfrm>
            <a:off x="7535520" y="60274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1" name="CustomShape 29"/>
          <p:cNvSpPr/>
          <p:nvPr/>
        </p:nvSpPr>
        <p:spPr>
          <a:xfrm>
            <a:off x="7621560" y="628200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2" name="CustomShape 30"/>
          <p:cNvSpPr/>
          <p:nvPr/>
        </p:nvSpPr>
        <p:spPr>
          <a:xfrm>
            <a:off x="7614720" y="62809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3" name="CustomShape 31"/>
          <p:cNvSpPr/>
          <p:nvPr/>
        </p:nvSpPr>
        <p:spPr>
          <a:xfrm>
            <a:off x="7612560" y="62809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4" name="CustomShape 32"/>
          <p:cNvSpPr/>
          <p:nvPr/>
        </p:nvSpPr>
        <p:spPr>
          <a:xfrm>
            <a:off x="7615080" y="62751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15" name="CustomShape 33"/>
          <p:cNvSpPr/>
          <p:nvPr/>
        </p:nvSpPr>
        <p:spPr>
          <a:xfrm>
            <a:off x="6714720" y="51829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6" name="CustomShape 34"/>
          <p:cNvSpPr/>
          <p:nvPr/>
        </p:nvSpPr>
        <p:spPr>
          <a:xfrm rot="5400000">
            <a:off x="6721200" y="5471280"/>
            <a:ext cx="182520" cy="3654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CustomShape 35"/>
          <p:cNvSpPr/>
          <p:nvPr/>
        </p:nvSpPr>
        <p:spPr>
          <a:xfrm rot="5400000">
            <a:off x="6964920" y="524268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CustomShape 36"/>
          <p:cNvSpPr/>
          <p:nvPr/>
        </p:nvSpPr>
        <p:spPr>
          <a:xfrm>
            <a:off x="7152840" y="518544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9" name="CustomShape 37"/>
          <p:cNvSpPr/>
          <p:nvPr/>
        </p:nvSpPr>
        <p:spPr>
          <a:xfrm>
            <a:off x="7621560" y="517752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2" dur="indefinite" restart="never" nodeType="tmRoot">
          <p:childTnLst>
            <p:seq>
              <p:cTn id="2533" dur="indefinite" nodeType="mainSeq">
                <p:childTnLst>
                  <p:par>
                    <p:cTn id="2534" fill="hold">
                      <p:stCondLst>
                        <p:cond delay="indefinite"/>
                      </p:stCondLst>
                      <p:childTnLst>
                        <p:par>
                          <p:cTn id="2535" fill="hold">
                            <p:stCondLst>
                              <p:cond delay="0"/>
                            </p:stCondLst>
                            <p:childTnLst>
                              <p:par>
                                <p:cTn id="25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8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1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4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0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3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6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9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2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5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8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1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4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0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3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6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2587" dur="1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8" fill="hold">
                      <p:stCondLst>
                        <p:cond delay="indefinite"/>
                      </p:stCondLst>
                      <p:childTnLst>
                        <p:par>
                          <p:cTn id="2589" fill="hold">
                            <p:stCondLst>
                              <p:cond delay="0"/>
                            </p:stCondLst>
                            <p:childTnLst>
                              <p:par>
                                <p:cTn id="259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91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6" fill="hold">
                      <p:stCondLst>
                        <p:cond delay="indefinite"/>
                      </p:stCondLst>
                      <p:childTnLst>
                        <p:par>
                          <p:cTn id="2597" fill="hold">
                            <p:stCondLst>
                              <p:cond delay="0"/>
                            </p:stCondLst>
                            <p:childTnLst>
                              <p:par>
                                <p:cTn id="2598" nodeType="clickEffect" fill="hold" presetClass="emph" presetID="3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9" dur="indefinite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rgb(0,0,0)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2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5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8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1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2" fill="hold">
                      <p:stCondLst>
                        <p:cond delay="indefinite"/>
                      </p:stCondLst>
                      <p:childTnLst>
                        <p:par>
                          <p:cTn id="2613" fill="hold">
                            <p:stCondLst>
                              <p:cond delay="0"/>
                            </p:stCondLst>
                            <p:childTnLst>
                              <p:par>
                                <p:cTn id="26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1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9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0" fill="hold">
                      <p:stCondLst>
                        <p:cond delay="indefinite"/>
                      </p:stCondLst>
                      <p:childTnLst>
                        <p:par>
                          <p:cTn id="2621" fill="hold">
                            <p:stCondLst>
                              <p:cond delay="0"/>
                            </p:stCondLst>
                            <p:childTnLst>
                              <p:par>
                                <p:cTn id="262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23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7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0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1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007 2.22222E-006 L 0.02049 2.22222E-006 E">
                                      <p:cBhvr>
                                        <p:cTn id="2632" dur="2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5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6" fill="hold">
                      <p:stCondLst>
                        <p:cond delay="indefinite"/>
                      </p:stCondLst>
                      <p:childTnLst>
                        <p:par>
                          <p:cTn id="2637" fill="hold">
                            <p:stCondLst>
                              <p:cond delay="0"/>
                            </p:stCondLst>
                            <p:childTnLst>
                              <p:par>
                                <p:cTn id="26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39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3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4" fill="hold">
                      <p:stCondLst>
                        <p:cond delay="indefinite"/>
                      </p:stCondLst>
                      <p:childTnLst>
                        <p:par>
                          <p:cTn id="2645" fill="hold">
                            <p:stCondLst>
                              <p:cond delay="0"/>
                            </p:stCondLst>
                            <p:childTnLst>
                              <p:par>
                                <p:cTn id="26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47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1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4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7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8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2.22222E-006 L 0.05799 2.22222E-006 E">
                                      <p:cBhvr>
                                        <p:cTn id="2659" dur="2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TextShape 1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1" name="TextShape 2"/>
          <p:cNvSpPr txBox="1"/>
          <p:nvPr/>
        </p:nvSpPr>
        <p:spPr>
          <a:xfrm>
            <a:off x="1435680" y="1447920"/>
            <a:ext cx="770796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4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xây dựng lại hàm PhanSoArrIn: Tạo và trả ra mảng một chiều chứa các phần tử có kiểu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PhanSoArrIn(){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*)arrInit(0,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PhanSo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 = {0, 1};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(cin &gt;&gt; x){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arrPushback((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**)&amp;a, &amp;x);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cin.clear();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70E568EE-8EB6-457F-8AA8-865EC5CACB52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3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4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5" name="CustomShape 6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0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heap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Cần khai báo “#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include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&lt;malloc.h&gt;” để sử dụng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Hằng số NULL (zero) trong chỉ thị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“&lt;stdio.h&gt;”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malloc(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nSz)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Xin cấp phát vùng nhớ có kích thước nSz byte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trả ra địa chỉ vùng nhớ này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hàm malloc: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*)malloc(3*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 = 0; i &lt; 3; i++){*(a + i) = i;}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 = 0; i &lt; 3; i++){cout &lt;&lt; *(a + i);}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*)a)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CAB1472-DAB4-4B20-BEDC-A6A3B223B64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1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arrPopback: Lấy phần tử ở cuối mảng một chiều aData, đồng thời giảm kích thước xuống một phần tử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arrPopback(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** aData){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nItem = arrSize(*aData), szItem = arrItemSize(*aData);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x = malloc (szItemSize);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(*aData !=  NULL &amp;&amp; nItem &gt; 0){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nItem--;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memmove(x,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*)(*aData) + nItem * szItem, szItem);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aNew = arrResize(*aData, nItem);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(aNew != NULL) *aData = aNew;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x;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7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4338552-F5FD-4207-84A5-44A909624E4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9" name="CustomShape 4"/>
          <p:cNvSpPr/>
          <p:nvPr/>
        </p:nvSpPr>
        <p:spPr>
          <a:xfrm>
            <a:off x="579132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0" name="CustomShape 5"/>
          <p:cNvSpPr/>
          <p:nvPr/>
        </p:nvSpPr>
        <p:spPr>
          <a:xfrm>
            <a:off x="624852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1" name="CustomShape 6"/>
          <p:cNvSpPr/>
          <p:nvPr/>
        </p:nvSpPr>
        <p:spPr>
          <a:xfrm>
            <a:off x="670572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2" name="CustomShape 7"/>
          <p:cNvSpPr/>
          <p:nvPr/>
        </p:nvSpPr>
        <p:spPr>
          <a:xfrm>
            <a:off x="716292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3" name="CustomShape 8"/>
          <p:cNvSpPr/>
          <p:nvPr/>
        </p:nvSpPr>
        <p:spPr>
          <a:xfrm>
            <a:off x="762012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34" name="CustomShape 9"/>
          <p:cNvSpPr/>
          <p:nvPr/>
        </p:nvSpPr>
        <p:spPr>
          <a:xfrm rot="5400000">
            <a:off x="6126840" y="6151680"/>
            <a:ext cx="182520" cy="82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10"/>
          <p:cNvSpPr/>
          <p:nvPr/>
        </p:nvSpPr>
        <p:spPr>
          <a:xfrm rot="5400000">
            <a:off x="7251120" y="5929560"/>
            <a:ext cx="182520" cy="1279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CustomShape 11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7" name="CustomShape 12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8" name="CustomShape 13"/>
          <p:cNvSpPr/>
          <p:nvPr/>
        </p:nvSpPr>
        <p:spPr>
          <a:xfrm>
            <a:off x="3362400" y="610812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9" name="CustomShape 14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0" name="CustomShape 15"/>
          <p:cNvSpPr/>
          <p:nvPr/>
        </p:nvSpPr>
        <p:spPr>
          <a:xfrm>
            <a:off x="5930280" y="6581160"/>
            <a:ext cx="629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header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1" name="CustomShape 16"/>
          <p:cNvSpPr/>
          <p:nvPr/>
        </p:nvSpPr>
        <p:spPr>
          <a:xfrm>
            <a:off x="7326360" y="6581160"/>
            <a:ext cx="469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2" name="CustomShape 17"/>
          <p:cNvSpPr/>
          <p:nvPr/>
        </p:nvSpPr>
        <p:spPr>
          <a:xfrm>
            <a:off x="5843880" y="60811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3" name="CustomShape 18"/>
          <p:cNvSpPr/>
          <p:nvPr/>
        </p:nvSpPr>
        <p:spPr>
          <a:xfrm>
            <a:off x="6310800" y="608580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4" name="CustomShape 19"/>
          <p:cNvSpPr/>
          <p:nvPr/>
        </p:nvSpPr>
        <p:spPr>
          <a:xfrm>
            <a:off x="6760440" y="60847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5" name="CustomShape 20"/>
          <p:cNvSpPr/>
          <p:nvPr/>
        </p:nvSpPr>
        <p:spPr>
          <a:xfrm>
            <a:off x="7688160" y="608616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6" name="CustomShape 21"/>
          <p:cNvSpPr/>
          <p:nvPr/>
        </p:nvSpPr>
        <p:spPr>
          <a:xfrm>
            <a:off x="7221240" y="60847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7" name="CustomShape 22"/>
          <p:cNvSpPr/>
          <p:nvPr/>
        </p:nvSpPr>
        <p:spPr>
          <a:xfrm>
            <a:off x="7077600" y="5114880"/>
            <a:ext cx="539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48" name="CustomShape 23"/>
          <p:cNvSpPr/>
          <p:nvPr/>
        </p:nvSpPr>
        <p:spPr>
          <a:xfrm>
            <a:off x="6781680" y="5567400"/>
            <a:ext cx="116280" cy="2527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CustomShape 24"/>
          <p:cNvSpPr/>
          <p:nvPr/>
        </p:nvSpPr>
        <p:spPr>
          <a:xfrm>
            <a:off x="6671880" y="58204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0" name="CustomShape 25"/>
          <p:cNvSpPr/>
          <p:nvPr/>
        </p:nvSpPr>
        <p:spPr>
          <a:xfrm>
            <a:off x="5324760" y="5605560"/>
            <a:ext cx="1343160" cy="337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26"/>
          <p:cNvSpPr/>
          <p:nvPr/>
        </p:nvSpPr>
        <p:spPr>
          <a:xfrm>
            <a:off x="5744520" y="58204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2" name="CustomShape 27"/>
          <p:cNvSpPr/>
          <p:nvPr/>
        </p:nvSpPr>
        <p:spPr>
          <a:xfrm>
            <a:off x="7859520" y="5116680"/>
            <a:ext cx="540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nItem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3" name="CustomShape 28"/>
          <p:cNvSpPr/>
          <p:nvPr/>
        </p:nvSpPr>
        <p:spPr>
          <a:xfrm>
            <a:off x="7927200" y="53982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4" name="CustomShape 29"/>
          <p:cNvSpPr/>
          <p:nvPr/>
        </p:nvSpPr>
        <p:spPr>
          <a:xfrm>
            <a:off x="7994160" y="54349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5" name="CustomShape 30"/>
          <p:cNvSpPr/>
          <p:nvPr/>
        </p:nvSpPr>
        <p:spPr>
          <a:xfrm>
            <a:off x="8433000" y="5113800"/>
            <a:ext cx="580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szItem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6" name="CustomShape 31"/>
          <p:cNvSpPr/>
          <p:nvPr/>
        </p:nvSpPr>
        <p:spPr>
          <a:xfrm>
            <a:off x="8526240" y="54039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7" name="CustomShape 32"/>
          <p:cNvSpPr/>
          <p:nvPr/>
        </p:nvSpPr>
        <p:spPr>
          <a:xfrm>
            <a:off x="8585280" y="54248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8" name="CustomShape 33"/>
          <p:cNvSpPr/>
          <p:nvPr/>
        </p:nvSpPr>
        <p:spPr>
          <a:xfrm>
            <a:off x="4456080" y="5455800"/>
            <a:ext cx="5148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9" name="CustomShape 34"/>
          <p:cNvSpPr/>
          <p:nvPr/>
        </p:nvSpPr>
        <p:spPr>
          <a:xfrm>
            <a:off x="8077320" y="60555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60" name="CustomShape 35"/>
          <p:cNvSpPr/>
          <p:nvPr/>
        </p:nvSpPr>
        <p:spPr>
          <a:xfrm rot="5400000">
            <a:off x="7484040" y="5685480"/>
            <a:ext cx="182520" cy="17658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CustomShape 36"/>
          <p:cNvSpPr/>
          <p:nvPr/>
        </p:nvSpPr>
        <p:spPr>
          <a:xfrm>
            <a:off x="5836320" y="608544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2" name="CustomShape 37"/>
          <p:cNvSpPr/>
          <p:nvPr/>
        </p:nvSpPr>
        <p:spPr>
          <a:xfrm>
            <a:off x="7179840" y="53931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63" name="CustomShape 38"/>
          <p:cNvSpPr/>
          <p:nvPr/>
        </p:nvSpPr>
        <p:spPr>
          <a:xfrm>
            <a:off x="7137720" y="54442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4" name="CustomShape 39"/>
          <p:cNvSpPr/>
          <p:nvPr/>
        </p:nvSpPr>
        <p:spPr>
          <a:xfrm>
            <a:off x="6353640" y="53913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65" name="CustomShape 40"/>
          <p:cNvSpPr/>
          <p:nvPr/>
        </p:nvSpPr>
        <p:spPr>
          <a:xfrm>
            <a:off x="6324840" y="54442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6" name="CustomShape 41"/>
          <p:cNvSpPr/>
          <p:nvPr/>
        </p:nvSpPr>
        <p:spPr>
          <a:xfrm>
            <a:off x="6299640" y="5529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7" name="CustomShape 42"/>
          <p:cNvSpPr/>
          <p:nvPr/>
        </p:nvSpPr>
        <p:spPr>
          <a:xfrm>
            <a:off x="6311880" y="51814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8" name="CustomShape 43"/>
          <p:cNvSpPr/>
          <p:nvPr/>
        </p:nvSpPr>
        <p:spPr>
          <a:xfrm flipV="1" rot="10800000">
            <a:off x="7074720" y="5303880"/>
            <a:ext cx="305640" cy="58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CustomShape 44"/>
          <p:cNvSpPr/>
          <p:nvPr/>
        </p:nvSpPr>
        <p:spPr>
          <a:xfrm>
            <a:off x="4943880" y="543636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0" name="CustomShape 45"/>
          <p:cNvSpPr/>
          <p:nvPr/>
        </p:nvSpPr>
        <p:spPr>
          <a:xfrm>
            <a:off x="4903560" y="549216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&lt;18&gt;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1" name="CustomShape 46"/>
          <p:cNvSpPr/>
          <p:nvPr/>
        </p:nvSpPr>
        <p:spPr>
          <a:xfrm>
            <a:off x="4277160" y="60498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2" name="CustomShape 47"/>
          <p:cNvSpPr/>
          <p:nvPr/>
        </p:nvSpPr>
        <p:spPr>
          <a:xfrm>
            <a:off x="4246560" y="585756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3" name="CustomShape 48"/>
          <p:cNvSpPr/>
          <p:nvPr/>
        </p:nvSpPr>
        <p:spPr>
          <a:xfrm>
            <a:off x="4341240" y="609516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4" name="CustomShape 49"/>
          <p:cNvSpPr/>
          <p:nvPr/>
        </p:nvSpPr>
        <p:spPr>
          <a:xfrm>
            <a:off x="4913280" y="6057000"/>
            <a:ext cx="380520" cy="338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5" name="CustomShape 50"/>
          <p:cNvSpPr/>
          <p:nvPr/>
        </p:nvSpPr>
        <p:spPr>
          <a:xfrm>
            <a:off x="4862880" y="62002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6" name="CustomShape 51"/>
          <p:cNvSpPr/>
          <p:nvPr/>
        </p:nvSpPr>
        <p:spPr>
          <a:xfrm>
            <a:off x="4889520" y="586512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7" name="CustomShape 52"/>
          <p:cNvSpPr/>
          <p:nvPr/>
        </p:nvSpPr>
        <p:spPr>
          <a:xfrm>
            <a:off x="4880880" y="6095880"/>
            <a:ext cx="452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8" name="CustomShape 53"/>
          <p:cNvSpPr/>
          <p:nvPr/>
        </p:nvSpPr>
        <p:spPr>
          <a:xfrm rot="10800000">
            <a:off x="4703760" y="5980680"/>
            <a:ext cx="173520" cy="2383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CustomShape 54"/>
          <p:cNvSpPr/>
          <p:nvPr/>
        </p:nvSpPr>
        <p:spPr>
          <a:xfrm>
            <a:off x="8154720" y="6095880"/>
            <a:ext cx="245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0" name="CustomShape 55"/>
          <p:cNvSpPr/>
          <p:nvPr/>
        </p:nvSpPr>
        <p:spPr>
          <a:xfrm>
            <a:off x="8001360" y="5429520"/>
            <a:ext cx="25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1" name="CustomShape 56"/>
          <p:cNvSpPr/>
          <p:nvPr/>
        </p:nvSpPr>
        <p:spPr>
          <a:xfrm rot="10800000">
            <a:off x="4703760" y="5981040"/>
            <a:ext cx="282240" cy="660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CustomShape 57"/>
          <p:cNvSpPr/>
          <p:nvPr/>
        </p:nvSpPr>
        <p:spPr>
          <a:xfrm>
            <a:off x="4983840" y="6456960"/>
            <a:ext cx="25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60" dur="indefinite" restart="never" nodeType="tmRoot">
          <p:childTnLst>
            <p:seq>
              <p:cTn id="2661" dur="indefinite" nodeType="mainSeq">
                <p:childTnLst>
                  <p:par>
                    <p:cTn id="2662" fill="hold">
                      <p:stCondLst>
                        <p:cond delay="indefinite"/>
                      </p:stCondLst>
                      <p:childTnLst>
                        <p:par>
                          <p:cTn id="2663" fill="hold">
                            <p:stCondLst>
                              <p:cond delay="0"/>
                            </p:stCondLst>
                            <p:childTnLst>
                              <p:par>
                                <p:cTn id="26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6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9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2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5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8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1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2" fill="hold">
                      <p:stCondLst>
                        <p:cond delay="indefinite"/>
                      </p:stCondLst>
                      <p:childTnLst>
                        <p:par>
                          <p:cTn id="2683" fill="hold">
                            <p:stCondLst>
                              <p:cond delay="0"/>
                            </p:stCondLst>
                            <p:childTnLst>
                              <p:par>
                                <p:cTn id="26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9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2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5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8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1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4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5" fill="hold">
                      <p:stCondLst>
                        <p:cond delay="indefinite"/>
                      </p:stCondLst>
                      <p:childTnLst>
                        <p:par>
                          <p:cTn id="2706" fill="hold">
                            <p:stCondLst>
                              <p:cond delay="0"/>
                            </p:stCondLst>
                            <p:childTnLst>
                              <p:par>
                                <p:cTn id="27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9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11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3" fill="hold">
                      <p:stCondLst>
                        <p:cond delay="indefinite"/>
                      </p:stCondLst>
                      <p:childTnLst>
                        <p:par>
                          <p:cTn id="2714" fill="hold">
                            <p:stCondLst>
                              <p:cond delay="0"/>
                            </p:stCondLst>
                            <p:childTnLst>
                              <p:par>
                                <p:cTn id="27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7"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8" fill="hold">
                      <p:stCondLst>
                        <p:cond delay="indefinite"/>
                      </p:stCondLst>
                      <p:childTnLst>
                        <p:par>
                          <p:cTn id="2719" fill="hold">
                            <p:stCondLst>
                              <p:cond delay="0"/>
                            </p:stCondLst>
                            <p:childTnLst>
                              <p:par>
                                <p:cTn id="2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2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5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8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1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33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36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39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3"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006 -1.11111E-006 L -0.02587 0.00023 E">
                                      <p:cBhvr>
                                        <p:cTn id="2745" dur="20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8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50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2" fill="hold">
                      <p:stCondLst>
                        <p:cond delay="indefinite"/>
                      </p:stCondLst>
                      <p:childTnLst>
                        <p:par>
                          <p:cTn id="2753" fill="hold">
                            <p:stCondLst>
                              <p:cond delay="0"/>
                            </p:stCondLst>
                            <p:childTnLst>
                              <p:par>
                                <p:cTn id="275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55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58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61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64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67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70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73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76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79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82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85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88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1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4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97"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9" fill="hold">
                      <p:stCondLst>
                        <p:cond delay="indefinite"/>
                      </p:stCondLst>
                      <p:childTnLst>
                        <p:par>
                          <p:cTn id="2800" fill="hold">
                            <p:stCondLst>
                              <p:cond delay="0"/>
                            </p:stCondLst>
                            <p:childTnLst>
                              <p:par>
                                <p:cTn id="280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006 -2.96296E-006 L 0.00121 0.05973 E">
                                      <p:cBhvr>
                                        <p:cTn id="2802" dur="20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6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0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09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2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5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18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7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xây dựng các hàm tiện ích xử lý mảng một chiều kiểu TỔNG QUÁT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hàm main hoàn chỉnh với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float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“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Nhap cac phan tu:\n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B = floatArrIn();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x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*)arrPopback((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**)&amp;B);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“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After pop: \n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floatArrOut(B);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“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\nPopped element: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” &lt;&lt; *x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free(x);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arrFree((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float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*)B)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4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9608A59-73A6-4634-B7B9-3136E9F40D0B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6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7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8" name="CustomShape 6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Mục tiêu: giúp đoạn mã tự nhiên hơn khi dùng cấu trúc tạo mảng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Cần trả ra tham chiếu khi cài đặt toán tử []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0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43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CẤP PHÁT &amp; DÙNG MẢNG ĐỘNG</a:t>
            </a:r>
            <a:br/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(Toán tử móc vuông ‘[]’)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F4BC703-5F07-418E-B62A-1D53334C55E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2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3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4" name="CustomShape 6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495" name="Table 7"/>
          <p:cNvGraphicFramePr/>
          <p:nvPr/>
        </p:nvGraphicFramePr>
        <p:xfrm>
          <a:off x="1292400" y="3093840"/>
          <a:ext cx="7546320" cy="2224800"/>
        </p:xfrm>
        <a:graphic>
          <a:graphicData uri="http://schemas.openxmlformats.org/drawingml/2006/table">
            <a:tbl>
              <a:tblPr/>
              <a:tblGrid>
                <a:gridCol w="2590560"/>
                <a:gridCol w="4955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//File.h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//File.cpp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struct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floatArray{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include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“File.h”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n;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&amp;floatArray::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operator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[](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* arr;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(arr != NULL &amp;&amp; i &gt;= 0 &amp;&amp; i &lt; n)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arr[i];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&amp;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operator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[](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dummy;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96" name="Table 8"/>
          <p:cNvGraphicFramePr/>
          <p:nvPr/>
        </p:nvGraphicFramePr>
        <p:xfrm>
          <a:off x="1295280" y="5318640"/>
          <a:ext cx="7543440" cy="1482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floatArrayOutput(floatArray&amp; a){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(a.arr == NULL)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i = 0; i &lt; a.n; i++) cout &lt;&lt; a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]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&lt;&lt; </a:t>
                      </a: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Times New Roman"/>
                        </a:rPr>
                        <a:t>“ ”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; </a:t>
                      </a:r>
                      <a:r>
                        <a:rPr b="1" lang="en-US" sz="1800" spc="-1" strike="noStrike">
                          <a:solidFill>
                            <a:srgbClr val="00b050"/>
                          </a:solidFill>
                          <a:latin typeface="Times New Roman"/>
                        </a:rPr>
                        <a:t>// a.operator[](i)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chuyển biến thường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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Cần tự kiểm soát kiểu sau khi chuyển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8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B8DC966-B659-45E1-AE2B-45D2D1B5B1D5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0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1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2" name="CustomShape 6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3" name="CustomShape 7"/>
          <p:cNvSpPr/>
          <p:nvPr/>
        </p:nvSpPr>
        <p:spPr>
          <a:xfrm>
            <a:off x="1001880" y="2689200"/>
            <a:ext cx="42534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markMem(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 a){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a: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a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** vh = 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**)a;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vh: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tai 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&lt;&lt;*vh;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*vh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tai 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&lt;&lt;*vh;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4" name="CustomShape 8"/>
          <p:cNvSpPr/>
          <p:nvPr/>
        </p:nvSpPr>
        <p:spPr>
          <a:xfrm>
            <a:off x="5194800" y="2679120"/>
            <a:ext cx="39085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 p =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; *p = 10;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p: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p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tai dia chi p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&lt;&lt;*p;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markMem(p);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free(p);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5" name="CustomShape 9"/>
          <p:cNvSpPr/>
          <p:nvPr/>
        </p:nvSpPr>
        <p:spPr>
          <a:xfrm>
            <a:off x="6719040" y="52088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6" name="CustomShape 10"/>
          <p:cNvSpPr/>
          <p:nvPr/>
        </p:nvSpPr>
        <p:spPr>
          <a:xfrm>
            <a:off x="6672960" y="5314680"/>
            <a:ext cx="258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07" name="CustomShape 11"/>
          <p:cNvSpPr/>
          <p:nvPr/>
        </p:nvSpPr>
        <p:spPr>
          <a:xfrm>
            <a:off x="6832080" y="5000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08" name="CustomShape 12"/>
          <p:cNvSpPr/>
          <p:nvPr/>
        </p:nvSpPr>
        <p:spPr>
          <a:xfrm>
            <a:off x="5410080" y="58046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9" name="CustomShape 13"/>
          <p:cNvSpPr/>
          <p:nvPr/>
        </p:nvSpPr>
        <p:spPr>
          <a:xfrm flipV="1" rot="10800000">
            <a:off x="6719040" y="5716440"/>
            <a:ext cx="675720" cy="3232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CustomShape 14"/>
          <p:cNvSpPr/>
          <p:nvPr/>
        </p:nvSpPr>
        <p:spPr>
          <a:xfrm>
            <a:off x="5489640" y="55854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1" name="CustomShape 15"/>
          <p:cNvSpPr/>
          <p:nvPr/>
        </p:nvSpPr>
        <p:spPr>
          <a:xfrm>
            <a:off x="5593320" y="58579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2" name="CustomShape 16"/>
          <p:cNvSpPr/>
          <p:nvPr/>
        </p:nvSpPr>
        <p:spPr>
          <a:xfrm>
            <a:off x="6804000" y="5257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3" name="CustomShape 17"/>
          <p:cNvSpPr/>
          <p:nvPr/>
        </p:nvSpPr>
        <p:spPr>
          <a:xfrm>
            <a:off x="2424240" y="577080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14" name="CustomShape 18"/>
          <p:cNvSpPr/>
          <p:nvPr/>
        </p:nvSpPr>
        <p:spPr>
          <a:xfrm>
            <a:off x="2382120" y="5905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5" name="CustomShape 19"/>
          <p:cNvSpPr/>
          <p:nvPr/>
        </p:nvSpPr>
        <p:spPr>
          <a:xfrm>
            <a:off x="2537640" y="55627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6" name="CustomShape 20"/>
          <p:cNvSpPr/>
          <p:nvPr/>
        </p:nvSpPr>
        <p:spPr>
          <a:xfrm>
            <a:off x="2509560" y="58197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7" name="CustomShape 21"/>
          <p:cNvSpPr/>
          <p:nvPr/>
        </p:nvSpPr>
        <p:spPr>
          <a:xfrm flipV="1">
            <a:off x="3124080" y="5585040"/>
            <a:ext cx="2640240" cy="368640"/>
          </a:xfrm>
          <a:prstGeom prst="curvedConnector4">
            <a:avLst>
              <a:gd name="adj1" fmla="val 44730"/>
              <a:gd name="adj2" fmla="val 161933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CustomShape 22"/>
          <p:cNvSpPr/>
          <p:nvPr/>
        </p:nvSpPr>
        <p:spPr>
          <a:xfrm>
            <a:off x="2419560" y="638568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19" name="CustomShape 23"/>
          <p:cNvSpPr/>
          <p:nvPr/>
        </p:nvSpPr>
        <p:spPr>
          <a:xfrm>
            <a:off x="2364480" y="652968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0" name="CustomShape 24"/>
          <p:cNvSpPr/>
          <p:nvPr/>
        </p:nvSpPr>
        <p:spPr>
          <a:xfrm>
            <a:off x="2532960" y="6177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1" name="CustomShape 25"/>
          <p:cNvSpPr/>
          <p:nvPr/>
        </p:nvSpPr>
        <p:spPr>
          <a:xfrm>
            <a:off x="2504880" y="64346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2" name="CustomShape 26"/>
          <p:cNvSpPr/>
          <p:nvPr/>
        </p:nvSpPr>
        <p:spPr>
          <a:xfrm flipV="1">
            <a:off x="3119400" y="5715360"/>
            <a:ext cx="2366640" cy="852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CustomShape 27"/>
          <p:cNvSpPr/>
          <p:nvPr/>
        </p:nvSpPr>
        <p:spPr>
          <a:xfrm>
            <a:off x="5485680" y="58611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0" dur="indefinite" restart="never" nodeType="tmRoot">
          <p:childTnLst>
            <p:seq>
              <p:cTn id="2821" dur="indefinite" nodeType="mainSeq">
                <p:childTnLst>
                  <p:par>
                    <p:cTn id="2822" fill="hold">
                      <p:stCondLst>
                        <p:cond delay="indefinite"/>
                      </p:stCondLst>
                      <p:childTnLst>
                        <p:par>
                          <p:cTn id="2823" fill="hold">
                            <p:stCondLst>
                              <p:cond delay="0"/>
                            </p:stCondLst>
                            <p:childTnLst>
                              <p:par>
                                <p:cTn id="28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6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9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2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5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8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1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4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5" fill="hold">
                            <p:stCondLst>
                              <p:cond delay="500"/>
                            </p:stCondLst>
                            <p:childTnLst>
                              <p:par>
                                <p:cTn id="284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8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9" fill="hold">
                      <p:stCondLst>
                        <p:cond delay="indefinite"/>
                      </p:stCondLst>
                      <p:childTnLst>
                        <p:par>
                          <p:cTn id="2850" fill="hold">
                            <p:stCondLst>
                              <p:cond delay="0"/>
                            </p:stCondLst>
                            <p:childTnLst>
                              <p:par>
                                <p:cTn id="2851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2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3" dur="250" autoRev="1" fill="hold"/>
                                        <p:tgtEl>
                                          <p:spTgt spid="15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5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56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7" dur="250" autoRev="1" fill="hold"/>
                                        <p:tgtEl>
                                          <p:spTgt spid="15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9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60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1" dur="250" autoRev="1" fill="hold"/>
                                        <p:tgtEl>
                                          <p:spTgt spid="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2" fill="hold">
                      <p:stCondLst>
                        <p:cond delay="indefinite"/>
                      </p:stCondLst>
                      <p:childTnLst>
                        <p:par>
                          <p:cTn id="2863" fill="hold">
                            <p:stCondLst>
                              <p:cond delay="0"/>
                            </p:stCondLst>
                            <p:childTnLst>
                              <p:par>
                                <p:cTn id="28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6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9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2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5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8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9" fill="hold">
                      <p:stCondLst>
                        <p:cond delay="indefinite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2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3" dur="250" autoRev="1" fill="hold"/>
                                        <p:tgtEl>
                                          <p:spTgt spid="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85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86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7" dur="250" autoRev="1" fill="hold"/>
                                        <p:tgtEl>
                                          <p:spTgt spid="15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8" fill="hold">
                      <p:stCondLst>
                        <p:cond delay="indefinite"/>
                      </p:stCondLst>
                      <p:childTnLst>
                        <p:par>
                          <p:cTn id="2889" fill="hold">
                            <p:stCondLst>
                              <p:cond delay="0"/>
                            </p:stCondLst>
                            <p:childTnLst>
                              <p:par>
                                <p:cTn id="28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2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5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8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1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4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5" fill="hold">
                      <p:stCondLst>
                        <p:cond delay="indefinite"/>
                      </p:stCondLst>
                      <p:childTnLst>
                        <p:par>
                          <p:cTn id="2906" fill="hold">
                            <p:stCondLst>
                              <p:cond delay="0"/>
                            </p:stCondLst>
                            <p:childTnLst>
                              <p:par>
                                <p:cTn id="290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08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9" dur="250" autoRev="1" fill="hold"/>
                                        <p:tgtEl>
                                          <p:spTgt spid="15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1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2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3" dur="250" autoRev="1" fill="hold"/>
                                        <p:tgtEl>
                                          <p:spTgt spid="15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5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16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7" dur="250" autoRev="1" fill="hold"/>
                                        <p:tgtEl>
                                          <p:spTgt spid="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8" fill="hold">
                      <p:stCondLst>
                        <p:cond delay="indefinite"/>
                      </p:stCondLst>
                      <p:childTnLst>
                        <p:par>
                          <p:cTn id="2919" fill="hold">
                            <p:stCondLst>
                              <p:cond delay="0"/>
                            </p:stCondLst>
                            <p:childTnLst>
                              <p:par>
                                <p:cTn id="292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21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5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6" fill="hold">
                      <p:stCondLst>
                        <p:cond delay="indefinite"/>
                      </p:stCondLst>
                      <p:childTnLst>
                        <p:par>
                          <p:cTn id="2927" fill="hold">
                            <p:stCondLst>
                              <p:cond delay="0"/>
                            </p:stCondLst>
                            <p:childTnLst>
                              <p:par>
                                <p:cTn id="2928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29" dur="250" autoRev="1" fill="remove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2930" dur="250" autoRev="1" fill="remove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31" dur="250" autoRev="1" fill="remove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2" dur="250" autoRev="1" fill="remove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3" fill="hold">
                      <p:stCondLst>
                        <p:cond delay="indefinite"/>
                      </p:stCondLst>
                      <p:childTnLst>
                        <p:par>
                          <p:cTn id="2934" fill="hold">
                            <p:stCondLst>
                              <p:cond delay="0"/>
                            </p:stCondLst>
                            <p:childTnLst>
                              <p:par>
                                <p:cTn id="293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36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39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42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45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48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51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54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57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0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3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5" fill="hold">
                      <p:stCondLst>
                        <p:cond delay="indefinite"/>
                      </p:stCondLst>
                      <p:childTnLst>
                        <p:par>
                          <p:cTn id="2966" fill="hold">
                            <p:stCondLst>
                              <p:cond delay="0"/>
                            </p:stCondLst>
                            <p:childTnLst>
                              <p:par>
                                <p:cTn id="296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68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1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4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7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78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1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4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7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90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2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4.44444E-006 L -0.00104 0.0838 E">
                                      <p:cBhvr>
                                        <p:cTn id="2993" dur="50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2.22222E-006 L 0.00156 0.08541 E">
                                      <p:cBhvr>
                                        <p:cTn id="2995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chuyển biến thường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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con trỏ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Cần tự kiểm soát kiểu sau khi chuyển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5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57323CC4-2B24-42A3-9529-75944629A3E1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7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8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9" name="CustomShape 6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0" name="CustomShape 7"/>
          <p:cNvSpPr/>
          <p:nvPr/>
        </p:nvSpPr>
        <p:spPr>
          <a:xfrm>
            <a:off x="1001880" y="2689200"/>
            <a:ext cx="42534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markMem(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 a){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a: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a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** vh = (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**)a;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vh: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tai 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&lt;&lt;*vh;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*vh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tai dia chi vh giu: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&lt;&lt;*vh;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1" name="CustomShape 8"/>
          <p:cNvSpPr/>
          <p:nvPr/>
        </p:nvSpPr>
        <p:spPr>
          <a:xfrm>
            <a:off x="5193360" y="2679120"/>
            <a:ext cx="31100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p = 10;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“Dia chi cua p: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&lt;&lt;&amp;p;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cout&lt;&lt;</a:t>
            </a:r>
            <a:r>
              <a:rPr b="0" lang="en-US" sz="1800" spc="-1" strike="noStrike">
                <a:solidFill>
                  <a:srgbClr val="c00000"/>
                </a:solidFill>
                <a:latin typeface="Times New Roman"/>
              </a:rPr>
              <a:t>“Gia tri cua p: ”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&lt;&lt;p;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markMem(&amp;p);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2" name="CustomShape 9"/>
          <p:cNvSpPr/>
          <p:nvPr/>
        </p:nvSpPr>
        <p:spPr>
          <a:xfrm>
            <a:off x="6719040" y="52088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33" name="CustomShape 10"/>
          <p:cNvSpPr/>
          <p:nvPr/>
        </p:nvSpPr>
        <p:spPr>
          <a:xfrm>
            <a:off x="6672960" y="5314680"/>
            <a:ext cx="258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4" name="CustomShape 11"/>
          <p:cNvSpPr/>
          <p:nvPr/>
        </p:nvSpPr>
        <p:spPr>
          <a:xfrm>
            <a:off x="6832080" y="49600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5" name="CustomShape 12"/>
          <p:cNvSpPr/>
          <p:nvPr/>
        </p:nvSpPr>
        <p:spPr>
          <a:xfrm>
            <a:off x="6823800" y="52524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6" name="CustomShape 13"/>
          <p:cNvSpPr/>
          <p:nvPr/>
        </p:nvSpPr>
        <p:spPr>
          <a:xfrm>
            <a:off x="6899400" y="525780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7" name="CustomShape 14"/>
          <p:cNvSpPr/>
          <p:nvPr/>
        </p:nvSpPr>
        <p:spPr>
          <a:xfrm>
            <a:off x="2424240" y="577080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38" name="CustomShape 15"/>
          <p:cNvSpPr/>
          <p:nvPr/>
        </p:nvSpPr>
        <p:spPr>
          <a:xfrm>
            <a:off x="2382120" y="5905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39" name="CustomShape 16"/>
          <p:cNvSpPr/>
          <p:nvPr/>
        </p:nvSpPr>
        <p:spPr>
          <a:xfrm>
            <a:off x="2537640" y="55627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&lt;70&gt;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0" name="CustomShape 17"/>
          <p:cNvSpPr/>
          <p:nvPr/>
        </p:nvSpPr>
        <p:spPr>
          <a:xfrm>
            <a:off x="2533320" y="5819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1" name="CustomShape 18"/>
          <p:cNvSpPr/>
          <p:nvPr/>
        </p:nvSpPr>
        <p:spPr>
          <a:xfrm flipV="1">
            <a:off x="3124080" y="4959000"/>
            <a:ext cx="3947760" cy="993960"/>
          </a:xfrm>
          <a:prstGeom prst="curvedConnector4">
            <a:avLst>
              <a:gd name="adj1" fmla="val 46922"/>
              <a:gd name="adj2" fmla="val 122989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CustomShape 19"/>
          <p:cNvSpPr/>
          <p:nvPr/>
        </p:nvSpPr>
        <p:spPr>
          <a:xfrm>
            <a:off x="2419560" y="638568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3" name="CustomShape 20"/>
          <p:cNvSpPr/>
          <p:nvPr/>
        </p:nvSpPr>
        <p:spPr>
          <a:xfrm>
            <a:off x="2364480" y="652968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4" name="CustomShape 21"/>
          <p:cNvSpPr/>
          <p:nvPr/>
        </p:nvSpPr>
        <p:spPr>
          <a:xfrm>
            <a:off x="2532960" y="6177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5" name="CustomShape 22"/>
          <p:cNvSpPr/>
          <p:nvPr/>
        </p:nvSpPr>
        <p:spPr>
          <a:xfrm>
            <a:off x="2504520" y="64346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46" name="CustomShape 23"/>
          <p:cNvSpPr/>
          <p:nvPr/>
        </p:nvSpPr>
        <p:spPr>
          <a:xfrm flipV="1">
            <a:off x="3119400" y="5090760"/>
            <a:ext cx="3709440" cy="1478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96" dur="indefinite" restart="never" nodeType="tmRoot">
          <p:childTnLst>
            <p:seq>
              <p:cTn id="2997" dur="indefinite" nodeType="mainSeq">
                <p:childTnLst>
                  <p:par>
                    <p:cTn id="2998" fill="hold">
                      <p:stCondLst>
                        <p:cond delay="indefinite"/>
                      </p:stCondLst>
                      <p:childTnLst>
                        <p:par>
                          <p:cTn id="2999" fill="hold">
                            <p:stCondLst>
                              <p:cond delay="0"/>
                            </p:stCondLst>
                            <p:childTnLst>
                              <p:par>
                                <p:cTn id="3000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1" dur="250" autoRev="1" fill="remove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02" dur="250" autoRev="1" fill="remove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03" dur="250" autoRev="1" fill="remove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4" dur="250" autoRev="1" fill="remove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06" nodeType="after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7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08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09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0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1" fill="hold">
                      <p:stCondLst>
                        <p:cond delay="indefinite"/>
                      </p:stCondLst>
                      <p:childTnLst>
                        <p:par>
                          <p:cTn id="3012" fill="hold">
                            <p:stCondLst>
                              <p:cond delay="0"/>
                            </p:stCondLst>
                            <p:childTnLst>
                              <p:par>
                                <p:cTn id="30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5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8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1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4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7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8" fill="hold">
                      <p:stCondLst>
                        <p:cond delay="indefinite"/>
                      </p:stCondLst>
                      <p:childTnLst>
                        <p:par>
                          <p:cTn id="3029" fill="hold">
                            <p:stCondLst>
                              <p:cond delay="0"/>
                            </p:stCondLst>
                            <p:childTnLst>
                              <p:par>
                                <p:cTn id="3030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1" dur="250" autoRev="1" fill="remove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32" dur="250" autoRev="1" fill="remove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33" dur="250" autoRev="1" fill="remove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4" dur="250" autoRev="1" fill="remove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5" fill="hold">
                            <p:stCondLst>
                              <p:cond delay="500"/>
                            </p:stCondLst>
                            <p:childTnLst>
                              <p:par>
                                <p:cTn id="3036" nodeType="after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37" dur="250" autoRev="1" fill="remove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38" dur="250" autoRev="1" fill="remove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39" dur="250" autoRev="1" fill="remove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0" dur="250" autoRev="1" fill="remove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1" fill="hold">
                      <p:stCondLst>
                        <p:cond delay="indefinite"/>
                      </p:stCondLst>
                      <p:childTnLst>
                        <p:par>
                          <p:cTn id="3042" fill="hold">
                            <p:stCondLst>
                              <p:cond delay="0"/>
                            </p:stCondLst>
                            <p:childTnLst>
                              <p:par>
                                <p:cTn id="30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5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8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1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4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7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8" fill="hold">
                      <p:stCondLst>
                        <p:cond delay="indefinite"/>
                      </p:stCondLst>
                      <p:childTnLst>
                        <p:par>
                          <p:cTn id="3059" fill="hold">
                            <p:stCondLst>
                              <p:cond delay="0"/>
                            </p:stCondLst>
                            <p:childTnLst>
                              <p:par>
                                <p:cTn id="3060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1" dur="250" autoRev="1" fill="remove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62" dur="250" autoRev="1" fill="remove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63" dur="250" autoRev="1" fill="remove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4" dur="250" autoRev="1" fill="remove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6" nodeType="after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67" dur="250" autoRev="1" fill="remove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68" dur="250" autoRev="1" fill="remove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69" dur="250" autoRev="1" fill="remove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0" dur="250" autoRev="1" fill="remove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2" nodeType="after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73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74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75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6" dur="250" autoRev="1" fill="remove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7" fill="hold">
                      <p:stCondLst>
                        <p:cond delay="indefinite"/>
                      </p:stCondLst>
                      <p:childTnLst>
                        <p:par>
                          <p:cTn id="3078" fill="hold">
                            <p:stCondLst>
                              <p:cond delay="0"/>
                            </p:stCondLst>
                            <p:childTnLst>
                              <p:par>
                                <p:cTn id="307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80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84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5" fill="hold">
                      <p:stCondLst>
                        <p:cond delay="indefinite"/>
                      </p:stCondLst>
                      <p:childTnLst>
                        <p:par>
                          <p:cTn id="3086" fill="hold">
                            <p:stCondLst>
                              <p:cond delay="0"/>
                            </p:stCondLst>
                            <p:childTnLst>
                              <p:par>
                                <p:cTn id="3087" nodeType="clickEffect" fill="remove" presetClass="emph" presetID="27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8" dur="250" autoRev="1" fill="remove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>
                                      <p:cBhvr>
                                        <p:cTn id="3089" dur="250" autoRev="1" fill="remove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90" dur="250" autoRev="1" fill="remove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1" dur="250" autoRev="1" fill="remove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2" fill="hold">
                      <p:stCondLst>
                        <p:cond delay="indefinite"/>
                      </p:stCondLst>
                      <p:childTnLst>
                        <p:par>
                          <p:cTn id="3093" fill="hold">
                            <p:stCondLst>
                              <p:cond delay="0"/>
                            </p:stCondLst>
                            <p:childTnLst>
                              <p:par>
                                <p:cTn id="309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5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98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1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4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07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0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6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19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2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4" fill="hold">
                      <p:stCondLst>
                        <p:cond delay="indefinite"/>
                      </p:stCondLst>
                      <p:childTnLst>
                        <p:par>
                          <p:cTn id="3125" fill="hold">
                            <p:stCondLst>
                              <p:cond delay="0"/>
                            </p:stCondLst>
                            <p:childTnLst>
                              <p:par>
                                <p:cTn id="312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27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0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3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36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8" fill="hold">
                            <p:stCondLst>
                              <p:cond delay="500"/>
                            </p:stCondLst>
                            <p:childTnLst>
                              <p:par>
                                <p:cTn id="3139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4.44444E-006 L -0.00104 0.06389 E">
                                      <p:cBhvr>
                                        <p:cTn id="3140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1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1.48148E-006 L 0.00035 0.06528 E">
                                      <p:cBhvr>
                                        <p:cTn id="3142" dur="5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Tổ chức vùng nhớ thành 2 phần: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Header: chứa thông tin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con trỏ gốc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và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kích thước cần cấp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phần dữ liệu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Data: chứa nội dung dữ liệu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8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0228D20-614B-4866-B137-F3D546B5A11E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0" name="CustomShape 4"/>
          <p:cNvSpPr/>
          <p:nvPr/>
        </p:nvSpPr>
        <p:spPr>
          <a:xfrm>
            <a:off x="345852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1" name="CustomShape 5"/>
          <p:cNvSpPr/>
          <p:nvPr/>
        </p:nvSpPr>
        <p:spPr>
          <a:xfrm>
            <a:off x="4253040" y="4324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2" name="CustomShape 6"/>
          <p:cNvSpPr/>
          <p:nvPr/>
        </p:nvSpPr>
        <p:spPr>
          <a:xfrm>
            <a:off x="9601200" y="34290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3" name="CustomShape 7"/>
          <p:cNvSpPr/>
          <p:nvPr/>
        </p:nvSpPr>
        <p:spPr>
          <a:xfrm>
            <a:off x="324216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4" name="CustomShape 8"/>
          <p:cNvSpPr/>
          <p:nvPr/>
        </p:nvSpPr>
        <p:spPr>
          <a:xfrm>
            <a:off x="400428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5" name="CustomShape 9"/>
          <p:cNvSpPr/>
          <p:nvPr/>
        </p:nvSpPr>
        <p:spPr>
          <a:xfrm>
            <a:off x="476604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6" name="CustomShape 10"/>
          <p:cNvSpPr/>
          <p:nvPr/>
        </p:nvSpPr>
        <p:spPr>
          <a:xfrm>
            <a:off x="552816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7" name="CustomShape 11"/>
          <p:cNvSpPr/>
          <p:nvPr/>
        </p:nvSpPr>
        <p:spPr>
          <a:xfrm>
            <a:off x="629028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8" name="CustomShape 12"/>
          <p:cNvSpPr/>
          <p:nvPr/>
        </p:nvSpPr>
        <p:spPr>
          <a:xfrm>
            <a:off x="7052040" y="4595400"/>
            <a:ext cx="685440" cy="6091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9" name="CustomShape 13"/>
          <p:cNvSpPr/>
          <p:nvPr/>
        </p:nvSpPr>
        <p:spPr>
          <a:xfrm>
            <a:off x="7893000" y="467136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0" name="CustomShape 14"/>
          <p:cNvSpPr/>
          <p:nvPr/>
        </p:nvSpPr>
        <p:spPr>
          <a:xfrm rot="5400000">
            <a:off x="3777840" y="4701960"/>
            <a:ext cx="304560" cy="1462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CustomShape 15"/>
          <p:cNvSpPr/>
          <p:nvPr/>
        </p:nvSpPr>
        <p:spPr>
          <a:xfrm rot="5400000">
            <a:off x="6277320" y="3726720"/>
            <a:ext cx="365400" cy="34743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16"/>
          <p:cNvSpPr/>
          <p:nvPr/>
        </p:nvSpPr>
        <p:spPr>
          <a:xfrm>
            <a:off x="6239520" y="558576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3" name="CustomShape 17"/>
          <p:cNvSpPr/>
          <p:nvPr/>
        </p:nvSpPr>
        <p:spPr>
          <a:xfrm>
            <a:off x="157680" y="5281200"/>
            <a:ext cx="126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Địa chỉ gốc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4" name="CustomShape 18"/>
          <p:cNvSpPr/>
          <p:nvPr/>
        </p:nvSpPr>
        <p:spPr>
          <a:xfrm flipV="1" rot="10800000">
            <a:off x="3457080" y="5465160"/>
            <a:ext cx="2029320" cy="533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19"/>
          <p:cNvSpPr/>
          <p:nvPr/>
        </p:nvSpPr>
        <p:spPr>
          <a:xfrm>
            <a:off x="3458520" y="4747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6" name="CustomShape 20"/>
          <p:cNvSpPr/>
          <p:nvPr/>
        </p:nvSpPr>
        <p:spPr>
          <a:xfrm>
            <a:off x="1079640" y="3440520"/>
            <a:ext cx="297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Kích thước cần cấp cho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7" name="CustomShape 21"/>
          <p:cNvSpPr/>
          <p:nvPr/>
        </p:nvSpPr>
        <p:spPr>
          <a:xfrm flipV="1" rot="16200000">
            <a:off x="3000240" y="3374640"/>
            <a:ext cx="937440" cy="18075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CustomShape 22"/>
          <p:cNvSpPr/>
          <p:nvPr/>
        </p:nvSpPr>
        <p:spPr>
          <a:xfrm>
            <a:off x="4253040" y="474768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9" name="CustomShape 23"/>
          <p:cNvSpPr/>
          <p:nvPr/>
        </p:nvSpPr>
        <p:spPr>
          <a:xfrm>
            <a:off x="1044360" y="39096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0" name="CustomShape 24"/>
          <p:cNvSpPr/>
          <p:nvPr/>
        </p:nvSpPr>
        <p:spPr>
          <a:xfrm>
            <a:off x="4805640" y="3440520"/>
            <a:ext cx="77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1" name="CustomShape 25"/>
          <p:cNvSpPr/>
          <p:nvPr/>
        </p:nvSpPr>
        <p:spPr>
          <a:xfrm flipH="1" rot="10800000">
            <a:off x="4765320" y="3625560"/>
            <a:ext cx="34200" cy="1274400"/>
          </a:xfrm>
          <a:prstGeom prst="curvedConnector3">
            <a:avLst>
              <a:gd name="adj1" fmla="val -662647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26"/>
          <p:cNvSpPr/>
          <p:nvPr/>
        </p:nvSpPr>
        <p:spPr>
          <a:xfrm>
            <a:off x="1852920" y="4094280"/>
            <a:ext cx="1388880" cy="805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Line 27"/>
          <p:cNvSpPr/>
          <p:nvPr/>
        </p:nvSpPr>
        <p:spPr>
          <a:xfrm>
            <a:off x="3198600" y="5280840"/>
            <a:ext cx="0" cy="1500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Line 28"/>
          <p:cNvSpPr/>
          <p:nvPr/>
        </p:nvSpPr>
        <p:spPr>
          <a:xfrm>
            <a:off x="3932640" y="5280840"/>
            <a:ext cx="0" cy="1500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Line 29"/>
          <p:cNvSpPr/>
          <p:nvPr/>
        </p:nvSpPr>
        <p:spPr>
          <a:xfrm>
            <a:off x="4649400" y="5302800"/>
            <a:ext cx="0" cy="1500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CustomShape 30"/>
          <p:cNvSpPr/>
          <p:nvPr/>
        </p:nvSpPr>
        <p:spPr>
          <a:xfrm>
            <a:off x="3558240" y="558252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Times New Roman"/>
              </a:rPr>
              <a:t>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7" name="CustomShape 31"/>
          <p:cNvSpPr/>
          <p:nvPr/>
        </p:nvSpPr>
        <p:spPr>
          <a:xfrm>
            <a:off x="3198600" y="6172200"/>
            <a:ext cx="72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32"/>
          <p:cNvSpPr/>
          <p:nvPr/>
        </p:nvSpPr>
        <p:spPr>
          <a:xfrm>
            <a:off x="3949920" y="6172200"/>
            <a:ext cx="72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CustomShape 33"/>
          <p:cNvSpPr/>
          <p:nvPr/>
        </p:nvSpPr>
        <p:spPr>
          <a:xfrm>
            <a:off x="3247920" y="6260040"/>
            <a:ext cx="642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4 byte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0" name="CustomShape 34"/>
          <p:cNvSpPr/>
          <p:nvPr/>
        </p:nvSpPr>
        <p:spPr>
          <a:xfrm>
            <a:off x="3941640" y="6264000"/>
            <a:ext cx="642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4 byte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hàm markMem và checkMem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static 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markMem(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pmem){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**)pmem = pmem;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static 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checkMem(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pmem){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**)pmem == pmem;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2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958A415B-3F8D-4983-9930-266629CC9383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4" name="CustomShape 4"/>
          <p:cNvSpPr/>
          <p:nvPr/>
        </p:nvSpPr>
        <p:spPr>
          <a:xfrm>
            <a:off x="6719040" y="31417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85" name="CustomShape 5"/>
          <p:cNvSpPr/>
          <p:nvPr/>
        </p:nvSpPr>
        <p:spPr>
          <a:xfrm>
            <a:off x="7443000" y="3200400"/>
            <a:ext cx="555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86" name="CustomShape 6"/>
          <p:cNvSpPr/>
          <p:nvPr/>
        </p:nvSpPr>
        <p:spPr>
          <a:xfrm>
            <a:off x="6832080" y="29336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87" name="CustomShape 7"/>
          <p:cNvSpPr/>
          <p:nvPr/>
        </p:nvSpPr>
        <p:spPr>
          <a:xfrm>
            <a:off x="5441040" y="37069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88" name="CustomShape 8"/>
          <p:cNvSpPr/>
          <p:nvPr/>
        </p:nvSpPr>
        <p:spPr>
          <a:xfrm flipV="1" rot="10800000">
            <a:off x="6719040" y="3580200"/>
            <a:ext cx="621720" cy="2541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9"/>
          <p:cNvSpPr/>
          <p:nvPr/>
        </p:nvSpPr>
        <p:spPr>
          <a:xfrm>
            <a:off x="5543280" y="34495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0" name="CustomShape 10"/>
          <p:cNvSpPr/>
          <p:nvPr/>
        </p:nvSpPr>
        <p:spPr>
          <a:xfrm>
            <a:off x="6800400" y="31989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1" name="CustomShape 11"/>
          <p:cNvSpPr/>
          <p:nvPr/>
        </p:nvSpPr>
        <p:spPr>
          <a:xfrm>
            <a:off x="6804000" y="32004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2" name="CustomShape 12"/>
          <p:cNvSpPr/>
          <p:nvPr/>
        </p:nvSpPr>
        <p:spPr>
          <a:xfrm>
            <a:off x="2419560" y="43185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93" name="CustomShape 13"/>
          <p:cNvSpPr/>
          <p:nvPr/>
        </p:nvSpPr>
        <p:spPr>
          <a:xfrm>
            <a:off x="2364480" y="446292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4" name="CustomShape 14"/>
          <p:cNvSpPr/>
          <p:nvPr/>
        </p:nvSpPr>
        <p:spPr>
          <a:xfrm>
            <a:off x="2532960" y="41104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5" name="CustomShape 15"/>
          <p:cNvSpPr/>
          <p:nvPr/>
        </p:nvSpPr>
        <p:spPr>
          <a:xfrm>
            <a:off x="2504880" y="43678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6" name="CustomShape 16"/>
          <p:cNvSpPr/>
          <p:nvPr/>
        </p:nvSpPr>
        <p:spPr>
          <a:xfrm flipV="1">
            <a:off x="3119400" y="3579120"/>
            <a:ext cx="2420280" cy="92196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43" dur="indefinite" restart="never" nodeType="tmRoot">
          <p:childTnLst>
            <p:seq>
              <p:cTn id="3144" dur="indefinite" nodeType="mainSeq">
                <p:childTnLst>
                  <p:par>
                    <p:cTn id="3145" fill="hold">
                      <p:stCondLst>
                        <p:cond delay="indefinite"/>
                      </p:stCondLst>
                      <p:childTnLst>
                        <p:par>
                          <p:cTn id="3146" fill="hold">
                            <p:stCondLst>
                              <p:cond delay="0"/>
                            </p:stCondLst>
                            <p:childTnLst>
                              <p:par>
                                <p:cTn id="3147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3.33333E-006 L -4.72222E-006 0.08125 E">
                                      <p:cBhvr>
                                        <p:cTn id="3148" dur="2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9" fill="hold">
                      <p:stCondLst>
                        <p:cond delay="indefinite"/>
                      </p:stCondLst>
                      <p:childTnLst>
                        <p:par>
                          <p:cTn id="3150" fill="hold">
                            <p:stCondLst>
                              <p:cond delay="0"/>
                            </p:stCondLst>
                            <p:childTnLst>
                              <p:par>
                                <p:cTn id="3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3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6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9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2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5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6" fill="hold">
                            <p:stCondLst>
                              <p:cond delay="500"/>
                            </p:stCondLst>
                            <p:childTnLst>
                              <p:par>
                                <p:cTn id="3167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0.08125 L -0.14045 0.08125 E">
                                      <p:cBhvr>
                                        <p:cTn id="3168" dur="2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4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hàm checkPtr và safeSize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checkPtr(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(pData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pmem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*)pData – 8;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checkMem(pmem);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safeSize(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(checkPtr(pData) ==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*)((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*)pData – 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8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B8BE827-9E19-4306-8428-009491F0290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00" name="CustomShape 4"/>
          <p:cNvSpPr/>
          <p:nvPr/>
        </p:nvSpPr>
        <p:spPr>
          <a:xfrm>
            <a:off x="2666880" y="40521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01" name="CustomShape 5"/>
          <p:cNvSpPr/>
          <p:nvPr/>
        </p:nvSpPr>
        <p:spPr>
          <a:xfrm>
            <a:off x="992520" y="4110480"/>
            <a:ext cx="555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2" name="CustomShape 6"/>
          <p:cNvSpPr/>
          <p:nvPr/>
        </p:nvSpPr>
        <p:spPr>
          <a:xfrm>
            <a:off x="2549880" y="3832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3" name="CustomShape 7"/>
          <p:cNvSpPr/>
          <p:nvPr/>
        </p:nvSpPr>
        <p:spPr>
          <a:xfrm>
            <a:off x="1523880" y="40611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04" name="CustomShape 8"/>
          <p:cNvSpPr/>
          <p:nvPr/>
        </p:nvSpPr>
        <p:spPr>
          <a:xfrm>
            <a:off x="3429000" y="406008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05" name="CustomShape 9"/>
          <p:cNvSpPr/>
          <p:nvPr/>
        </p:nvSpPr>
        <p:spPr>
          <a:xfrm>
            <a:off x="4191120" y="406008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06" name="CustomShape 10"/>
          <p:cNvSpPr/>
          <p:nvPr/>
        </p:nvSpPr>
        <p:spPr>
          <a:xfrm>
            <a:off x="3279600" y="38530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7" name="CustomShape 11"/>
          <p:cNvSpPr/>
          <p:nvPr/>
        </p:nvSpPr>
        <p:spPr>
          <a:xfrm>
            <a:off x="4052160" y="38538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8" name="CustomShape 12"/>
          <p:cNvSpPr/>
          <p:nvPr/>
        </p:nvSpPr>
        <p:spPr>
          <a:xfrm>
            <a:off x="6999840" y="3560760"/>
            <a:ext cx="54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9" name="CustomShape 13"/>
          <p:cNvSpPr/>
          <p:nvPr/>
        </p:nvSpPr>
        <p:spPr>
          <a:xfrm>
            <a:off x="6310440" y="35186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10" name="CustomShape 14"/>
          <p:cNvSpPr/>
          <p:nvPr/>
        </p:nvSpPr>
        <p:spPr>
          <a:xfrm flipV="1" rot="10800000">
            <a:off x="6310440" y="3853800"/>
            <a:ext cx="2017800" cy="1512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CustomShape 15"/>
          <p:cNvSpPr/>
          <p:nvPr/>
        </p:nvSpPr>
        <p:spPr>
          <a:xfrm>
            <a:off x="6429600" y="3569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2" name="CustomShape 16"/>
          <p:cNvSpPr/>
          <p:nvPr/>
        </p:nvSpPr>
        <p:spPr>
          <a:xfrm flipV="1">
            <a:off x="2223720" y="3963240"/>
            <a:ext cx="322560" cy="2804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CustomShape 17"/>
          <p:cNvSpPr/>
          <p:nvPr/>
        </p:nvSpPr>
        <p:spPr>
          <a:xfrm>
            <a:off x="1603080" y="41043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4" name="CustomShape 18"/>
          <p:cNvSpPr/>
          <p:nvPr/>
        </p:nvSpPr>
        <p:spPr>
          <a:xfrm>
            <a:off x="2782800" y="40935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5" name="CustomShape 19"/>
          <p:cNvSpPr/>
          <p:nvPr/>
        </p:nvSpPr>
        <p:spPr>
          <a:xfrm>
            <a:off x="3442680" y="4104000"/>
            <a:ext cx="755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M (bytes)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6" name="CustomShape 20"/>
          <p:cNvSpPr/>
          <p:nvPr/>
        </p:nvSpPr>
        <p:spPr>
          <a:xfrm>
            <a:off x="4800600" y="407088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17" name="CustomShape 21"/>
          <p:cNvSpPr/>
          <p:nvPr/>
        </p:nvSpPr>
        <p:spPr>
          <a:xfrm>
            <a:off x="4840920" y="4055760"/>
            <a:ext cx="53640" cy="376200"/>
          </a:xfrm>
          <a:custGeom>
            <a:avLst/>
            <a:gdLst/>
            <a:ahLst/>
            <a:rect l="l" t="t" r="r" b="b"/>
            <a:pathLst>
              <a:path w="53888" h="376518">
                <a:moveTo>
                  <a:pt x="43131" y="0"/>
                </a:moveTo>
                <a:cubicBezTo>
                  <a:pt x="20719" y="54684"/>
                  <a:pt x="-1693" y="109369"/>
                  <a:pt x="100" y="172122"/>
                </a:cubicBezTo>
                <a:cubicBezTo>
                  <a:pt x="1893" y="234875"/>
                  <a:pt x="27890" y="305696"/>
                  <a:pt x="53888" y="376518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CustomShape 22"/>
          <p:cNvSpPr/>
          <p:nvPr/>
        </p:nvSpPr>
        <p:spPr>
          <a:xfrm>
            <a:off x="6234480" y="40611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19" name="CustomShape 23"/>
          <p:cNvSpPr/>
          <p:nvPr/>
        </p:nvSpPr>
        <p:spPr>
          <a:xfrm>
            <a:off x="6209280" y="407088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0" name="CustomShape 24"/>
          <p:cNvSpPr/>
          <p:nvPr/>
        </p:nvSpPr>
        <p:spPr>
          <a:xfrm rot="10800000">
            <a:off x="6216120" y="4049640"/>
            <a:ext cx="53640" cy="376200"/>
          </a:xfrm>
          <a:custGeom>
            <a:avLst/>
            <a:gdLst/>
            <a:ahLst/>
            <a:rect l="l" t="t" r="r" b="b"/>
            <a:pathLst>
              <a:path w="53888" h="376518">
                <a:moveTo>
                  <a:pt x="43131" y="0"/>
                </a:moveTo>
                <a:cubicBezTo>
                  <a:pt x="20719" y="54684"/>
                  <a:pt x="-1693" y="109369"/>
                  <a:pt x="100" y="172122"/>
                </a:cubicBezTo>
                <a:cubicBezTo>
                  <a:pt x="1893" y="234875"/>
                  <a:pt x="27890" y="305696"/>
                  <a:pt x="53888" y="376518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CustomShape 25"/>
          <p:cNvSpPr/>
          <p:nvPr/>
        </p:nvSpPr>
        <p:spPr>
          <a:xfrm>
            <a:off x="5393520" y="407160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2" name="Line 26"/>
          <p:cNvSpPr/>
          <p:nvPr/>
        </p:nvSpPr>
        <p:spPr>
          <a:xfrm>
            <a:off x="4365720" y="405360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Line 27"/>
          <p:cNvSpPr/>
          <p:nvPr/>
        </p:nvSpPr>
        <p:spPr>
          <a:xfrm>
            <a:off x="4550400" y="406080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Line 28"/>
          <p:cNvSpPr/>
          <p:nvPr/>
        </p:nvSpPr>
        <p:spPr>
          <a:xfrm>
            <a:off x="4735080" y="40600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Line 29"/>
          <p:cNvSpPr/>
          <p:nvPr/>
        </p:nvSpPr>
        <p:spPr>
          <a:xfrm>
            <a:off x="6390720" y="406080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Line 30"/>
          <p:cNvSpPr/>
          <p:nvPr/>
        </p:nvSpPr>
        <p:spPr>
          <a:xfrm>
            <a:off x="6575400" y="406800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Line 31"/>
          <p:cNvSpPr/>
          <p:nvPr/>
        </p:nvSpPr>
        <p:spPr>
          <a:xfrm>
            <a:off x="6760080" y="40672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CustomShape 32"/>
          <p:cNvSpPr/>
          <p:nvPr/>
        </p:nvSpPr>
        <p:spPr>
          <a:xfrm>
            <a:off x="6354720" y="3265920"/>
            <a:ext cx="619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9" name="CustomShape 33"/>
          <p:cNvSpPr/>
          <p:nvPr/>
        </p:nvSpPr>
        <p:spPr>
          <a:xfrm>
            <a:off x="1570320" y="3809160"/>
            <a:ext cx="619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0" name="CustomShape 34"/>
          <p:cNvSpPr/>
          <p:nvPr/>
        </p:nvSpPr>
        <p:spPr>
          <a:xfrm>
            <a:off x="3498840" y="62726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1" name="CustomShape 35"/>
          <p:cNvSpPr/>
          <p:nvPr/>
        </p:nvSpPr>
        <p:spPr>
          <a:xfrm>
            <a:off x="1824120" y="6330960"/>
            <a:ext cx="563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ptemp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2" name="CustomShape 36"/>
          <p:cNvSpPr/>
          <p:nvPr/>
        </p:nvSpPr>
        <p:spPr>
          <a:xfrm>
            <a:off x="3381480" y="6053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3" name="CustomShape 37"/>
          <p:cNvSpPr/>
          <p:nvPr/>
        </p:nvSpPr>
        <p:spPr>
          <a:xfrm>
            <a:off x="2355840" y="62816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4" name="CustomShape 38"/>
          <p:cNvSpPr/>
          <p:nvPr/>
        </p:nvSpPr>
        <p:spPr>
          <a:xfrm>
            <a:off x="4260600" y="62805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5" name="CustomShape 39"/>
          <p:cNvSpPr/>
          <p:nvPr/>
        </p:nvSpPr>
        <p:spPr>
          <a:xfrm>
            <a:off x="5022720" y="62805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6" name="CustomShape 40"/>
          <p:cNvSpPr/>
          <p:nvPr/>
        </p:nvSpPr>
        <p:spPr>
          <a:xfrm>
            <a:off x="4111200" y="6073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7" name="CustomShape 41"/>
          <p:cNvSpPr/>
          <p:nvPr/>
        </p:nvSpPr>
        <p:spPr>
          <a:xfrm>
            <a:off x="4883760" y="60746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8" name="CustomShape 42"/>
          <p:cNvSpPr/>
          <p:nvPr/>
        </p:nvSpPr>
        <p:spPr>
          <a:xfrm>
            <a:off x="7831440" y="5781600"/>
            <a:ext cx="54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39" name="CustomShape 43"/>
          <p:cNvSpPr/>
          <p:nvPr/>
        </p:nvSpPr>
        <p:spPr>
          <a:xfrm>
            <a:off x="7142040" y="57391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40" name="CustomShape 44"/>
          <p:cNvSpPr/>
          <p:nvPr/>
        </p:nvSpPr>
        <p:spPr>
          <a:xfrm flipV="1" rot="10800000">
            <a:off x="7142040" y="6074640"/>
            <a:ext cx="2017800" cy="1512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CustomShape 45"/>
          <p:cNvSpPr/>
          <p:nvPr/>
        </p:nvSpPr>
        <p:spPr>
          <a:xfrm>
            <a:off x="7261200" y="5790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2" name="CustomShape 46"/>
          <p:cNvSpPr/>
          <p:nvPr/>
        </p:nvSpPr>
        <p:spPr>
          <a:xfrm flipV="1">
            <a:off x="3055680" y="6073200"/>
            <a:ext cx="1295280" cy="391320"/>
          </a:xfrm>
          <a:prstGeom prst="curvedConnector4">
            <a:avLst>
              <a:gd name="adj1" fmla="val 25678"/>
              <a:gd name="adj2" fmla="val 122664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CustomShape 47"/>
          <p:cNvSpPr/>
          <p:nvPr/>
        </p:nvSpPr>
        <p:spPr>
          <a:xfrm>
            <a:off x="2434680" y="63248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4" name="CustomShape 48"/>
          <p:cNvSpPr/>
          <p:nvPr/>
        </p:nvSpPr>
        <p:spPr>
          <a:xfrm>
            <a:off x="3614400" y="63140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5" name="CustomShape 49"/>
          <p:cNvSpPr/>
          <p:nvPr/>
        </p:nvSpPr>
        <p:spPr>
          <a:xfrm>
            <a:off x="4274280" y="6324480"/>
            <a:ext cx="755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M (bytes)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6" name="CustomShape 50"/>
          <p:cNvSpPr/>
          <p:nvPr/>
        </p:nvSpPr>
        <p:spPr>
          <a:xfrm>
            <a:off x="5632200" y="629172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7" name="CustomShape 51"/>
          <p:cNvSpPr/>
          <p:nvPr/>
        </p:nvSpPr>
        <p:spPr>
          <a:xfrm>
            <a:off x="5672520" y="6276240"/>
            <a:ext cx="53640" cy="376200"/>
          </a:xfrm>
          <a:custGeom>
            <a:avLst/>
            <a:gdLst/>
            <a:ahLst/>
            <a:rect l="l" t="t" r="r" b="b"/>
            <a:pathLst>
              <a:path w="53888" h="376518">
                <a:moveTo>
                  <a:pt x="43131" y="0"/>
                </a:moveTo>
                <a:cubicBezTo>
                  <a:pt x="20719" y="54684"/>
                  <a:pt x="-1693" y="109369"/>
                  <a:pt x="100" y="172122"/>
                </a:cubicBezTo>
                <a:cubicBezTo>
                  <a:pt x="1893" y="234875"/>
                  <a:pt x="27890" y="305696"/>
                  <a:pt x="53888" y="376518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CustomShape 52"/>
          <p:cNvSpPr/>
          <p:nvPr/>
        </p:nvSpPr>
        <p:spPr>
          <a:xfrm>
            <a:off x="7066080" y="62816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49" name="CustomShape 53"/>
          <p:cNvSpPr/>
          <p:nvPr/>
        </p:nvSpPr>
        <p:spPr>
          <a:xfrm>
            <a:off x="7040880" y="629136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0" name="CustomShape 54"/>
          <p:cNvSpPr/>
          <p:nvPr/>
        </p:nvSpPr>
        <p:spPr>
          <a:xfrm rot="10800000">
            <a:off x="7048080" y="6270120"/>
            <a:ext cx="53640" cy="376200"/>
          </a:xfrm>
          <a:custGeom>
            <a:avLst/>
            <a:gdLst/>
            <a:ahLst/>
            <a:rect l="l" t="t" r="r" b="b"/>
            <a:pathLst>
              <a:path w="53888" h="376518">
                <a:moveTo>
                  <a:pt x="43131" y="0"/>
                </a:moveTo>
                <a:cubicBezTo>
                  <a:pt x="20719" y="54684"/>
                  <a:pt x="-1693" y="109369"/>
                  <a:pt x="100" y="172122"/>
                </a:cubicBezTo>
                <a:cubicBezTo>
                  <a:pt x="1893" y="234875"/>
                  <a:pt x="27890" y="305696"/>
                  <a:pt x="53888" y="376518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CustomShape 55"/>
          <p:cNvSpPr/>
          <p:nvPr/>
        </p:nvSpPr>
        <p:spPr>
          <a:xfrm>
            <a:off x="6225120" y="6292440"/>
            <a:ext cx="343440" cy="25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2" name="Line 56"/>
          <p:cNvSpPr/>
          <p:nvPr/>
        </p:nvSpPr>
        <p:spPr>
          <a:xfrm>
            <a:off x="5197320" y="62740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Line 57"/>
          <p:cNvSpPr/>
          <p:nvPr/>
        </p:nvSpPr>
        <p:spPr>
          <a:xfrm>
            <a:off x="5382000" y="62812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Line 58"/>
          <p:cNvSpPr/>
          <p:nvPr/>
        </p:nvSpPr>
        <p:spPr>
          <a:xfrm>
            <a:off x="5566680" y="628056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Line 59"/>
          <p:cNvSpPr/>
          <p:nvPr/>
        </p:nvSpPr>
        <p:spPr>
          <a:xfrm>
            <a:off x="7222320" y="62812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Line 60"/>
          <p:cNvSpPr/>
          <p:nvPr/>
        </p:nvSpPr>
        <p:spPr>
          <a:xfrm>
            <a:off x="7407000" y="628848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Line 61"/>
          <p:cNvSpPr/>
          <p:nvPr/>
        </p:nvSpPr>
        <p:spPr>
          <a:xfrm>
            <a:off x="7591680" y="6287760"/>
            <a:ext cx="0" cy="365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CustomShape 62"/>
          <p:cNvSpPr/>
          <p:nvPr/>
        </p:nvSpPr>
        <p:spPr>
          <a:xfrm>
            <a:off x="7186320" y="5486400"/>
            <a:ext cx="619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9" name="CustomShape 63"/>
          <p:cNvSpPr/>
          <p:nvPr/>
        </p:nvSpPr>
        <p:spPr>
          <a:xfrm>
            <a:off x="2401920" y="6030000"/>
            <a:ext cx="619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&lt;2000&gt;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69" dur="indefinite" restart="never" nodeType="tmRoot">
          <p:childTnLst>
            <p:seq>
              <p:cTn id="3170" dur="indefinite" nodeType="mainSeq">
                <p:childTnLst>
                  <p:par>
                    <p:cTn id="3171" fill="hold">
                      <p:stCondLst>
                        <p:cond delay="indefinite"/>
                      </p:stCondLst>
                      <p:childTnLst>
                        <p:par>
                          <p:cTn id="3172" fill="hold">
                            <p:stCondLst>
                              <p:cond delay="0"/>
                            </p:stCondLst>
                            <p:childTnLst>
                              <p:par>
                                <p:cTn id="3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5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8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4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7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8" fill="hold">
                      <p:stCondLst>
                        <p:cond delay="indefinite"/>
                      </p:stCondLst>
                      <p:childTnLst>
                        <p:par>
                          <p:cTn id="3189" fill="hold">
                            <p:stCondLst>
                              <p:cond delay="0"/>
                            </p:stCondLst>
                            <p:childTnLst>
                              <p:par>
                                <p:cTn id="3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2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5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8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1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4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5" fill="hold">
                      <p:stCondLst>
                        <p:cond delay="indefinite"/>
                      </p:stCondLst>
                      <p:childTnLst>
                        <p:par>
                          <p:cTn id="3206" fill="hold">
                            <p:stCondLst>
                              <p:cond delay="0"/>
                            </p:stCondLst>
                            <p:childTnLst>
                              <p:par>
                                <p:cTn id="3207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08" dur="500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hàm safeMalloc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safeMalloc(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szmem){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size_t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sz = szmem + 8;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pmem = malloc(sz);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(pmem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memset(pmem, 0, sz);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markMem(pmem);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*)pmem + 4) = szmem;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*)pmem + 8;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1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1D497794-9F55-4E81-8D21-FA976FE98A19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3" name="CustomShape 4"/>
          <p:cNvSpPr/>
          <p:nvPr/>
        </p:nvSpPr>
        <p:spPr>
          <a:xfrm>
            <a:off x="8367840" y="29718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64" name="CustomShape 5"/>
          <p:cNvSpPr/>
          <p:nvPr/>
        </p:nvSpPr>
        <p:spPr>
          <a:xfrm>
            <a:off x="7851960" y="44197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65" name="CustomShape 6"/>
          <p:cNvSpPr/>
          <p:nvPr/>
        </p:nvSpPr>
        <p:spPr>
          <a:xfrm>
            <a:off x="8367840" y="44956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66" name="CustomShape 7"/>
          <p:cNvSpPr/>
          <p:nvPr/>
        </p:nvSpPr>
        <p:spPr>
          <a:xfrm flipV="1">
            <a:off x="7391520" y="3087000"/>
            <a:ext cx="456840" cy="2966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CustomShape 8"/>
          <p:cNvSpPr/>
          <p:nvPr/>
        </p:nvSpPr>
        <p:spPr>
          <a:xfrm>
            <a:off x="7851960" y="29563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68" name="CustomShape 9"/>
          <p:cNvSpPr/>
          <p:nvPr/>
        </p:nvSpPr>
        <p:spPr>
          <a:xfrm>
            <a:off x="6790680" y="1600200"/>
            <a:ext cx="188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Ví dụ: szmem = 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9" name="CustomShape 10"/>
          <p:cNvSpPr/>
          <p:nvPr/>
        </p:nvSpPr>
        <p:spPr>
          <a:xfrm>
            <a:off x="6395400" y="20998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0" name="CustomShape 11"/>
          <p:cNvSpPr/>
          <p:nvPr/>
        </p:nvSpPr>
        <p:spPr>
          <a:xfrm flipH="1" flipV="1" rot="5400000">
            <a:off x="6489360" y="1807200"/>
            <a:ext cx="314640" cy="27000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CustomShape 12"/>
          <p:cNvSpPr/>
          <p:nvPr/>
        </p:nvSpPr>
        <p:spPr>
          <a:xfrm>
            <a:off x="6705720" y="26805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2" name="CustomShape 13"/>
          <p:cNvSpPr/>
          <p:nvPr/>
        </p:nvSpPr>
        <p:spPr>
          <a:xfrm>
            <a:off x="6221520" y="27277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3" name="CustomShape 14"/>
          <p:cNvSpPr/>
          <p:nvPr/>
        </p:nvSpPr>
        <p:spPr>
          <a:xfrm>
            <a:off x="6678360" y="281952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sz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4" name="CustomShape 15"/>
          <p:cNvSpPr/>
          <p:nvPr/>
        </p:nvSpPr>
        <p:spPr>
          <a:xfrm>
            <a:off x="6884280" y="27277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5" name="CustomShape 16"/>
          <p:cNvSpPr/>
          <p:nvPr/>
        </p:nvSpPr>
        <p:spPr>
          <a:xfrm>
            <a:off x="6691680" y="320040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6" name="CustomShape 17"/>
          <p:cNvSpPr/>
          <p:nvPr/>
        </p:nvSpPr>
        <p:spPr>
          <a:xfrm>
            <a:off x="6221520" y="3243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7" name="CustomShape 18"/>
          <p:cNvSpPr/>
          <p:nvPr/>
        </p:nvSpPr>
        <p:spPr>
          <a:xfrm>
            <a:off x="6631200" y="3321720"/>
            <a:ext cx="555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8" name="CustomShape 19"/>
          <p:cNvSpPr/>
          <p:nvPr/>
        </p:nvSpPr>
        <p:spPr>
          <a:xfrm>
            <a:off x="6792840" y="32004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9" name="CustomShape 20"/>
          <p:cNvSpPr/>
          <p:nvPr/>
        </p:nvSpPr>
        <p:spPr>
          <a:xfrm>
            <a:off x="8367840" y="373392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0" name="CustomShape 21"/>
          <p:cNvSpPr/>
          <p:nvPr/>
        </p:nvSpPr>
        <p:spPr>
          <a:xfrm>
            <a:off x="7851960" y="3700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1" name="CustomShape 22"/>
          <p:cNvSpPr/>
          <p:nvPr/>
        </p:nvSpPr>
        <p:spPr>
          <a:xfrm>
            <a:off x="7851960" y="51814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2" name="CustomShape 23"/>
          <p:cNvSpPr/>
          <p:nvPr/>
        </p:nvSpPr>
        <p:spPr>
          <a:xfrm>
            <a:off x="8367840" y="52578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3" name="CustomShape 24"/>
          <p:cNvSpPr/>
          <p:nvPr/>
        </p:nvSpPr>
        <p:spPr>
          <a:xfrm>
            <a:off x="8599680" y="29318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4" name="Line 25"/>
          <p:cNvSpPr/>
          <p:nvPr/>
        </p:nvSpPr>
        <p:spPr>
          <a:xfrm>
            <a:off x="8367840" y="33271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Line 26"/>
          <p:cNvSpPr/>
          <p:nvPr/>
        </p:nvSpPr>
        <p:spPr>
          <a:xfrm>
            <a:off x="8367840" y="408924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Line 27"/>
          <p:cNvSpPr/>
          <p:nvPr/>
        </p:nvSpPr>
        <p:spPr>
          <a:xfrm>
            <a:off x="8367840" y="48510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Line 28"/>
          <p:cNvSpPr/>
          <p:nvPr/>
        </p:nvSpPr>
        <p:spPr>
          <a:xfrm>
            <a:off x="8367840" y="56131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Line 29"/>
          <p:cNvSpPr/>
          <p:nvPr/>
        </p:nvSpPr>
        <p:spPr>
          <a:xfrm>
            <a:off x="8366400" y="54396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Line 30"/>
          <p:cNvSpPr/>
          <p:nvPr/>
        </p:nvSpPr>
        <p:spPr>
          <a:xfrm>
            <a:off x="8366400" y="57769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Line 31"/>
          <p:cNvSpPr/>
          <p:nvPr/>
        </p:nvSpPr>
        <p:spPr>
          <a:xfrm>
            <a:off x="8361360" y="46789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Line 32"/>
          <p:cNvSpPr/>
          <p:nvPr/>
        </p:nvSpPr>
        <p:spPr>
          <a:xfrm>
            <a:off x="8361360" y="501624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Line 33"/>
          <p:cNvSpPr/>
          <p:nvPr/>
        </p:nvSpPr>
        <p:spPr>
          <a:xfrm>
            <a:off x="8352360" y="391716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Line 34"/>
          <p:cNvSpPr/>
          <p:nvPr/>
        </p:nvSpPr>
        <p:spPr>
          <a:xfrm>
            <a:off x="8366400" y="425556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Line 35"/>
          <p:cNvSpPr/>
          <p:nvPr/>
        </p:nvSpPr>
        <p:spPr>
          <a:xfrm>
            <a:off x="8350920" y="313956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Line 36"/>
          <p:cNvSpPr/>
          <p:nvPr/>
        </p:nvSpPr>
        <p:spPr>
          <a:xfrm>
            <a:off x="8364960" y="35089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CustomShape 37"/>
          <p:cNvSpPr/>
          <p:nvPr/>
        </p:nvSpPr>
        <p:spPr>
          <a:xfrm>
            <a:off x="8601840" y="3108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97" name="CustomShape 38"/>
          <p:cNvSpPr/>
          <p:nvPr/>
        </p:nvSpPr>
        <p:spPr>
          <a:xfrm>
            <a:off x="8601480" y="3281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98" name="CustomShape 39"/>
          <p:cNvSpPr/>
          <p:nvPr/>
        </p:nvSpPr>
        <p:spPr>
          <a:xfrm>
            <a:off x="8599680" y="34621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99" name="CustomShape 40"/>
          <p:cNvSpPr/>
          <p:nvPr/>
        </p:nvSpPr>
        <p:spPr>
          <a:xfrm>
            <a:off x="8596800" y="37008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0" name="CustomShape 41"/>
          <p:cNvSpPr/>
          <p:nvPr/>
        </p:nvSpPr>
        <p:spPr>
          <a:xfrm>
            <a:off x="8596080" y="42116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1" name="CustomShape 42"/>
          <p:cNvSpPr/>
          <p:nvPr/>
        </p:nvSpPr>
        <p:spPr>
          <a:xfrm>
            <a:off x="8596800" y="404028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2" name="CustomShape 43"/>
          <p:cNvSpPr/>
          <p:nvPr/>
        </p:nvSpPr>
        <p:spPr>
          <a:xfrm>
            <a:off x="8596080" y="38739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3" name="CustomShape 44"/>
          <p:cNvSpPr/>
          <p:nvPr/>
        </p:nvSpPr>
        <p:spPr>
          <a:xfrm>
            <a:off x="8596080" y="446328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4" name="CustomShape 45"/>
          <p:cNvSpPr/>
          <p:nvPr/>
        </p:nvSpPr>
        <p:spPr>
          <a:xfrm>
            <a:off x="8596080" y="4642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5" name="CustomShape 46"/>
          <p:cNvSpPr/>
          <p:nvPr/>
        </p:nvSpPr>
        <p:spPr>
          <a:xfrm>
            <a:off x="8589240" y="48099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6" name="CustomShape 47"/>
          <p:cNvSpPr/>
          <p:nvPr/>
        </p:nvSpPr>
        <p:spPr>
          <a:xfrm>
            <a:off x="8586360" y="49892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7" name="CustomShape 48"/>
          <p:cNvSpPr/>
          <p:nvPr/>
        </p:nvSpPr>
        <p:spPr>
          <a:xfrm>
            <a:off x="8583120" y="52207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8" name="CustomShape 49"/>
          <p:cNvSpPr/>
          <p:nvPr/>
        </p:nvSpPr>
        <p:spPr>
          <a:xfrm>
            <a:off x="8583120" y="539568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9" name="CustomShape 50"/>
          <p:cNvSpPr/>
          <p:nvPr/>
        </p:nvSpPr>
        <p:spPr>
          <a:xfrm>
            <a:off x="8579880" y="5563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0" name="CustomShape 51"/>
          <p:cNvSpPr/>
          <p:nvPr/>
        </p:nvSpPr>
        <p:spPr>
          <a:xfrm>
            <a:off x="8575200" y="57420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1" name="CustomShape 52"/>
          <p:cNvSpPr/>
          <p:nvPr/>
        </p:nvSpPr>
        <p:spPr>
          <a:xfrm>
            <a:off x="8458920" y="3196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2" name="CustomShape 53"/>
          <p:cNvSpPr/>
          <p:nvPr/>
        </p:nvSpPr>
        <p:spPr>
          <a:xfrm>
            <a:off x="8597520" y="3956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3" name="CustomShape 54"/>
          <p:cNvSpPr/>
          <p:nvPr/>
        </p:nvSpPr>
        <p:spPr>
          <a:xfrm>
            <a:off x="6705720" y="50425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14" name="CustomShape 55"/>
          <p:cNvSpPr/>
          <p:nvPr/>
        </p:nvSpPr>
        <p:spPr>
          <a:xfrm>
            <a:off x="6252480" y="50864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5" name="CustomShape 56"/>
          <p:cNvSpPr/>
          <p:nvPr/>
        </p:nvSpPr>
        <p:spPr>
          <a:xfrm>
            <a:off x="6692400" y="5166000"/>
            <a:ext cx="3290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vh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16" name="CustomShape 57"/>
          <p:cNvSpPr/>
          <p:nvPr/>
        </p:nvSpPr>
        <p:spPr>
          <a:xfrm flipV="1">
            <a:off x="7405560" y="4549680"/>
            <a:ext cx="442800" cy="67572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CustomShape 58"/>
          <p:cNvSpPr/>
          <p:nvPr/>
        </p:nvSpPr>
        <p:spPr>
          <a:xfrm>
            <a:off x="6784920" y="50446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09" dur="indefinite" restart="never" nodeType="tmRoot">
          <p:childTnLst>
            <p:seq>
              <p:cTn id="3210" dur="indefinite" nodeType="mainSeq">
                <p:childTnLst>
                  <p:par>
                    <p:cTn id="3211" fill="hold">
                      <p:stCondLst>
                        <p:cond delay="indefinite"/>
                      </p:stCondLst>
                      <p:childTnLst>
                        <p:par>
                          <p:cTn id="3212" fill="hold">
                            <p:stCondLst>
                              <p:cond delay="0"/>
                            </p:stCondLst>
                            <p:childTnLst>
                              <p:par>
                                <p:cTn id="3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8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1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4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5" fill="hold">
                      <p:stCondLst>
                        <p:cond delay="indefinite"/>
                      </p:stCondLst>
                      <p:childTnLst>
                        <p:par>
                          <p:cTn id="3226" fill="hold">
                            <p:stCondLst>
                              <p:cond delay="0"/>
                            </p:stCondLst>
                            <p:childTnLst>
                              <p:par>
                                <p:cTn id="3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2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5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8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1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4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7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0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3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6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9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2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5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8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1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4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7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0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3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6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9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2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5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8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1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2" fill="hold">
                      <p:stCondLst>
                        <p:cond delay="indefinite"/>
                      </p:stCondLst>
                      <p:childTnLst>
                        <p:par>
                          <p:cTn id="3303" fill="hold">
                            <p:stCondLst>
                              <p:cond delay="0"/>
                            </p:stCondLst>
                            <p:childTnLst>
                              <p:par>
                                <p:cTn id="3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6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9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5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8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1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4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7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0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3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6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9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2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5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8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1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2" fill="hold">
                      <p:stCondLst>
                        <p:cond delay="indefinite"/>
                      </p:stCondLst>
                      <p:childTnLst>
                        <p:par>
                          <p:cTn id="3353" fill="hold">
                            <p:stCondLst>
                              <p:cond delay="0"/>
                            </p:stCondLst>
                            <p:childTnLst>
                              <p:par>
                                <p:cTn id="335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55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58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61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64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67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70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73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7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8" fill="hold">
                      <p:stCondLst>
                        <p:cond delay="indefinite"/>
                      </p:stCondLst>
                      <p:childTnLst>
                        <p:par>
                          <p:cTn id="3379" fill="hold">
                            <p:stCondLst>
                              <p:cond delay="0"/>
                            </p:stCondLst>
                            <p:childTnLst>
                              <p:par>
                                <p:cTn id="33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81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84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87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90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4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9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399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02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4" fill="hold">
                      <p:stCondLst>
                        <p:cond delay="indefinite"/>
                      </p:stCondLst>
                      <p:childTnLst>
                        <p:par>
                          <p:cTn id="3405" fill="hold">
                            <p:stCondLst>
                              <p:cond delay="0"/>
                            </p:stCondLst>
                            <p:childTnLst>
                              <p:par>
                                <p:cTn id="34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8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1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4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0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2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5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28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31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34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37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0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46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hàm safeFree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safeFree(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pData){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(pData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 pmem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*)pData - 8;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(checkMem(pmem)){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sz = safeSize(pData) + 8;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memset(pmem, 0 ,sz);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free(pmem);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9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37F4B57-3ABC-4B52-AB52-649BC2D8001A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1" name="CustomShape 4"/>
          <p:cNvSpPr/>
          <p:nvPr/>
        </p:nvSpPr>
        <p:spPr>
          <a:xfrm>
            <a:off x="8367840" y="23778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2" name="CustomShape 5"/>
          <p:cNvSpPr/>
          <p:nvPr/>
        </p:nvSpPr>
        <p:spPr>
          <a:xfrm>
            <a:off x="7851960" y="38530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23" name="CustomShape 6"/>
          <p:cNvSpPr/>
          <p:nvPr/>
        </p:nvSpPr>
        <p:spPr>
          <a:xfrm>
            <a:off x="8367840" y="39016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4" name="CustomShape 7"/>
          <p:cNvSpPr/>
          <p:nvPr/>
        </p:nvSpPr>
        <p:spPr>
          <a:xfrm flipV="1">
            <a:off x="7391520" y="2493000"/>
            <a:ext cx="456840" cy="2966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CustomShape 8"/>
          <p:cNvSpPr/>
          <p:nvPr/>
        </p:nvSpPr>
        <p:spPr>
          <a:xfrm>
            <a:off x="7851960" y="23623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26" name="CustomShape 9"/>
          <p:cNvSpPr/>
          <p:nvPr/>
        </p:nvSpPr>
        <p:spPr>
          <a:xfrm>
            <a:off x="6395400" y="20998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7" name="CustomShape 10"/>
          <p:cNvSpPr/>
          <p:nvPr/>
        </p:nvSpPr>
        <p:spPr>
          <a:xfrm>
            <a:off x="6691680" y="260640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28" name="CustomShape 11"/>
          <p:cNvSpPr/>
          <p:nvPr/>
        </p:nvSpPr>
        <p:spPr>
          <a:xfrm>
            <a:off x="6221520" y="2649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29" name="CustomShape 12"/>
          <p:cNvSpPr/>
          <p:nvPr/>
        </p:nvSpPr>
        <p:spPr>
          <a:xfrm>
            <a:off x="6631200" y="2747880"/>
            <a:ext cx="555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0" name="CustomShape 13"/>
          <p:cNvSpPr/>
          <p:nvPr/>
        </p:nvSpPr>
        <p:spPr>
          <a:xfrm>
            <a:off x="6792840" y="26064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1" name="CustomShape 14"/>
          <p:cNvSpPr/>
          <p:nvPr/>
        </p:nvSpPr>
        <p:spPr>
          <a:xfrm>
            <a:off x="8367840" y="313956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2" name="CustomShape 15"/>
          <p:cNvSpPr/>
          <p:nvPr/>
        </p:nvSpPr>
        <p:spPr>
          <a:xfrm>
            <a:off x="7851960" y="3106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3" name="CustomShape 16"/>
          <p:cNvSpPr/>
          <p:nvPr/>
        </p:nvSpPr>
        <p:spPr>
          <a:xfrm>
            <a:off x="7851960" y="4615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34" name="CustomShape 17"/>
          <p:cNvSpPr/>
          <p:nvPr/>
        </p:nvSpPr>
        <p:spPr>
          <a:xfrm>
            <a:off x="8367840" y="46638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5" name="Line 18"/>
          <p:cNvSpPr/>
          <p:nvPr/>
        </p:nvSpPr>
        <p:spPr>
          <a:xfrm>
            <a:off x="8367840" y="42570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Line 19"/>
          <p:cNvSpPr/>
          <p:nvPr/>
        </p:nvSpPr>
        <p:spPr>
          <a:xfrm>
            <a:off x="8367840" y="50191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Line 20"/>
          <p:cNvSpPr/>
          <p:nvPr/>
        </p:nvSpPr>
        <p:spPr>
          <a:xfrm>
            <a:off x="8366400" y="48456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Line 21"/>
          <p:cNvSpPr/>
          <p:nvPr/>
        </p:nvSpPr>
        <p:spPr>
          <a:xfrm>
            <a:off x="8366400" y="518256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Line 22"/>
          <p:cNvSpPr/>
          <p:nvPr/>
        </p:nvSpPr>
        <p:spPr>
          <a:xfrm>
            <a:off x="8361360" y="40849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Line 23"/>
          <p:cNvSpPr/>
          <p:nvPr/>
        </p:nvSpPr>
        <p:spPr>
          <a:xfrm>
            <a:off x="8361360" y="442188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CustomShape 24"/>
          <p:cNvSpPr/>
          <p:nvPr/>
        </p:nvSpPr>
        <p:spPr>
          <a:xfrm>
            <a:off x="8596080" y="38689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2" name="CustomShape 25"/>
          <p:cNvSpPr/>
          <p:nvPr/>
        </p:nvSpPr>
        <p:spPr>
          <a:xfrm>
            <a:off x="8596080" y="40482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3" name="CustomShape 26"/>
          <p:cNvSpPr/>
          <p:nvPr/>
        </p:nvSpPr>
        <p:spPr>
          <a:xfrm>
            <a:off x="8589240" y="42159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4" name="CustomShape 27"/>
          <p:cNvSpPr/>
          <p:nvPr/>
        </p:nvSpPr>
        <p:spPr>
          <a:xfrm>
            <a:off x="8586360" y="439488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5" name="CustomShape 28"/>
          <p:cNvSpPr/>
          <p:nvPr/>
        </p:nvSpPr>
        <p:spPr>
          <a:xfrm>
            <a:off x="8583120" y="4626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6" name="CustomShape 29"/>
          <p:cNvSpPr/>
          <p:nvPr/>
        </p:nvSpPr>
        <p:spPr>
          <a:xfrm>
            <a:off x="8583120" y="48013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7" name="CustomShape 30"/>
          <p:cNvSpPr/>
          <p:nvPr/>
        </p:nvSpPr>
        <p:spPr>
          <a:xfrm>
            <a:off x="8579880" y="4969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8" name="CustomShape 31"/>
          <p:cNvSpPr/>
          <p:nvPr/>
        </p:nvSpPr>
        <p:spPr>
          <a:xfrm>
            <a:off x="8575200" y="51480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49" name="CustomShape 32"/>
          <p:cNvSpPr/>
          <p:nvPr/>
        </p:nvSpPr>
        <p:spPr>
          <a:xfrm>
            <a:off x="8448840" y="26136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0" name="CustomShape 33"/>
          <p:cNvSpPr/>
          <p:nvPr/>
        </p:nvSpPr>
        <p:spPr>
          <a:xfrm>
            <a:off x="8597520" y="33627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1" name="CustomShape 34"/>
          <p:cNvSpPr/>
          <p:nvPr/>
        </p:nvSpPr>
        <p:spPr>
          <a:xfrm>
            <a:off x="6705720" y="44485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2" name="CustomShape 35"/>
          <p:cNvSpPr/>
          <p:nvPr/>
        </p:nvSpPr>
        <p:spPr>
          <a:xfrm>
            <a:off x="6252480" y="44924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3" name="CustomShape 36"/>
          <p:cNvSpPr/>
          <p:nvPr/>
        </p:nvSpPr>
        <p:spPr>
          <a:xfrm>
            <a:off x="6652800" y="4582080"/>
            <a:ext cx="54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4" name="CustomShape 37"/>
          <p:cNvSpPr/>
          <p:nvPr/>
        </p:nvSpPr>
        <p:spPr>
          <a:xfrm flipV="1">
            <a:off x="7405560" y="3984120"/>
            <a:ext cx="442800" cy="6480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CustomShape 38"/>
          <p:cNvSpPr/>
          <p:nvPr/>
        </p:nvSpPr>
        <p:spPr>
          <a:xfrm>
            <a:off x="6784920" y="44506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6" name="CustomShape 39"/>
          <p:cNvSpPr/>
          <p:nvPr/>
        </p:nvSpPr>
        <p:spPr>
          <a:xfrm>
            <a:off x="6705720" y="320040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7" name="CustomShape 40"/>
          <p:cNvSpPr/>
          <p:nvPr/>
        </p:nvSpPr>
        <p:spPr>
          <a:xfrm>
            <a:off x="6221520" y="32475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8" name="CustomShape 41"/>
          <p:cNvSpPr/>
          <p:nvPr/>
        </p:nvSpPr>
        <p:spPr>
          <a:xfrm>
            <a:off x="6678360" y="333936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sz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59" name="CustomShape 42"/>
          <p:cNvSpPr/>
          <p:nvPr/>
        </p:nvSpPr>
        <p:spPr>
          <a:xfrm>
            <a:off x="6884280" y="32475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16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48" dur="indefinite" restart="never" nodeType="tmRoot">
          <p:childTnLst>
            <p:seq>
              <p:cTn id="3449" dur="indefinite" nodeType="mainSeq">
                <p:childTnLst>
                  <p:par>
                    <p:cTn id="3450" fill="hold">
                      <p:stCondLst>
                        <p:cond delay="indefinite"/>
                      </p:stCondLst>
                      <p:childTnLst>
                        <p:par>
                          <p:cTn id="3451" fill="hold">
                            <p:stCondLst>
                              <p:cond delay="0"/>
                            </p:stCondLst>
                            <p:childTnLst>
                              <p:par>
                                <p:cTn id="34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4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7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0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3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66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7" fill="hold">
                      <p:stCondLst>
                        <p:cond delay="indefinite"/>
                      </p:stCondLst>
                      <p:childTnLst>
                        <p:par>
                          <p:cTn id="3468" fill="hold">
                            <p:stCondLst>
                              <p:cond delay="0"/>
                            </p:stCondLst>
                            <p:childTnLst>
                              <p:par>
                                <p:cTn id="34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1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4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7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0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1" fill="hold">
                      <p:stCondLst>
                        <p:cond delay="indefinite"/>
                      </p:stCondLst>
                      <p:childTnLst>
                        <p:par>
                          <p:cTn id="3482" fill="hold">
                            <p:stCondLst>
                              <p:cond delay="0"/>
                            </p:stCondLst>
                            <p:childTnLst>
                              <p:par>
                                <p:cTn id="34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84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87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3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6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499"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2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5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08"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1"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4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17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0"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3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6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2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2"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5"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38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1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4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47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0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3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56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57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60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63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66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69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72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75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78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81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84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87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90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93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96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99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heap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realloc(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nSz)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Xin cấp phát lại vùng nhớ cũ với kích thước nSz byte mới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trả ra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địa chỉ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vùng nhớ cũ hoặc mới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tùy vào việc tối ưu sự cấp phát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hàm realloc: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*)malloc(3*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hex &lt;&lt; a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 = 0; i &lt; 3; i++){*(a + i) = i;}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 = 0; i &lt; 3; i++){cout &lt;&lt; *(a + i) &lt;&lt; endl;}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realloc(a, 4);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hex &lt;&lt; a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 = 0; i &lt; 4; i++){cout &lt;&lt; *(a + i) &lt;&lt; endl;}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free((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*)a)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66A4BAD-72DE-43BE-A3D7-B77372E79B4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hàm safeRealloc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safeRealloc(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pData,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nsz){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(nsz &lt;= 0)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(pData == NULL)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safeMalloc(nsz);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pmem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*)pData – 8;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(!checkMem(pmem)) 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NULL;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pnew = realloc(pmem, nsz + 8);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(pnew != NULL){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markMem(pnew);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size_t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*)((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*)pnew + 4) = nsz;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pnew = 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char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*)pnew + 8;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pnew;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1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AEA8EDD-6157-4CA2-ACBF-ACB3AA3D56AD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3" name="CustomShape 4"/>
          <p:cNvSpPr/>
          <p:nvPr/>
        </p:nvSpPr>
        <p:spPr>
          <a:xfrm>
            <a:off x="8367840" y="27594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4" name="CustomShape 5"/>
          <p:cNvSpPr/>
          <p:nvPr/>
        </p:nvSpPr>
        <p:spPr>
          <a:xfrm>
            <a:off x="7851960" y="42346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5" name="CustomShape 6"/>
          <p:cNvSpPr/>
          <p:nvPr/>
        </p:nvSpPr>
        <p:spPr>
          <a:xfrm>
            <a:off x="8367840" y="42832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6" name="CustomShape 7"/>
          <p:cNvSpPr/>
          <p:nvPr/>
        </p:nvSpPr>
        <p:spPr>
          <a:xfrm flipV="1">
            <a:off x="7696080" y="3005280"/>
            <a:ext cx="430200" cy="4946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CustomShape 8"/>
          <p:cNvSpPr/>
          <p:nvPr/>
        </p:nvSpPr>
        <p:spPr>
          <a:xfrm>
            <a:off x="7851960" y="27439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68" name="CustomShape 9"/>
          <p:cNvSpPr/>
          <p:nvPr/>
        </p:nvSpPr>
        <p:spPr>
          <a:xfrm>
            <a:off x="6395400" y="248148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9" name="CustomShape 10"/>
          <p:cNvSpPr/>
          <p:nvPr/>
        </p:nvSpPr>
        <p:spPr>
          <a:xfrm>
            <a:off x="6996240" y="331668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0" name="CustomShape 11"/>
          <p:cNvSpPr/>
          <p:nvPr/>
        </p:nvSpPr>
        <p:spPr>
          <a:xfrm>
            <a:off x="6480000" y="33624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&lt;50&gt;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1" name="CustomShape 12"/>
          <p:cNvSpPr/>
          <p:nvPr/>
        </p:nvSpPr>
        <p:spPr>
          <a:xfrm>
            <a:off x="6936120" y="3460680"/>
            <a:ext cx="555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pmem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2" name="CustomShape 13"/>
          <p:cNvSpPr/>
          <p:nvPr/>
        </p:nvSpPr>
        <p:spPr>
          <a:xfrm>
            <a:off x="7089840" y="3319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3" name="CustomShape 14"/>
          <p:cNvSpPr/>
          <p:nvPr/>
        </p:nvSpPr>
        <p:spPr>
          <a:xfrm>
            <a:off x="8367840" y="352116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4" name="CustomShape 15"/>
          <p:cNvSpPr/>
          <p:nvPr/>
        </p:nvSpPr>
        <p:spPr>
          <a:xfrm>
            <a:off x="7851960" y="34884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5" name="CustomShape 16"/>
          <p:cNvSpPr/>
          <p:nvPr/>
        </p:nvSpPr>
        <p:spPr>
          <a:xfrm>
            <a:off x="7851960" y="4996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76" name="CustomShape 17"/>
          <p:cNvSpPr/>
          <p:nvPr/>
        </p:nvSpPr>
        <p:spPr>
          <a:xfrm>
            <a:off x="8367840" y="50454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7" name="Line 18"/>
          <p:cNvSpPr/>
          <p:nvPr/>
        </p:nvSpPr>
        <p:spPr>
          <a:xfrm>
            <a:off x="8367840" y="46386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19"/>
          <p:cNvSpPr/>
          <p:nvPr/>
        </p:nvSpPr>
        <p:spPr>
          <a:xfrm>
            <a:off x="8367840" y="54007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20"/>
          <p:cNvSpPr/>
          <p:nvPr/>
        </p:nvSpPr>
        <p:spPr>
          <a:xfrm>
            <a:off x="8366400" y="522720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Line 21"/>
          <p:cNvSpPr/>
          <p:nvPr/>
        </p:nvSpPr>
        <p:spPr>
          <a:xfrm>
            <a:off x="8366400" y="556416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Line 22"/>
          <p:cNvSpPr/>
          <p:nvPr/>
        </p:nvSpPr>
        <p:spPr>
          <a:xfrm>
            <a:off x="8361360" y="44665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Line 23"/>
          <p:cNvSpPr/>
          <p:nvPr/>
        </p:nvSpPr>
        <p:spPr>
          <a:xfrm>
            <a:off x="8361360" y="480348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CustomShape 24"/>
          <p:cNvSpPr/>
          <p:nvPr/>
        </p:nvSpPr>
        <p:spPr>
          <a:xfrm>
            <a:off x="8596080" y="42505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4" name="CustomShape 25"/>
          <p:cNvSpPr/>
          <p:nvPr/>
        </p:nvSpPr>
        <p:spPr>
          <a:xfrm>
            <a:off x="8596080" y="44298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5" name="CustomShape 26"/>
          <p:cNvSpPr/>
          <p:nvPr/>
        </p:nvSpPr>
        <p:spPr>
          <a:xfrm>
            <a:off x="8589240" y="45975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6" name="CustomShape 27"/>
          <p:cNvSpPr/>
          <p:nvPr/>
        </p:nvSpPr>
        <p:spPr>
          <a:xfrm>
            <a:off x="8586360" y="477648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7" name="CustomShape 28"/>
          <p:cNvSpPr/>
          <p:nvPr/>
        </p:nvSpPr>
        <p:spPr>
          <a:xfrm>
            <a:off x="8583120" y="50079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8" name="CustomShape 29"/>
          <p:cNvSpPr/>
          <p:nvPr/>
        </p:nvSpPr>
        <p:spPr>
          <a:xfrm>
            <a:off x="8583120" y="51829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9" name="CustomShape 30"/>
          <p:cNvSpPr/>
          <p:nvPr/>
        </p:nvSpPr>
        <p:spPr>
          <a:xfrm>
            <a:off x="8579880" y="53510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0" name="CustomShape 31"/>
          <p:cNvSpPr/>
          <p:nvPr/>
        </p:nvSpPr>
        <p:spPr>
          <a:xfrm>
            <a:off x="8575200" y="5529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1" name="CustomShape 32"/>
          <p:cNvSpPr/>
          <p:nvPr/>
        </p:nvSpPr>
        <p:spPr>
          <a:xfrm>
            <a:off x="8448840" y="29952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2" name="CustomShape 33"/>
          <p:cNvSpPr/>
          <p:nvPr/>
        </p:nvSpPr>
        <p:spPr>
          <a:xfrm>
            <a:off x="8597520" y="3744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3" name="CustomShape 34"/>
          <p:cNvSpPr/>
          <p:nvPr/>
        </p:nvSpPr>
        <p:spPr>
          <a:xfrm>
            <a:off x="7009200" y="52437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4" name="CustomShape 35"/>
          <p:cNvSpPr/>
          <p:nvPr/>
        </p:nvSpPr>
        <p:spPr>
          <a:xfrm>
            <a:off x="6555960" y="52876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5" name="CustomShape 36"/>
          <p:cNvSpPr/>
          <p:nvPr/>
        </p:nvSpPr>
        <p:spPr>
          <a:xfrm>
            <a:off x="6956280" y="5377320"/>
            <a:ext cx="546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6" name="CustomShape 37"/>
          <p:cNvSpPr/>
          <p:nvPr/>
        </p:nvSpPr>
        <p:spPr>
          <a:xfrm flipH="1" flipV="1" rot="5400000">
            <a:off x="7370280" y="4489200"/>
            <a:ext cx="748800" cy="7628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CustomShape 38"/>
          <p:cNvSpPr/>
          <p:nvPr/>
        </p:nvSpPr>
        <p:spPr>
          <a:xfrm>
            <a:off x="7088400" y="52455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98" name="CustomShape 39"/>
          <p:cNvSpPr/>
          <p:nvPr/>
        </p:nvSpPr>
        <p:spPr>
          <a:xfrm>
            <a:off x="6996240" y="583776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9" name="CustomShape 40"/>
          <p:cNvSpPr/>
          <p:nvPr/>
        </p:nvSpPr>
        <p:spPr>
          <a:xfrm>
            <a:off x="6512400" y="5884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0" name="CustomShape 41"/>
          <p:cNvSpPr/>
          <p:nvPr/>
        </p:nvSpPr>
        <p:spPr>
          <a:xfrm>
            <a:off x="6949080" y="5986800"/>
            <a:ext cx="37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nsz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1" name="CustomShape 42"/>
          <p:cNvSpPr/>
          <p:nvPr/>
        </p:nvSpPr>
        <p:spPr>
          <a:xfrm>
            <a:off x="7175160" y="58849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2" name="CustomShape 43"/>
          <p:cNvSpPr/>
          <p:nvPr/>
        </p:nvSpPr>
        <p:spPr>
          <a:xfrm>
            <a:off x="7605000" y="1490040"/>
            <a:ext cx="164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Ví dụ: nsz = 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3" name="CustomShape 44"/>
          <p:cNvSpPr/>
          <p:nvPr/>
        </p:nvSpPr>
        <p:spPr>
          <a:xfrm>
            <a:off x="7331040" y="2023560"/>
            <a:ext cx="235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4" name="CustomShape 45"/>
          <p:cNvSpPr/>
          <p:nvPr/>
        </p:nvSpPr>
        <p:spPr>
          <a:xfrm flipH="1" flipV="1" rot="5400000">
            <a:off x="7347960" y="1775160"/>
            <a:ext cx="348480" cy="14724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CustomShape 46"/>
          <p:cNvSpPr/>
          <p:nvPr/>
        </p:nvSpPr>
        <p:spPr>
          <a:xfrm>
            <a:off x="7035120" y="440532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6" name="CustomShape 47"/>
          <p:cNvSpPr/>
          <p:nvPr/>
        </p:nvSpPr>
        <p:spPr>
          <a:xfrm>
            <a:off x="6581880" y="44496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&lt;90&gt;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7" name="CustomShape 48"/>
          <p:cNvSpPr/>
          <p:nvPr/>
        </p:nvSpPr>
        <p:spPr>
          <a:xfrm>
            <a:off x="6982560" y="4538880"/>
            <a:ext cx="4996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pnew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8" name="CustomShape 49"/>
          <p:cNvSpPr/>
          <p:nvPr/>
        </p:nvSpPr>
        <p:spPr>
          <a:xfrm>
            <a:off x="7114680" y="44074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09" name="CustomShape 50"/>
          <p:cNvSpPr/>
          <p:nvPr/>
        </p:nvSpPr>
        <p:spPr>
          <a:xfrm flipH="1" flipV="1" rot="5400000">
            <a:off x="7056360" y="3334320"/>
            <a:ext cx="1399680" cy="74160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51"/>
          <p:cNvSpPr/>
          <p:nvPr/>
        </p:nvSpPr>
        <p:spPr>
          <a:xfrm>
            <a:off x="7851960" y="57589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11" name="CustomShape 52"/>
          <p:cNvSpPr/>
          <p:nvPr/>
        </p:nvSpPr>
        <p:spPr>
          <a:xfrm>
            <a:off x="8367840" y="580716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2" name="Line 53"/>
          <p:cNvSpPr/>
          <p:nvPr/>
        </p:nvSpPr>
        <p:spPr>
          <a:xfrm>
            <a:off x="8367840" y="616248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Line 54"/>
          <p:cNvSpPr/>
          <p:nvPr/>
        </p:nvSpPr>
        <p:spPr>
          <a:xfrm>
            <a:off x="8366400" y="598932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Line 55"/>
          <p:cNvSpPr/>
          <p:nvPr/>
        </p:nvSpPr>
        <p:spPr>
          <a:xfrm>
            <a:off x="8366400" y="6326280"/>
            <a:ext cx="69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56"/>
          <p:cNvSpPr/>
          <p:nvPr/>
        </p:nvSpPr>
        <p:spPr>
          <a:xfrm>
            <a:off x="8546760" y="37537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16" name="CustomShape 57"/>
          <p:cNvSpPr/>
          <p:nvPr/>
        </p:nvSpPr>
        <p:spPr>
          <a:xfrm flipV="1">
            <a:off x="7734960" y="4495680"/>
            <a:ext cx="391680" cy="92520"/>
          </a:xfrm>
          <a:prstGeom prst="curvedConnector2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CustomShape 58"/>
          <p:cNvSpPr/>
          <p:nvPr/>
        </p:nvSpPr>
        <p:spPr>
          <a:xfrm>
            <a:off x="7122960" y="44096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01" dur="indefinite" restart="never" nodeType="tmRoot">
          <p:childTnLst>
            <p:seq>
              <p:cTn id="3602" dur="indefinite" nodeType="mainSeq">
                <p:childTnLst>
                  <p:par>
                    <p:cTn id="3603" fill="hold">
                      <p:stCondLst>
                        <p:cond delay="indefinite"/>
                      </p:stCondLst>
                      <p:childTnLst>
                        <p:par>
                          <p:cTn id="3604" fill="hold">
                            <p:stCondLst>
                              <p:cond delay="0"/>
                            </p:stCondLst>
                            <p:childTnLst>
                              <p:par>
                                <p:cTn id="36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7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0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3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6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9"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0" fill="hold">
                      <p:stCondLst>
                        <p:cond delay="indefinite"/>
                      </p:stCondLst>
                      <p:childTnLst>
                        <p:par>
                          <p:cTn id="3621" fill="hold">
                            <p:stCondLst>
                              <p:cond delay="0"/>
                            </p:stCondLst>
                            <p:childTnLst>
                              <p:par>
                                <p:cTn id="36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4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7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0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3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6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9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2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5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8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1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2" fill="hold">
                      <p:stCondLst>
                        <p:cond delay="indefinite"/>
                      </p:stCondLst>
                      <p:childTnLst>
                        <p:par>
                          <p:cTn id="3653" fill="hold">
                            <p:stCondLst>
                              <p:cond delay="0"/>
                            </p:stCondLst>
                            <p:childTnLst>
                              <p:par>
                                <p:cTn id="3654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55" dur="5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6" fill="hold">
                      <p:stCondLst>
                        <p:cond delay="indefinite"/>
                      </p:stCondLst>
                      <p:childTnLst>
                        <p:par>
                          <p:cTn id="3657" fill="hold">
                            <p:stCondLst>
                              <p:cond delay="0"/>
                            </p:stCondLst>
                            <p:childTnLst>
                              <p:par>
                                <p:cTn id="36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59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3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4" fill="hold">
                      <p:stCondLst>
                        <p:cond delay="indefinite"/>
                      </p:stCondLst>
                      <p:childTnLst>
                        <p:par>
                          <p:cTn id="3665" fill="hold">
                            <p:stCondLst>
                              <p:cond delay="0"/>
                            </p:stCondLst>
                            <p:childTnLst>
                              <p:par>
                                <p:cTn id="36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8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1"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3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76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8" fill="hold">
                      <p:stCondLst>
                        <p:cond delay="indefinite"/>
                      </p:stCondLst>
                      <p:childTnLst>
                        <p:par>
                          <p:cTn id="3679" fill="hold">
                            <p:stCondLst>
                              <p:cond delay="0"/>
                            </p:stCondLst>
                            <p:childTnLst>
                              <p:par>
                                <p:cTn id="36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1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4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87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0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3"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6"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99"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2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5"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08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1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4"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17"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20"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TextShape 1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Hướng dẫn sử dụng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main(){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 arr = 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*)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safeMalloc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* 4);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if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checkPtr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(arr) != 0){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arr[0] = 1; arr[1] = 2;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arr[2] = 3; arr[3] = 4;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 = 0; i &lt; 4; i++) cout &lt;&lt; arr[i];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safeFree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(arr);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9" name="TextShape 2"/>
          <p:cNvSpPr txBox="1"/>
          <p:nvPr/>
        </p:nvSpPr>
        <p:spPr>
          <a:xfrm>
            <a:off x="1143000" y="274680"/>
            <a:ext cx="79275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KỸ THUẬT KIỂM TRA CON TRỎ AN TOÀN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A296D97E-13E0-4030-8C9F-D9FB637C2B1F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1" name="CustomShape 4"/>
          <p:cNvSpPr/>
          <p:nvPr/>
        </p:nvSpPr>
        <p:spPr>
          <a:xfrm>
            <a:off x="8367840" y="18442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22" name="CustomShape 5"/>
          <p:cNvSpPr/>
          <p:nvPr/>
        </p:nvSpPr>
        <p:spPr>
          <a:xfrm>
            <a:off x="7851960" y="33199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23" name="CustomShape 6"/>
          <p:cNvSpPr/>
          <p:nvPr/>
        </p:nvSpPr>
        <p:spPr>
          <a:xfrm>
            <a:off x="8367840" y="336816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24" name="CustomShape 7"/>
          <p:cNvSpPr/>
          <p:nvPr/>
        </p:nvSpPr>
        <p:spPr>
          <a:xfrm>
            <a:off x="7851960" y="18288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25" name="CustomShape 8"/>
          <p:cNvSpPr/>
          <p:nvPr/>
        </p:nvSpPr>
        <p:spPr>
          <a:xfrm>
            <a:off x="6395400" y="2786400"/>
            <a:ext cx="231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6" name="CustomShape 9"/>
          <p:cNvSpPr/>
          <p:nvPr/>
        </p:nvSpPr>
        <p:spPr>
          <a:xfrm>
            <a:off x="8367840" y="260640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27" name="CustomShape 10"/>
          <p:cNvSpPr/>
          <p:nvPr/>
        </p:nvSpPr>
        <p:spPr>
          <a:xfrm>
            <a:off x="7851960" y="2573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&lt;204&gt;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28" name="CustomShape 11"/>
          <p:cNvSpPr/>
          <p:nvPr/>
        </p:nvSpPr>
        <p:spPr>
          <a:xfrm>
            <a:off x="7851960" y="40816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&lt;212&gt;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29" name="CustomShape 12"/>
          <p:cNvSpPr/>
          <p:nvPr/>
        </p:nvSpPr>
        <p:spPr>
          <a:xfrm>
            <a:off x="8367840" y="41302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0" name="CustomShape 13"/>
          <p:cNvSpPr/>
          <p:nvPr/>
        </p:nvSpPr>
        <p:spPr>
          <a:xfrm>
            <a:off x="8448840" y="20800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1" name="CustomShape 14"/>
          <p:cNvSpPr/>
          <p:nvPr/>
        </p:nvSpPr>
        <p:spPr>
          <a:xfrm>
            <a:off x="8569800" y="282924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2" name="CustomShape 15"/>
          <p:cNvSpPr/>
          <p:nvPr/>
        </p:nvSpPr>
        <p:spPr>
          <a:xfrm>
            <a:off x="6705720" y="5135040"/>
            <a:ext cx="699480" cy="3672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3" name="CustomShape 16"/>
          <p:cNvSpPr/>
          <p:nvPr/>
        </p:nvSpPr>
        <p:spPr>
          <a:xfrm>
            <a:off x="6252480" y="51789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&lt;60&gt;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4" name="CustomShape 17"/>
          <p:cNvSpPr/>
          <p:nvPr/>
        </p:nvSpPr>
        <p:spPr>
          <a:xfrm>
            <a:off x="6651720" y="5268600"/>
            <a:ext cx="3762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arr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5" name="CustomShape 18"/>
          <p:cNvSpPr/>
          <p:nvPr/>
        </p:nvSpPr>
        <p:spPr>
          <a:xfrm flipV="1">
            <a:off x="7405560" y="3450600"/>
            <a:ext cx="442800" cy="1867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CustomShape 19"/>
          <p:cNvSpPr/>
          <p:nvPr/>
        </p:nvSpPr>
        <p:spPr>
          <a:xfrm>
            <a:off x="6784920" y="51368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&lt;208&gt;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7" name="CustomShape 20"/>
          <p:cNvSpPr/>
          <p:nvPr/>
        </p:nvSpPr>
        <p:spPr>
          <a:xfrm>
            <a:off x="7851960" y="48369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&lt;216&gt;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38" name="CustomShape 21"/>
          <p:cNvSpPr/>
          <p:nvPr/>
        </p:nvSpPr>
        <p:spPr>
          <a:xfrm>
            <a:off x="8367840" y="488556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9" name="CustomShape 22"/>
          <p:cNvSpPr/>
          <p:nvPr/>
        </p:nvSpPr>
        <p:spPr>
          <a:xfrm>
            <a:off x="7851960" y="55990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&lt;220&gt;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0" name="CustomShape 23"/>
          <p:cNvSpPr/>
          <p:nvPr/>
        </p:nvSpPr>
        <p:spPr>
          <a:xfrm>
            <a:off x="8367840" y="5647680"/>
            <a:ext cx="699480" cy="710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1" name="CustomShape 24"/>
          <p:cNvSpPr/>
          <p:nvPr/>
        </p:nvSpPr>
        <p:spPr>
          <a:xfrm>
            <a:off x="8578440" y="357660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2" name="CustomShape 25"/>
          <p:cNvSpPr/>
          <p:nvPr/>
        </p:nvSpPr>
        <p:spPr>
          <a:xfrm>
            <a:off x="8584200" y="43383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3" name="CustomShape 26"/>
          <p:cNvSpPr/>
          <p:nvPr/>
        </p:nvSpPr>
        <p:spPr>
          <a:xfrm>
            <a:off x="8585640" y="5086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844" name="CustomShape 27"/>
          <p:cNvSpPr/>
          <p:nvPr/>
        </p:nvSpPr>
        <p:spPr>
          <a:xfrm>
            <a:off x="8592480" y="584856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22" dur="indefinite" restart="never" nodeType="tmRoot">
          <p:childTnLst>
            <p:seq>
              <p:cTn id="3723" dur="indefinite" nodeType="mainSeq">
                <p:childTnLst>
                  <p:par>
                    <p:cTn id="3724" fill="hold">
                      <p:stCondLst>
                        <p:cond delay="indefinite"/>
                      </p:stCondLst>
                      <p:childTnLst>
                        <p:par>
                          <p:cTn id="3725" fill="hold">
                            <p:stCondLst>
                              <p:cond delay="0"/>
                            </p:stCondLst>
                            <p:childTnLst>
                              <p:par>
                                <p:cTn id="37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8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1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4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37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0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3"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6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9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2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5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8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1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4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7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0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3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6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9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2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3" fill="hold">
                      <p:stCondLst>
                        <p:cond delay="indefinite"/>
                      </p:stCondLst>
                      <p:childTnLst>
                        <p:par>
                          <p:cTn id="3784" fill="hold">
                            <p:stCondLst>
                              <p:cond delay="0"/>
                            </p:stCondLst>
                            <p:childTnLst>
                              <p:par>
                                <p:cTn id="37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7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0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3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6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7" fill="hold">
                      <p:stCondLst>
                        <p:cond delay="indefinite"/>
                      </p:stCondLst>
                      <p:childTnLst>
                        <p:par>
                          <p:cTn id="3798" fill="hold">
                            <p:stCondLst>
                              <p:cond delay="0"/>
                            </p:stCondLst>
                            <p:childTnLst>
                              <p:par>
                                <p:cTn id="37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0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3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6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09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12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15"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18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21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24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27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0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3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6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39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42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45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48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5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54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57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60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63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66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69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6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stack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Có thể xin cấp phát trong vùng nhớ stack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Không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được giải phóng vùng nhớ khi sử dụng xong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dữ liệu trong vùng nhớ này sẽ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tự hủy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khi kết thúc việc gọi hàm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_alloca(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nSz): tương tự như hàm malloc, nhưng vùng nhớ cấp phát trong stack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*)_alloca(8);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*a = 5;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*(a+1) = 10;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*a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*(a+1)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E8EA197D-2F89-46F9-AB27-71ADA0514FC0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486400" y="482256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506560" y="44794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 flipV="1">
            <a:off x="6172200" y="4527000"/>
            <a:ext cx="1401120" cy="463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8001000" y="445068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8001000" y="46332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001000" y="48020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8001000" y="49842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8001000" y="51840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2"/>
          <p:cNvSpPr/>
          <p:nvPr/>
        </p:nvSpPr>
        <p:spPr>
          <a:xfrm>
            <a:off x="8001000" y="53665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8001000" y="55350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8001000" y="57175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7577280" y="43894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7547400" y="51343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17"/>
          <p:cNvSpPr/>
          <p:nvPr/>
        </p:nvSpPr>
        <p:spPr>
          <a:xfrm>
            <a:off x="5520960" y="48441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18"/>
          <p:cNvSpPr/>
          <p:nvPr/>
        </p:nvSpPr>
        <p:spPr>
          <a:xfrm>
            <a:off x="8443080" y="446472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436600" y="518148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8706240" y="46594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8705160" y="53614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22"/>
          <p:cNvSpPr/>
          <p:nvPr/>
        </p:nvSpPr>
        <p:spPr>
          <a:xfrm>
            <a:off x="6775920" y="4005000"/>
            <a:ext cx="864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STACK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4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stack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_expand(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p,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nSz): tương tự như hàm realloc, nhưng hàm này chỉ được hỗ trợ trong visual C++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Khi có nhu cầu muốn biết số lượng byte đã được cấp phát bao nhiêu, ta có thể dùng các hàm sau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_msize(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p): trả ra số lượng byte do p quản lý, dùng trong Windows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malloc_size(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p): tương tự nhưng dùng trong Mac 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malloc_usable_size(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p): tương tự nhưng trong Linux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Lưu ý: _msize chỉ trả ra số lượng byte được cấp phát bằng các hàm malloc, realloc hay calloc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Ví dụ hàm 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_msize(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*):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a = 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*)malloc(8);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*a = 5;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*(a+1) = 10;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*a &lt;&lt; </a:t>
            </a:r>
            <a:r>
              <a:rPr b="0" lang="en-US" sz="2800" spc="-1" strike="noStrike">
                <a:solidFill>
                  <a:srgbClr val="c00000"/>
                </a:solidFill>
                <a:latin typeface="Times New Roman"/>
              </a:rPr>
              <a:t>“ ”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&lt;&lt; *(a+1)&lt;&lt;endl;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cout &lt;&lt; _msize(a) &lt;&lt; endl;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DC410B72-FD34-407A-BF4E-5DD5BFFF3C56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5486400" y="518580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"/>
          <p:cNvSpPr/>
          <p:nvPr/>
        </p:nvSpPr>
        <p:spPr>
          <a:xfrm>
            <a:off x="5506560" y="48430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 flipV="1">
            <a:off x="6172200" y="4890600"/>
            <a:ext cx="1401120" cy="463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8001000" y="481428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8001000" y="49968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8001000" y="516528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8001000" y="53478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8001000" y="5547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>
            <a:off x="8001000" y="5730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8001000" y="5898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>
            <a:off x="8001000" y="6081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5"/>
          <p:cNvSpPr/>
          <p:nvPr/>
        </p:nvSpPr>
        <p:spPr>
          <a:xfrm>
            <a:off x="7577280" y="47530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7547400" y="5497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5520960" y="5207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8443080" y="482796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9"/>
          <p:cNvSpPr/>
          <p:nvPr/>
        </p:nvSpPr>
        <p:spPr>
          <a:xfrm>
            <a:off x="8436600" y="554508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0"/>
          <p:cNvSpPr/>
          <p:nvPr/>
        </p:nvSpPr>
        <p:spPr>
          <a:xfrm>
            <a:off x="8706240" y="5023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21"/>
          <p:cNvSpPr/>
          <p:nvPr/>
        </p:nvSpPr>
        <p:spPr>
          <a:xfrm>
            <a:off x="8705160" y="57250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22"/>
          <p:cNvSpPr/>
          <p:nvPr/>
        </p:nvSpPr>
        <p:spPr>
          <a:xfrm>
            <a:off x="5378760" y="4385880"/>
            <a:ext cx="864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STACK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23"/>
          <p:cNvSpPr/>
          <p:nvPr/>
        </p:nvSpPr>
        <p:spPr>
          <a:xfrm>
            <a:off x="7802280" y="4389480"/>
            <a:ext cx="743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HEAP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572314"/>
                </a:solidFill>
                <a:latin typeface="Times New Roman"/>
              </a:rPr>
              <a:t>CÁC HÀM HỖ TRỢ BỘ NHỚ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435680" y="1447920"/>
            <a:ext cx="749772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Các hàm làm việc với vùng nhớ heap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Xây dựng ba hàm hỗ trợ việc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Cấp phát bộ nhớ: tận dụng lại malloc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Giải phóng bộ nhớ: tận dụng lại free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Trả ra số lượng byte đã cấp phát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* mAlloc(</a:t>
            </a:r>
            <a:r>
              <a:rPr b="0" lang="en-US" sz="32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size){ </a:t>
            </a:r>
            <a:r>
              <a:rPr b="0" lang="en-US" sz="3200" spc="-1" strike="noStrike">
                <a:solidFill>
                  <a:srgbClr val="00b050"/>
                </a:solidFill>
                <a:latin typeface="Times New Roman"/>
              </a:rPr>
              <a:t>//ví dụ size là 5 byte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void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 p = malloc(size + 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sizeof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));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 = size;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((</a:t>
            </a:r>
            <a:r>
              <a:rPr b="0" lang="en-US" sz="2800" spc="-1" strike="noStrike">
                <a:solidFill>
                  <a:srgbClr val="0070c0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*)p) + 1;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FF1366E8-C959-49F3-A325-A05C55418417}" type="slidenum">
              <a:rPr b="0" lang="en-US" sz="1200" spc="-1" strike="noStrike">
                <a:solidFill>
                  <a:srgbClr val="b5a989"/>
                </a:solidFill>
                <a:latin typeface="Gill Sans MT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446800" y="5219640"/>
            <a:ext cx="685440" cy="3380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5466960" y="48769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&lt;10&gt;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 flipV="1">
            <a:off x="6132600" y="4924440"/>
            <a:ext cx="1401120" cy="46332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7961400" y="4848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7961400" y="50306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9"/>
          <p:cNvSpPr/>
          <p:nvPr/>
        </p:nvSpPr>
        <p:spPr>
          <a:xfrm>
            <a:off x="7961400" y="519912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"/>
          <p:cNvSpPr/>
          <p:nvPr/>
        </p:nvSpPr>
        <p:spPr>
          <a:xfrm>
            <a:off x="7961400" y="53816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1"/>
          <p:cNvSpPr/>
          <p:nvPr/>
        </p:nvSpPr>
        <p:spPr>
          <a:xfrm>
            <a:off x="7961400" y="55814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2"/>
          <p:cNvSpPr/>
          <p:nvPr/>
        </p:nvSpPr>
        <p:spPr>
          <a:xfrm>
            <a:off x="7961400" y="5763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7961400" y="593244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7961400" y="61146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7537680" y="4786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7507800" y="55317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5481360" y="52416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&lt;20&gt;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8403480" y="4861800"/>
            <a:ext cx="249840" cy="7030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8666640" y="50565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7956000" y="6310800"/>
            <a:ext cx="380520" cy="149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1"/>
          <p:cNvSpPr/>
          <p:nvPr/>
        </p:nvSpPr>
        <p:spPr>
          <a:xfrm>
            <a:off x="6132600" y="5381280"/>
            <a:ext cx="1371240" cy="27468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2"/>
          <p:cNvSpPr/>
          <p:nvPr/>
        </p:nvSpPr>
        <p:spPr>
          <a:xfrm>
            <a:off x="5490720" y="52441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&lt;24&gt;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2621</TotalTime>
  <Application>LibreOffice/6.3.2.2$Linux_X86_64 LibreOffice_project/98b30e735bda24bc04ab42594c85f7fd8be07b9c</Application>
  <Words>7138</Words>
  <Paragraphs>1501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Thinh Truong</dc:creator>
  <dc:description/>
  <dc:language>en-US</dc:language>
  <cp:lastModifiedBy>Thinh Truong</cp:lastModifiedBy>
  <dcterms:modified xsi:type="dcterms:W3CDTF">2020-04-28T04:53:52Z</dcterms:modified>
  <cp:revision>1227</cp:revision>
  <dc:subject/>
  <dc:title>GIỚI THIỆU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61</vt:i4>
  </property>
</Properties>
</file>