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10691813" cy="7559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38D05-066A-4034-88D4-17A541514EC6}" v="1" dt="2021-04-18T09:29:1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ẢI ĐĂNG" userId="80c30424-fb04-46ab-8263-2a7dc309560f" providerId="ADAL" clId="{36F38D05-066A-4034-88D4-17A541514EC6}"/>
    <pc:docChg chg="undo custSel modSld">
      <pc:chgData name="NGUYỄN HẢI ĐĂNG" userId="80c30424-fb04-46ab-8263-2a7dc309560f" providerId="ADAL" clId="{36F38D05-066A-4034-88D4-17A541514EC6}" dt="2021-04-18T09:29:22.010" v="21" actId="27636"/>
      <pc:docMkLst>
        <pc:docMk/>
      </pc:docMkLst>
      <pc:sldChg chg="modSp mod">
        <pc:chgData name="NGUYỄN HẢI ĐĂNG" userId="80c30424-fb04-46ab-8263-2a7dc309560f" providerId="ADAL" clId="{36F38D05-066A-4034-88D4-17A541514EC6}" dt="2021-04-18T09:29:22.010" v="21" actId="27636"/>
        <pc:sldMkLst>
          <pc:docMk/>
          <pc:sldMk cId="0" sldId="260"/>
        </pc:sldMkLst>
        <pc:spChg chg="mod">
          <ac:chgData name="NGUYỄN HẢI ĐĂNG" userId="80c30424-fb04-46ab-8263-2a7dc309560f" providerId="ADAL" clId="{36F38D05-066A-4034-88D4-17A541514EC6}" dt="2021-04-18T09:29:22.010" v="21" actId="27636"/>
          <ac:spMkLst>
            <pc:docMk/>
            <pc:sldMk cId="0" sldId="260"/>
            <ac:spMk id="158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02T14:45:25.099" v="4" actId="14734"/>
        <pc:sldMkLst>
          <pc:docMk/>
          <pc:sldMk cId="0" sldId="264"/>
        </pc:sldMkLst>
        <pc:graphicFrameChg chg="modGraphic">
          <ac:chgData name="NGUYỄN HẢI ĐĂNG" userId="80c30424-fb04-46ab-8263-2a7dc309560f" providerId="ADAL" clId="{36F38D05-066A-4034-88D4-17A541514EC6}" dt="2021-04-02T14:45:25.099" v="4" actId="14734"/>
          <ac:graphicFrameMkLst>
            <pc:docMk/>
            <pc:sldMk cId="0" sldId="264"/>
            <ac:graphicFrameMk id="283" creationId="{00000000-0000-0000-0000-000000000000}"/>
          </ac:graphicFrameMkLst>
        </pc:graphicFrameChg>
      </pc:sldChg>
      <pc:sldChg chg="modSp mod">
        <pc:chgData name="NGUYỄN HẢI ĐĂNG" userId="80c30424-fb04-46ab-8263-2a7dc309560f" providerId="ADAL" clId="{36F38D05-066A-4034-88D4-17A541514EC6}" dt="2021-04-18T09:29:16.740" v="5" actId="27636"/>
        <pc:sldMkLst>
          <pc:docMk/>
          <pc:sldMk cId="0" sldId="267"/>
        </pc:sldMkLst>
        <pc:spChg chg="mod">
          <ac:chgData name="NGUYỄN HẢI ĐĂNG" userId="80c30424-fb04-46ab-8263-2a7dc309560f" providerId="ADAL" clId="{36F38D05-066A-4034-88D4-17A541514EC6}" dt="2021-04-18T09:29:16.740" v="5" actId="27636"/>
          <ac:spMkLst>
            <pc:docMk/>
            <pc:sldMk cId="0" sldId="267"/>
            <ac:spMk id="342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7.207" v="6" actId="27636"/>
        <pc:sldMkLst>
          <pc:docMk/>
          <pc:sldMk cId="0" sldId="269"/>
        </pc:sldMkLst>
        <pc:spChg chg="mod">
          <ac:chgData name="NGUYỄN HẢI ĐĂNG" userId="80c30424-fb04-46ab-8263-2a7dc309560f" providerId="ADAL" clId="{36F38D05-066A-4034-88D4-17A541514EC6}" dt="2021-04-18T09:29:17.207" v="6" actId="27636"/>
          <ac:spMkLst>
            <pc:docMk/>
            <pc:sldMk cId="0" sldId="269"/>
            <ac:spMk id="350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7.530" v="7" actId="27636"/>
        <pc:sldMkLst>
          <pc:docMk/>
          <pc:sldMk cId="0" sldId="274"/>
        </pc:sldMkLst>
        <pc:spChg chg="mod">
          <ac:chgData name="NGUYỄN HẢI ĐĂNG" userId="80c30424-fb04-46ab-8263-2a7dc309560f" providerId="ADAL" clId="{36F38D05-066A-4034-88D4-17A541514EC6}" dt="2021-04-18T09:29:17.530" v="7" actId="27636"/>
          <ac:spMkLst>
            <pc:docMk/>
            <pc:sldMk cId="0" sldId="274"/>
            <ac:spMk id="511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8.423" v="8" actId="27636"/>
        <pc:sldMkLst>
          <pc:docMk/>
          <pc:sldMk cId="0" sldId="282"/>
        </pc:sldMkLst>
        <pc:spChg chg="mod">
          <ac:chgData name="NGUYỄN HẢI ĐĂNG" userId="80c30424-fb04-46ab-8263-2a7dc309560f" providerId="ADAL" clId="{36F38D05-066A-4034-88D4-17A541514EC6}" dt="2021-04-18T09:29:18.423" v="8" actId="27636"/>
          <ac:spMkLst>
            <pc:docMk/>
            <pc:sldMk cId="0" sldId="282"/>
            <ac:spMk id="815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8.916" v="9" actId="27636"/>
        <pc:sldMkLst>
          <pc:docMk/>
          <pc:sldMk cId="0" sldId="287"/>
        </pc:sldMkLst>
        <pc:spChg chg="mod">
          <ac:chgData name="NGUYỄN HẢI ĐĂNG" userId="80c30424-fb04-46ab-8263-2a7dc309560f" providerId="ADAL" clId="{36F38D05-066A-4034-88D4-17A541514EC6}" dt="2021-04-18T09:29:18.916" v="9" actId="27636"/>
          <ac:spMkLst>
            <pc:docMk/>
            <pc:sldMk cId="0" sldId="287"/>
            <ac:spMk id="945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9.033" v="10" actId="27636"/>
        <pc:sldMkLst>
          <pc:docMk/>
          <pc:sldMk cId="0" sldId="289"/>
        </pc:sldMkLst>
        <pc:spChg chg="mod">
          <ac:chgData name="NGUYỄN HẢI ĐĂNG" userId="80c30424-fb04-46ab-8263-2a7dc309560f" providerId="ADAL" clId="{36F38D05-066A-4034-88D4-17A541514EC6}" dt="2021-04-18T09:29:19.033" v="10" actId="27636"/>
          <ac:spMkLst>
            <pc:docMk/>
            <pc:sldMk cId="0" sldId="289"/>
            <ac:spMk id="1029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9.172" v="11" actId="27636"/>
        <pc:sldMkLst>
          <pc:docMk/>
          <pc:sldMk cId="0" sldId="290"/>
        </pc:sldMkLst>
        <pc:spChg chg="mod">
          <ac:chgData name="NGUYỄN HẢI ĐĂNG" userId="80c30424-fb04-46ab-8263-2a7dc309560f" providerId="ADAL" clId="{36F38D05-066A-4034-88D4-17A541514EC6}" dt="2021-04-18T09:29:19.172" v="11" actId="27636"/>
          <ac:spMkLst>
            <pc:docMk/>
            <pc:sldMk cId="0" sldId="290"/>
            <ac:spMk id="1091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9.343" v="12" actId="27636"/>
        <pc:sldMkLst>
          <pc:docMk/>
          <pc:sldMk cId="0" sldId="291"/>
        </pc:sldMkLst>
        <pc:spChg chg="mod">
          <ac:chgData name="NGUYỄN HẢI ĐĂNG" userId="80c30424-fb04-46ab-8263-2a7dc309560f" providerId="ADAL" clId="{36F38D05-066A-4034-88D4-17A541514EC6}" dt="2021-04-18T09:29:19.343" v="12" actId="27636"/>
          <ac:spMkLst>
            <pc:docMk/>
            <pc:sldMk cId="0" sldId="291"/>
            <ac:spMk id="1187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9.466" v="13" actId="27636"/>
        <pc:sldMkLst>
          <pc:docMk/>
          <pc:sldMk cId="0" sldId="292"/>
        </pc:sldMkLst>
        <pc:spChg chg="mod">
          <ac:chgData name="NGUYỄN HẢI ĐĂNG" userId="80c30424-fb04-46ab-8263-2a7dc309560f" providerId="ADAL" clId="{36F38D05-066A-4034-88D4-17A541514EC6}" dt="2021-04-18T09:29:19.466" v="13" actId="27636"/>
          <ac:spMkLst>
            <pc:docMk/>
            <pc:sldMk cId="0" sldId="292"/>
            <ac:spMk id="1354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19.946" v="14" actId="27636"/>
        <pc:sldMkLst>
          <pc:docMk/>
          <pc:sldMk cId="0" sldId="296"/>
        </pc:sldMkLst>
        <pc:spChg chg="mod">
          <ac:chgData name="NGUYỄN HẢI ĐĂNG" userId="80c30424-fb04-46ab-8263-2a7dc309560f" providerId="ADAL" clId="{36F38D05-066A-4034-88D4-17A541514EC6}" dt="2021-04-18T09:29:19.946" v="14" actId="27636"/>
          <ac:spMkLst>
            <pc:docMk/>
            <pc:sldMk cId="0" sldId="296"/>
            <ac:spMk id="1442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0.458" v="15" actId="27636"/>
        <pc:sldMkLst>
          <pc:docMk/>
          <pc:sldMk cId="0" sldId="300"/>
        </pc:sldMkLst>
        <pc:spChg chg="mod">
          <ac:chgData name="NGUYỄN HẢI ĐĂNG" userId="80c30424-fb04-46ab-8263-2a7dc309560f" providerId="ADAL" clId="{36F38D05-066A-4034-88D4-17A541514EC6}" dt="2021-04-18T09:29:20.458" v="15" actId="27636"/>
          <ac:spMkLst>
            <pc:docMk/>
            <pc:sldMk cId="0" sldId="300"/>
            <ac:spMk id="1721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0.712" v="16" actId="27636"/>
        <pc:sldMkLst>
          <pc:docMk/>
          <pc:sldMk cId="0" sldId="302"/>
        </pc:sldMkLst>
        <pc:spChg chg="mod">
          <ac:chgData name="NGUYỄN HẢI ĐĂNG" userId="80c30424-fb04-46ab-8263-2a7dc309560f" providerId="ADAL" clId="{36F38D05-066A-4034-88D4-17A541514EC6}" dt="2021-04-18T09:29:20.712" v="16" actId="27636"/>
          <ac:spMkLst>
            <pc:docMk/>
            <pc:sldMk cId="0" sldId="302"/>
            <ac:spMk id="1937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0.911" v="17" actId="27636"/>
        <pc:sldMkLst>
          <pc:docMk/>
          <pc:sldMk cId="0" sldId="304"/>
        </pc:sldMkLst>
        <pc:spChg chg="mod">
          <ac:chgData name="NGUYỄN HẢI ĐĂNG" userId="80c30424-fb04-46ab-8263-2a7dc309560f" providerId="ADAL" clId="{36F38D05-066A-4034-88D4-17A541514EC6}" dt="2021-04-18T09:29:20.911" v="17" actId="27636"/>
          <ac:spMkLst>
            <pc:docMk/>
            <pc:sldMk cId="0" sldId="304"/>
            <ac:spMk id="2175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1.206" v="18" actId="27636"/>
        <pc:sldMkLst>
          <pc:docMk/>
          <pc:sldMk cId="0" sldId="305"/>
        </pc:sldMkLst>
        <pc:spChg chg="mod">
          <ac:chgData name="NGUYỄN HẢI ĐĂNG" userId="80c30424-fb04-46ab-8263-2a7dc309560f" providerId="ADAL" clId="{36F38D05-066A-4034-88D4-17A541514EC6}" dt="2021-04-18T09:29:21.206" v="18" actId="27636"/>
          <ac:spMkLst>
            <pc:docMk/>
            <pc:sldMk cId="0" sldId="305"/>
            <ac:spMk id="2290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1.481" v="19" actId="27636"/>
        <pc:sldMkLst>
          <pc:docMk/>
          <pc:sldMk cId="0" sldId="306"/>
        </pc:sldMkLst>
        <pc:spChg chg="mod">
          <ac:chgData name="NGUYỄN HẢI ĐĂNG" userId="80c30424-fb04-46ab-8263-2a7dc309560f" providerId="ADAL" clId="{36F38D05-066A-4034-88D4-17A541514EC6}" dt="2021-04-18T09:29:21.481" v="19" actId="27636"/>
          <ac:spMkLst>
            <pc:docMk/>
            <pc:sldMk cId="0" sldId="306"/>
            <ac:spMk id="2369" creationId="{00000000-0000-0000-0000-000000000000}"/>
          </ac:spMkLst>
        </pc:spChg>
      </pc:sldChg>
      <pc:sldChg chg="modSp mod">
        <pc:chgData name="NGUYỄN HẢI ĐĂNG" userId="80c30424-fb04-46ab-8263-2a7dc309560f" providerId="ADAL" clId="{36F38D05-066A-4034-88D4-17A541514EC6}" dt="2021-04-18T09:29:21.764" v="20" actId="27636"/>
        <pc:sldMkLst>
          <pc:docMk/>
          <pc:sldMk cId="0" sldId="308"/>
        </pc:sldMkLst>
        <pc:spChg chg="mod">
          <ac:chgData name="NGUYỄN HẢI ĐĂNG" userId="80c30424-fb04-46ab-8263-2a7dc309560f" providerId="ADAL" clId="{36F38D05-066A-4034-88D4-17A541514EC6}" dt="2021-04-18T09:29:21.764" v="20" actId="27636"/>
          <ac:spMkLst>
            <pc:docMk/>
            <pc:sldMk cId="0" sldId="308"/>
            <ac:spMk id="255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97080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506280" y="14479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97080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506280" y="3955320"/>
            <a:ext cx="24141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 cap="rnd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 cap="rnd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blurRad="25400" dist="2556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 cap="rnd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blurRad="12700" dist="14843" dir="4557825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16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8184E7-E060-42A3-A534-038C54BCD3EC}" type="datetime1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2332A60-846C-4F6D-B484-2507D6653E7B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/>
              </a:gs>
              <a:gs pos="100000">
                <a:srgbClr val="00AAD4"/>
              </a:gs>
            </a:gsLst>
            <a:path path="circle"/>
          </a:gradFill>
          <a:ln w="2160" cap="rnd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 cap="rnd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 cap="rnd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 cap="rnd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blurRad="25400" dist="2556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 cap="rnd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blurRad="12700" dist="14843" dir="4557825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56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16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Gill Sans MT"/>
              </a:rPr>
              <a:t>Click to edit Master title style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65760" indent="-28296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Gill Sans MT"/>
              </a:rPr>
              <a:t>Click to edit Master text styles</a:t>
            </a:r>
          </a:p>
          <a:p>
            <a:pPr marL="640080" lvl="1" indent="-23724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Second level</a:t>
            </a:r>
          </a:p>
          <a:p>
            <a:pPr marL="887040" lvl="2" indent="-22824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Gill Sans MT"/>
              </a:rPr>
              <a:t>Third level</a:t>
            </a:r>
          </a:p>
          <a:p>
            <a:pPr marL="1097280" lvl="3" indent="-17352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Fourth level</a:t>
            </a:r>
          </a:p>
          <a:p>
            <a:pPr marL="1298520" lvl="4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Gill Sans MT"/>
              </a:rPr>
              <a:t>Fifth level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E467E9-AE8B-4859-8044-E41C548AFEB4}" type="datetime1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4/18/2021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B5A989"/>
                </a:solidFill>
                <a:latin typeface="Gill Sans MT"/>
              </a:rPr>
              <a:t>GVHD: Trương Toàn Thịnh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76D47A7-E0D9-443B-BA14-8FD273140F8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CON TRỎ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32440" y="185004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tIns="0" rIns="90000" bIns="45000">
            <a:norm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361309"/>
                </a:solidFill>
                <a:latin typeface="Times New Roman"/>
              </a:rPr>
              <a:t>KỸ THUẬT LẬP TRÌNH</a:t>
            </a:r>
            <a:endParaRPr lang="en-US" sz="2600" b="0" strike="noStrike" spc="-1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</a:pPr>
            <a:r>
              <a:rPr lang="en-US" sz="2600" b="0" strike="noStrike" spc="-1">
                <a:solidFill>
                  <a:srgbClr val="361309"/>
                </a:solidFill>
                <a:latin typeface="Times New Roman"/>
              </a:rPr>
              <a:t>GVHD: Trương Toàn Thịnh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BDD899E-C08F-4F64-B694-94633EF80ED7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CỘT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435680" y="1447920"/>
            <a:ext cx="7497720" cy="4723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Là ma trận có số dòng biến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Người dùng cần cung cấp số lượng dòng cần sử dụng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hủy vùng nhớ sau khi xin cấp phát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Xem đây là một mảng các mảng tĩnh một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Lưu ý một số cú pháp truy xuất các phần tử trong ma trận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51612D7-4464-4444-9E64-0F4C9946969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CỘT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đoạn mã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756EA0F-CB56-4629-82A6-8653B64B533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290" name="Table 4"/>
          <p:cNvGraphicFramePr/>
          <p:nvPr/>
        </p:nvGraphicFramePr>
        <p:xfrm>
          <a:off x="76320" y="2118240"/>
          <a:ext cx="5181480" cy="4023360"/>
        </p:xfrm>
        <a:graphic>
          <a:graphicData uri="http://schemas.openxmlformats.org/drawingml/2006/table">
            <a:tbl>
              <a:tblPr/>
              <a:tblGrid>
                <a:gridCol w="68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typedef 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floatArr1D[3] 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//float[3] &lt;-&gt; floatArr1D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floatArr1D*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floatArr1D* a; 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float[3]* 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 = (floatArr1D*)calloc(m,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(floatArr1D));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arr2D_input(floatArr1D*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 = 0; i &lt; m; i++)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j = 0; j &lt; n; j++)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cin &gt;&gt; a[i][j];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1" name="CustomShape 5"/>
          <p:cNvSpPr/>
          <p:nvPr/>
        </p:nvSpPr>
        <p:spPr>
          <a:xfrm>
            <a:off x="5805360" y="1828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"/>
          <p:cNvSpPr/>
          <p:nvPr/>
        </p:nvSpPr>
        <p:spPr>
          <a:xfrm>
            <a:off x="5488200" y="19051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5804640" y="2311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5810760" y="1926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7924680" y="198108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0"/>
          <p:cNvSpPr/>
          <p:nvPr/>
        </p:nvSpPr>
        <p:spPr>
          <a:xfrm>
            <a:off x="7924680" y="228600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1"/>
          <p:cNvSpPr/>
          <p:nvPr/>
        </p:nvSpPr>
        <p:spPr>
          <a:xfrm>
            <a:off x="7924680" y="25909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12"/>
          <p:cNvSpPr/>
          <p:nvPr/>
        </p:nvSpPr>
        <p:spPr>
          <a:xfrm>
            <a:off x="7317000" y="19810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CustomShape 13"/>
          <p:cNvSpPr/>
          <p:nvPr/>
        </p:nvSpPr>
        <p:spPr>
          <a:xfrm rot="5400000">
            <a:off x="5121000" y="2706480"/>
            <a:ext cx="941040" cy="770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14"/>
          <p:cNvSpPr/>
          <p:nvPr/>
        </p:nvSpPr>
        <p:spPr>
          <a:xfrm>
            <a:off x="5260320" y="5477400"/>
            <a:ext cx="39546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&amp;a = &lt;50&gt;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Times New Roman"/>
              </a:rPr>
              <a:t>a+0 = a[0] = &lt;100&gt;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; </a:t>
            </a:r>
            <a:r>
              <a:rPr lang="en-US" sz="1800" b="1" strike="noStrike" spc="-1">
                <a:solidFill>
                  <a:srgbClr val="FF0000"/>
                </a:solidFill>
                <a:latin typeface="Times New Roman"/>
              </a:rPr>
              <a:t>a+1 = a[1] = &lt;112&gt;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*(a+0) = &lt;100&gt;; *(a+1) = &lt;112&gt;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*(*(a+1) + 2) = a[1][2] = 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5"/>
          <p:cNvSpPr/>
          <p:nvPr/>
        </p:nvSpPr>
        <p:spPr>
          <a:xfrm>
            <a:off x="7924680" y="289548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16"/>
          <p:cNvSpPr/>
          <p:nvPr/>
        </p:nvSpPr>
        <p:spPr>
          <a:xfrm>
            <a:off x="7924680" y="320040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17"/>
          <p:cNvSpPr/>
          <p:nvPr/>
        </p:nvSpPr>
        <p:spPr>
          <a:xfrm>
            <a:off x="7924680" y="35053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8"/>
          <p:cNvSpPr/>
          <p:nvPr/>
        </p:nvSpPr>
        <p:spPr>
          <a:xfrm>
            <a:off x="7924680" y="380988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9"/>
          <p:cNvSpPr/>
          <p:nvPr/>
        </p:nvSpPr>
        <p:spPr>
          <a:xfrm>
            <a:off x="7924680" y="411480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20"/>
          <p:cNvSpPr/>
          <p:nvPr/>
        </p:nvSpPr>
        <p:spPr>
          <a:xfrm>
            <a:off x="7924680" y="44197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1"/>
          <p:cNvSpPr/>
          <p:nvPr/>
        </p:nvSpPr>
        <p:spPr>
          <a:xfrm>
            <a:off x="7924680" y="472428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2"/>
          <p:cNvSpPr/>
          <p:nvPr/>
        </p:nvSpPr>
        <p:spPr>
          <a:xfrm>
            <a:off x="7924680" y="502920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3"/>
          <p:cNvSpPr/>
          <p:nvPr/>
        </p:nvSpPr>
        <p:spPr>
          <a:xfrm>
            <a:off x="7924680" y="5334120"/>
            <a:ext cx="38052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4"/>
          <p:cNvSpPr/>
          <p:nvPr/>
        </p:nvSpPr>
        <p:spPr>
          <a:xfrm>
            <a:off x="7320600" y="29041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1" name="CustomShape 25"/>
          <p:cNvSpPr/>
          <p:nvPr/>
        </p:nvSpPr>
        <p:spPr>
          <a:xfrm>
            <a:off x="7317000" y="38300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2" name="CustomShape 26"/>
          <p:cNvSpPr/>
          <p:nvPr/>
        </p:nvSpPr>
        <p:spPr>
          <a:xfrm>
            <a:off x="7317000" y="47444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3" name="CustomShape 27"/>
          <p:cNvSpPr/>
          <p:nvPr/>
        </p:nvSpPr>
        <p:spPr>
          <a:xfrm>
            <a:off x="7979760" y="19810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4" name="CustomShape 28"/>
          <p:cNvSpPr/>
          <p:nvPr/>
        </p:nvSpPr>
        <p:spPr>
          <a:xfrm>
            <a:off x="7979400" y="22946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5" name="CustomShape 29"/>
          <p:cNvSpPr/>
          <p:nvPr/>
        </p:nvSpPr>
        <p:spPr>
          <a:xfrm>
            <a:off x="7979760" y="25974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6" name="CustomShape 30"/>
          <p:cNvSpPr/>
          <p:nvPr/>
        </p:nvSpPr>
        <p:spPr>
          <a:xfrm>
            <a:off x="7979400" y="29109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7" name="CustomShape 31"/>
          <p:cNvSpPr/>
          <p:nvPr/>
        </p:nvSpPr>
        <p:spPr>
          <a:xfrm>
            <a:off x="7979760" y="32119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8" name="CustomShape 32"/>
          <p:cNvSpPr/>
          <p:nvPr/>
        </p:nvSpPr>
        <p:spPr>
          <a:xfrm>
            <a:off x="7979400" y="35254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9" name="CustomShape 33"/>
          <p:cNvSpPr/>
          <p:nvPr/>
        </p:nvSpPr>
        <p:spPr>
          <a:xfrm>
            <a:off x="7979760" y="3816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0" name="CustomShape 34"/>
          <p:cNvSpPr/>
          <p:nvPr/>
        </p:nvSpPr>
        <p:spPr>
          <a:xfrm>
            <a:off x="7979400" y="413028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1" name="CustomShape 35"/>
          <p:cNvSpPr/>
          <p:nvPr/>
        </p:nvSpPr>
        <p:spPr>
          <a:xfrm>
            <a:off x="7979760" y="4408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2" name="CustomShape 36"/>
          <p:cNvSpPr/>
          <p:nvPr/>
        </p:nvSpPr>
        <p:spPr>
          <a:xfrm>
            <a:off x="7932960" y="472140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3" name="CustomShape 37"/>
          <p:cNvSpPr/>
          <p:nvPr/>
        </p:nvSpPr>
        <p:spPr>
          <a:xfrm>
            <a:off x="7957080" y="5029200"/>
            <a:ext cx="35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4" name="CustomShape 38"/>
          <p:cNvSpPr/>
          <p:nvPr/>
        </p:nvSpPr>
        <p:spPr>
          <a:xfrm>
            <a:off x="7956000" y="534276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5" name="CustomShape 39"/>
          <p:cNvSpPr/>
          <p:nvPr/>
        </p:nvSpPr>
        <p:spPr>
          <a:xfrm>
            <a:off x="5814360" y="31240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0"/>
          <p:cNvSpPr/>
          <p:nvPr/>
        </p:nvSpPr>
        <p:spPr>
          <a:xfrm>
            <a:off x="5814360" y="3657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41"/>
          <p:cNvSpPr/>
          <p:nvPr/>
        </p:nvSpPr>
        <p:spPr>
          <a:xfrm>
            <a:off x="5809680" y="4191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42"/>
          <p:cNvSpPr/>
          <p:nvPr/>
        </p:nvSpPr>
        <p:spPr>
          <a:xfrm>
            <a:off x="5814360" y="47242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43"/>
          <p:cNvSpPr/>
          <p:nvPr/>
        </p:nvSpPr>
        <p:spPr>
          <a:xfrm>
            <a:off x="5271120" y="32158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0" name="CustomShape 44"/>
          <p:cNvSpPr/>
          <p:nvPr/>
        </p:nvSpPr>
        <p:spPr>
          <a:xfrm>
            <a:off x="5271120" y="3756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1" name="CustomShape 45"/>
          <p:cNvSpPr/>
          <p:nvPr/>
        </p:nvSpPr>
        <p:spPr>
          <a:xfrm>
            <a:off x="5271120" y="4299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2" name="CustomShape 46"/>
          <p:cNvSpPr/>
          <p:nvPr/>
        </p:nvSpPr>
        <p:spPr>
          <a:xfrm>
            <a:off x="5271120" y="48438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3" name="CustomShape 47"/>
          <p:cNvSpPr/>
          <p:nvPr/>
        </p:nvSpPr>
        <p:spPr>
          <a:xfrm>
            <a:off x="5793120" y="32234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4" name="CustomShape 48"/>
          <p:cNvSpPr/>
          <p:nvPr/>
        </p:nvSpPr>
        <p:spPr>
          <a:xfrm>
            <a:off x="5796720" y="376056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5" name="CustomShape 49"/>
          <p:cNvSpPr/>
          <p:nvPr/>
        </p:nvSpPr>
        <p:spPr>
          <a:xfrm>
            <a:off x="5804640" y="4299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6" name="CustomShape 50"/>
          <p:cNvSpPr/>
          <p:nvPr/>
        </p:nvSpPr>
        <p:spPr>
          <a:xfrm>
            <a:off x="5788080" y="4830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7" name="CustomShape 51"/>
          <p:cNvSpPr/>
          <p:nvPr/>
        </p:nvSpPr>
        <p:spPr>
          <a:xfrm flipV="1">
            <a:off x="6447240" y="2134800"/>
            <a:ext cx="867600" cy="1242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2"/>
          <p:cNvSpPr/>
          <p:nvPr/>
        </p:nvSpPr>
        <p:spPr>
          <a:xfrm flipV="1">
            <a:off x="6447240" y="3058200"/>
            <a:ext cx="867600" cy="856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53"/>
          <p:cNvSpPr/>
          <p:nvPr/>
        </p:nvSpPr>
        <p:spPr>
          <a:xfrm flipV="1">
            <a:off x="6458760" y="3983400"/>
            <a:ext cx="856080" cy="4683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4"/>
          <p:cNvSpPr/>
          <p:nvPr/>
        </p:nvSpPr>
        <p:spPr>
          <a:xfrm flipV="1">
            <a:off x="6442200" y="4898520"/>
            <a:ext cx="872640" cy="85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CỘT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435680" y="1447920"/>
            <a:ext cx="7497720" cy="53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3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Áp dụng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struct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với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#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define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NCOL 4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&lt;class T&gt;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struct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array1D{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 data[NCOL + 1];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T&amp;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operator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[](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i){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//Truy xuất không cần dùng ‘.’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(i &gt;= 0 &amp;&amp; i &lt; NCOL) 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data[i];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data[NCOL];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Ví dụ cách dùng: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array1D&lt;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&gt; a; a[0] = 2;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//a.data[0] = 2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cout &lt;&lt; a[0] &lt;&lt; endl;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5CAD640-02DE-45D4-B02F-1B918C25973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CỘT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đoạn mã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4E88A8EC-D748-47F6-B014-E6F85B975E48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47" name="Table 4"/>
          <p:cNvGraphicFramePr/>
          <p:nvPr/>
        </p:nvGraphicFramePr>
        <p:xfrm>
          <a:off x="346320" y="2118240"/>
          <a:ext cx="4723920" cy="4053840"/>
        </p:xfrm>
        <a:graphic>
          <a:graphicData uri="http://schemas.openxmlformats.org/drawingml/2006/table">
            <a:tbl>
              <a:tblPr/>
              <a:tblGrid>
                <a:gridCol w="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&lt;class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arr2D_alloc(array1D&lt;T&gt;* &amp;a,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 = (arr1D&lt;T&gt;*)calloc(m,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(arr1D&lt;T&gt;));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&lt;class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arr2D_input(arr1D&lt;T&gt;*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 = 0; i &lt; m; i++)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j = 0; j &lt; n; j++)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cin &gt;&gt; a[i][j];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8" name="Table 5"/>
          <p:cNvGraphicFramePr/>
          <p:nvPr/>
        </p:nvGraphicFramePr>
        <p:xfrm>
          <a:off x="5070960" y="2118600"/>
          <a:ext cx="3675600" cy="4754880"/>
        </p:xfrm>
        <a:graphic>
          <a:graphicData uri="http://schemas.openxmlformats.org/drawingml/2006/table">
            <a:tbl>
              <a:tblPr/>
              <a:tblGrid>
                <a:gridCol w="5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&lt;class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arr2D_free(array1D&lt;T&gt;* a){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!= NULL) free(a);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mB, nB = NCOL;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arr1D&lt;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&gt;* B;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cin&gt;&gt;mB; 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Nhập dòng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arr2D_alloc(B, mB);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arr2D_input(B, mB, nB);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arr2D_free(B);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4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Là ma trận có số cột và dòng thay đổi theo nhu cầu người dùng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Người dùng cần cung cấp số lượng dòng và cột khi gọi hàm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hủy vùng nhớ sau khi xin cấp phát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Có nhiều hướng tiếp cận để xây dựng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Cấp m con trỏ dòng, mỗi con trỏ giữ địa chỉ vùng nhớ có n phần tử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Cấp m con trỏ dòng, và một vùng nhớ chung chứa m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 phần tử dữ liệu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Cấp vùng nhớ lưu chung m con trỏ với m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 phần tử dữ liệu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929519A-A1D8-47CD-ACD6-3F805305D80C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Tận dụng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arr2D_alloc(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a[],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n) ở mục “cố định dòng” để tạo hàm cấp phát ma trận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5F9B0BE-D04A-4D89-9078-BCA55353DEC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55" name="Table 4"/>
          <p:cNvGraphicFramePr/>
          <p:nvPr/>
        </p:nvGraphicFramePr>
        <p:xfrm>
          <a:off x="5683680" y="2762640"/>
          <a:ext cx="3353760" cy="4078800"/>
        </p:xfrm>
        <a:graphic>
          <a:graphicData uri="http://schemas.openxmlformats.org/drawingml/2006/table">
            <a:tbl>
              <a:tblPr/>
              <a:tblGrid>
                <a:gridCol w="335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arr2D_alloc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*)calloc(m*n,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a[0] = NULL;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0;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a[0] = 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a[i] = buf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1;}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56" name="Table 5"/>
          <p:cNvGraphicFramePr/>
          <p:nvPr/>
        </p:nvGraphicFramePr>
        <p:xfrm>
          <a:off x="1014120" y="3134160"/>
          <a:ext cx="4671000" cy="2224800"/>
        </p:xfrm>
        <a:graphic>
          <a:graphicData uri="http://schemas.openxmlformats.org/drawingml/2006/table">
            <a:tbl>
              <a:tblPr/>
              <a:tblGrid>
                <a:gridCol w="46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table_alloc(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 </a:t>
                      </a: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ví dụ: m = n = 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NULL;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arr2D_alloc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(a, m, n) == 0){ free(a); a = NULL;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7" name="CustomShape 6"/>
          <p:cNvSpPr/>
          <p:nvPr/>
        </p:nvSpPr>
        <p:spPr>
          <a:xfrm>
            <a:off x="191160" y="5767920"/>
            <a:ext cx="534600" cy="374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7"/>
          <p:cNvSpPr/>
          <p:nvPr/>
        </p:nvSpPr>
        <p:spPr>
          <a:xfrm>
            <a:off x="154440" y="5894280"/>
            <a:ext cx="26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59" name="CustomShape 8"/>
          <p:cNvSpPr/>
          <p:nvPr/>
        </p:nvSpPr>
        <p:spPr>
          <a:xfrm>
            <a:off x="241560" y="55234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0" name="CustomShape 9"/>
          <p:cNvSpPr/>
          <p:nvPr/>
        </p:nvSpPr>
        <p:spPr>
          <a:xfrm>
            <a:off x="218160" y="5816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1" name="CustomShape 10"/>
          <p:cNvSpPr/>
          <p:nvPr/>
        </p:nvSpPr>
        <p:spPr>
          <a:xfrm>
            <a:off x="1441800" y="58194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1"/>
          <p:cNvSpPr/>
          <p:nvPr/>
        </p:nvSpPr>
        <p:spPr>
          <a:xfrm>
            <a:off x="1441800" y="61416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2"/>
          <p:cNvSpPr/>
          <p:nvPr/>
        </p:nvSpPr>
        <p:spPr>
          <a:xfrm>
            <a:off x="1441800" y="647712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3"/>
          <p:cNvSpPr/>
          <p:nvPr/>
        </p:nvSpPr>
        <p:spPr>
          <a:xfrm>
            <a:off x="1014120" y="587952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5" name="CustomShape 14"/>
          <p:cNvSpPr/>
          <p:nvPr/>
        </p:nvSpPr>
        <p:spPr>
          <a:xfrm>
            <a:off x="1017000" y="6149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6" name="CustomShape 15"/>
          <p:cNvSpPr/>
          <p:nvPr/>
        </p:nvSpPr>
        <p:spPr>
          <a:xfrm>
            <a:off x="1008000" y="6440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7" name="CustomShape 16"/>
          <p:cNvSpPr/>
          <p:nvPr/>
        </p:nvSpPr>
        <p:spPr>
          <a:xfrm>
            <a:off x="1443600" y="58237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8" name="CustomShape 17"/>
          <p:cNvSpPr/>
          <p:nvPr/>
        </p:nvSpPr>
        <p:spPr>
          <a:xfrm>
            <a:off x="1449720" y="61462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9" name="CustomShape 18"/>
          <p:cNvSpPr/>
          <p:nvPr/>
        </p:nvSpPr>
        <p:spPr>
          <a:xfrm>
            <a:off x="1438920" y="648000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70" name="CustomShape 19"/>
          <p:cNvSpPr/>
          <p:nvPr/>
        </p:nvSpPr>
        <p:spPr>
          <a:xfrm>
            <a:off x="726120" y="5955480"/>
            <a:ext cx="287640" cy="547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0"/>
          <p:cNvSpPr/>
          <p:nvPr/>
        </p:nvSpPr>
        <p:spPr>
          <a:xfrm>
            <a:off x="2411280" y="56116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21"/>
          <p:cNvSpPr/>
          <p:nvPr/>
        </p:nvSpPr>
        <p:spPr>
          <a:xfrm>
            <a:off x="2743200" y="56116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2"/>
          <p:cNvSpPr/>
          <p:nvPr/>
        </p:nvSpPr>
        <p:spPr>
          <a:xfrm>
            <a:off x="3078360" y="56116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23"/>
          <p:cNvSpPr/>
          <p:nvPr/>
        </p:nvSpPr>
        <p:spPr>
          <a:xfrm>
            <a:off x="3403800" y="5608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24"/>
          <p:cNvSpPr/>
          <p:nvPr/>
        </p:nvSpPr>
        <p:spPr>
          <a:xfrm>
            <a:off x="3729240" y="56062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25"/>
          <p:cNvSpPr/>
          <p:nvPr/>
        </p:nvSpPr>
        <p:spPr>
          <a:xfrm>
            <a:off x="4061880" y="561096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26"/>
          <p:cNvSpPr/>
          <p:nvPr/>
        </p:nvSpPr>
        <p:spPr>
          <a:xfrm>
            <a:off x="4383360" y="561024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27"/>
          <p:cNvSpPr/>
          <p:nvPr/>
        </p:nvSpPr>
        <p:spPr>
          <a:xfrm>
            <a:off x="4705560" y="56098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8"/>
          <p:cNvSpPr/>
          <p:nvPr/>
        </p:nvSpPr>
        <p:spPr>
          <a:xfrm>
            <a:off x="5047560" y="56098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29"/>
          <p:cNvSpPr/>
          <p:nvPr/>
        </p:nvSpPr>
        <p:spPr>
          <a:xfrm>
            <a:off x="2279880" y="586008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1" name="CustomShape 30"/>
          <p:cNvSpPr/>
          <p:nvPr/>
        </p:nvSpPr>
        <p:spPr>
          <a:xfrm>
            <a:off x="2604960" y="585828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2" name="CustomShape 31"/>
          <p:cNvSpPr/>
          <p:nvPr/>
        </p:nvSpPr>
        <p:spPr>
          <a:xfrm>
            <a:off x="2940840" y="58572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3" name="CustomShape 32"/>
          <p:cNvSpPr/>
          <p:nvPr/>
        </p:nvSpPr>
        <p:spPr>
          <a:xfrm>
            <a:off x="3271680" y="585720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4" name="CustomShape 33"/>
          <p:cNvSpPr/>
          <p:nvPr/>
        </p:nvSpPr>
        <p:spPr>
          <a:xfrm>
            <a:off x="3609000" y="586620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5" name="CustomShape 34"/>
          <p:cNvSpPr/>
          <p:nvPr/>
        </p:nvSpPr>
        <p:spPr>
          <a:xfrm>
            <a:off x="3956040" y="58572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6" name="CustomShape 35"/>
          <p:cNvSpPr/>
          <p:nvPr/>
        </p:nvSpPr>
        <p:spPr>
          <a:xfrm>
            <a:off x="4286520" y="58622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7" name="CustomShape 36"/>
          <p:cNvSpPr/>
          <p:nvPr/>
        </p:nvSpPr>
        <p:spPr>
          <a:xfrm>
            <a:off x="4606920" y="58626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8" name="CustomShape 37"/>
          <p:cNvSpPr/>
          <p:nvPr/>
        </p:nvSpPr>
        <p:spPr>
          <a:xfrm>
            <a:off x="4931640" y="586476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9" name="CustomShape 38"/>
          <p:cNvSpPr/>
          <p:nvPr/>
        </p:nvSpPr>
        <p:spPr>
          <a:xfrm>
            <a:off x="1996920" y="5954400"/>
            <a:ext cx="280440" cy="2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39"/>
          <p:cNvSpPr/>
          <p:nvPr/>
        </p:nvSpPr>
        <p:spPr>
          <a:xfrm flipV="1">
            <a:off x="2003040" y="6103440"/>
            <a:ext cx="1523520" cy="1735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0"/>
          <p:cNvSpPr/>
          <p:nvPr/>
        </p:nvSpPr>
        <p:spPr>
          <a:xfrm flipV="1">
            <a:off x="1992240" y="6108120"/>
            <a:ext cx="2552760" cy="50184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2.96296E-006 L 1.11111E-006 0.07615 E">
                                      <p:cBhvr>
                                        <p:cTn id="115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Tận dụng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arr2D_alloc(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a[],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n) ở mục “cố định dòng” để tạo hàm cấp phát ma trận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D828D87-1A08-40B5-9CC9-BC789E8F917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395" name="Table 4"/>
          <p:cNvGraphicFramePr/>
          <p:nvPr/>
        </p:nvGraphicFramePr>
        <p:xfrm>
          <a:off x="5683680" y="2762640"/>
          <a:ext cx="3353760" cy="4078800"/>
        </p:xfrm>
        <a:graphic>
          <a:graphicData uri="http://schemas.openxmlformats.org/drawingml/2006/table">
            <a:tbl>
              <a:tblPr/>
              <a:tblGrid>
                <a:gridCol w="335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arr2D_alloc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*)calloc(m*n,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a[0] = NULL;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0;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a[0] = 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a[i] = buf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1;}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96" name="Table 5"/>
          <p:cNvGraphicFramePr/>
          <p:nvPr/>
        </p:nvGraphicFramePr>
        <p:xfrm>
          <a:off x="1014120" y="3134160"/>
          <a:ext cx="4671000" cy="1854000"/>
        </p:xfrm>
        <a:graphic>
          <a:graphicData uri="http://schemas.openxmlformats.org/drawingml/2006/table">
            <a:tbl>
              <a:tblPr/>
              <a:tblGrid>
                <a:gridCol w="46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table_alloc(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n){...}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//phiên bản 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table_alloc(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//phiên bản 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table_alloc(m, n);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main{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**b; table_alloc(&amp;b, 3, 3);}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" name="CustomShape 6"/>
          <p:cNvSpPr/>
          <p:nvPr/>
        </p:nvSpPr>
        <p:spPr>
          <a:xfrm>
            <a:off x="509400" y="5584320"/>
            <a:ext cx="534600" cy="374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559800" y="53395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>
            <a:off x="516240" y="56264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>
            <a:off x="1760040" y="56358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1760040" y="59580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1760040" y="629352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1332360" y="569592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1335240" y="59655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1326240" y="6257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6" name="CustomShape 15"/>
          <p:cNvSpPr/>
          <p:nvPr/>
        </p:nvSpPr>
        <p:spPr>
          <a:xfrm>
            <a:off x="1761840" y="56401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7" name="CustomShape 16"/>
          <p:cNvSpPr/>
          <p:nvPr/>
        </p:nvSpPr>
        <p:spPr>
          <a:xfrm>
            <a:off x="1767960" y="59626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8" name="CustomShape 17"/>
          <p:cNvSpPr/>
          <p:nvPr/>
        </p:nvSpPr>
        <p:spPr>
          <a:xfrm>
            <a:off x="1757160" y="62960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>
            <a:off x="1024200" y="5765040"/>
            <a:ext cx="307800" cy="615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19"/>
          <p:cNvSpPr/>
          <p:nvPr/>
        </p:nvSpPr>
        <p:spPr>
          <a:xfrm>
            <a:off x="2729520" y="5428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0"/>
          <p:cNvSpPr/>
          <p:nvPr/>
        </p:nvSpPr>
        <p:spPr>
          <a:xfrm>
            <a:off x="3034080" y="5428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21"/>
          <p:cNvSpPr/>
          <p:nvPr/>
        </p:nvSpPr>
        <p:spPr>
          <a:xfrm>
            <a:off x="3339000" y="5428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22"/>
          <p:cNvSpPr/>
          <p:nvPr/>
        </p:nvSpPr>
        <p:spPr>
          <a:xfrm>
            <a:off x="3643560" y="54205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23"/>
          <p:cNvSpPr/>
          <p:nvPr/>
        </p:nvSpPr>
        <p:spPr>
          <a:xfrm>
            <a:off x="3954240" y="54205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4"/>
          <p:cNvSpPr/>
          <p:nvPr/>
        </p:nvSpPr>
        <p:spPr>
          <a:xfrm>
            <a:off x="4263120" y="541440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25"/>
          <p:cNvSpPr/>
          <p:nvPr/>
        </p:nvSpPr>
        <p:spPr>
          <a:xfrm>
            <a:off x="4577760" y="541800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26"/>
          <p:cNvSpPr/>
          <p:nvPr/>
        </p:nvSpPr>
        <p:spPr>
          <a:xfrm>
            <a:off x="4879800" y="541440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27"/>
          <p:cNvSpPr/>
          <p:nvPr/>
        </p:nvSpPr>
        <p:spPr>
          <a:xfrm>
            <a:off x="5191560" y="54169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28"/>
          <p:cNvSpPr/>
          <p:nvPr/>
        </p:nvSpPr>
        <p:spPr>
          <a:xfrm>
            <a:off x="2599560" y="56664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0" name="CustomShape 29"/>
          <p:cNvSpPr/>
          <p:nvPr/>
        </p:nvSpPr>
        <p:spPr>
          <a:xfrm>
            <a:off x="3519000" y="565920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1" name="CustomShape 30"/>
          <p:cNvSpPr/>
          <p:nvPr/>
        </p:nvSpPr>
        <p:spPr>
          <a:xfrm>
            <a:off x="4467240" y="566676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22" name="CustomShape 31"/>
          <p:cNvSpPr/>
          <p:nvPr/>
        </p:nvSpPr>
        <p:spPr>
          <a:xfrm>
            <a:off x="2315160" y="5770800"/>
            <a:ext cx="282240" cy="183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2"/>
          <p:cNvSpPr/>
          <p:nvPr/>
        </p:nvSpPr>
        <p:spPr>
          <a:xfrm flipV="1">
            <a:off x="2321280" y="5904720"/>
            <a:ext cx="1452600" cy="1875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33"/>
          <p:cNvSpPr/>
          <p:nvPr/>
        </p:nvSpPr>
        <p:spPr>
          <a:xfrm flipV="1">
            <a:off x="2310480" y="5911920"/>
            <a:ext cx="2414880" cy="5137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34"/>
          <p:cNvSpPr/>
          <p:nvPr/>
        </p:nvSpPr>
        <p:spPr>
          <a:xfrm>
            <a:off x="495720" y="6271200"/>
            <a:ext cx="534600" cy="374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35"/>
          <p:cNvSpPr/>
          <p:nvPr/>
        </p:nvSpPr>
        <p:spPr>
          <a:xfrm>
            <a:off x="459360" y="6397920"/>
            <a:ext cx="26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7" name="CustomShape 36"/>
          <p:cNvSpPr/>
          <p:nvPr/>
        </p:nvSpPr>
        <p:spPr>
          <a:xfrm>
            <a:off x="546480" y="6026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28" name="CustomShape 37"/>
          <p:cNvSpPr/>
          <p:nvPr/>
        </p:nvSpPr>
        <p:spPr>
          <a:xfrm>
            <a:off x="522720" y="632016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38"/>
          <p:cNvSpPr/>
          <p:nvPr/>
        </p:nvSpPr>
        <p:spPr>
          <a:xfrm rot="10800000" flipH="1">
            <a:off x="519120" y="5470920"/>
            <a:ext cx="37440" cy="987840"/>
          </a:xfrm>
          <a:prstGeom prst="curvedConnector3">
            <a:avLst>
              <a:gd name="adj1" fmla="val -60380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39"/>
          <p:cNvSpPr/>
          <p:nvPr/>
        </p:nvSpPr>
        <p:spPr>
          <a:xfrm>
            <a:off x="458640" y="57060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Tận dụng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arr2D_free(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a[]) ở mục “cố định dòng” tạo hàm hủy ma trận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BB30284-C283-43C4-9377-EAEA90B9A78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434" name="Table 4"/>
          <p:cNvGraphicFramePr/>
          <p:nvPr/>
        </p:nvGraphicFramePr>
        <p:xfrm>
          <a:off x="5683680" y="2762640"/>
          <a:ext cx="3353760" cy="1854000"/>
        </p:xfrm>
        <a:graphic>
          <a:graphicData uri="http://schemas.openxmlformats.org/drawingml/2006/table">
            <a:tbl>
              <a:tblPr/>
              <a:tblGrid>
                <a:gridCol w="335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arr2D_free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(a[0] != NULL){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free(a[0]); a[0] = NULL;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5" name="Table 5"/>
          <p:cNvGraphicFramePr/>
          <p:nvPr/>
        </p:nvGraphicFramePr>
        <p:xfrm>
          <a:off x="1014120" y="2757600"/>
          <a:ext cx="4671000" cy="1854000"/>
        </p:xfrm>
        <a:graphic>
          <a:graphicData uri="http://schemas.openxmlformats.org/drawingml/2006/table">
            <a:tbl>
              <a:tblPr/>
              <a:tblGrid>
                <a:gridCol w="46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table_free(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 </a:t>
                      </a: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ví dụ: m = 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arr2D_free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free(a);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6" name="CustomShape 6"/>
          <p:cNvSpPr/>
          <p:nvPr/>
        </p:nvSpPr>
        <p:spPr>
          <a:xfrm>
            <a:off x="2207880" y="5349960"/>
            <a:ext cx="534600" cy="374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7"/>
          <p:cNvSpPr/>
          <p:nvPr/>
        </p:nvSpPr>
        <p:spPr>
          <a:xfrm>
            <a:off x="2171520" y="5476320"/>
            <a:ext cx="26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2258640" y="51055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>
            <a:off x="2234880" y="53989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10"/>
          <p:cNvSpPr/>
          <p:nvPr/>
        </p:nvSpPr>
        <p:spPr>
          <a:xfrm>
            <a:off x="3458520" y="54018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1"/>
          <p:cNvSpPr/>
          <p:nvPr/>
        </p:nvSpPr>
        <p:spPr>
          <a:xfrm>
            <a:off x="3458520" y="572364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2"/>
          <p:cNvSpPr/>
          <p:nvPr/>
        </p:nvSpPr>
        <p:spPr>
          <a:xfrm>
            <a:off x="3458520" y="605916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3"/>
          <p:cNvSpPr/>
          <p:nvPr/>
        </p:nvSpPr>
        <p:spPr>
          <a:xfrm>
            <a:off x="3030840" y="546156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4" name="CustomShape 14"/>
          <p:cNvSpPr/>
          <p:nvPr/>
        </p:nvSpPr>
        <p:spPr>
          <a:xfrm>
            <a:off x="3033720" y="57312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5" name="CustomShape 15"/>
          <p:cNvSpPr/>
          <p:nvPr/>
        </p:nvSpPr>
        <p:spPr>
          <a:xfrm>
            <a:off x="3025080" y="6023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6" name="CustomShape 16"/>
          <p:cNvSpPr/>
          <p:nvPr/>
        </p:nvSpPr>
        <p:spPr>
          <a:xfrm>
            <a:off x="3460320" y="540576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7" name="CustomShape 17"/>
          <p:cNvSpPr/>
          <p:nvPr/>
        </p:nvSpPr>
        <p:spPr>
          <a:xfrm>
            <a:off x="3466800" y="57283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8" name="CustomShape 18"/>
          <p:cNvSpPr/>
          <p:nvPr/>
        </p:nvSpPr>
        <p:spPr>
          <a:xfrm>
            <a:off x="3455640" y="60620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2742840" y="5537520"/>
            <a:ext cx="287640" cy="547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20"/>
          <p:cNvSpPr/>
          <p:nvPr/>
        </p:nvSpPr>
        <p:spPr>
          <a:xfrm>
            <a:off x="4428000" y="5194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21"/>
          <p:cNvSpPr/>
          <p:nvPr/>
        </p:nvSpPr>
        <p:spPr>
          <a:xfrm>
            <a:off x="4759920" y="5194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22"/>
          <p:cNvSpPr/>
          <p:nvPr/>
        </p:nvSpPr>
        <p:spPr>
          <a:xfrm>
            <a:off x="5095440" y="51940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23"/>
          <p:cNvSpPr/>
          <p:nvPr/>
        </p:nvSpPr>
        <p:spPr>
          <a:xfrm>
            <a:off x="5420880" y="51901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4"/>
          <p:cNvSpPr/>
          <p:nvPr/>
        </p:nvSpPr>
        <p:spPr>
          <a:xfrm>
            <a:off x="5746320" y="51883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5"/>
          <p:cNvSpPr/>
          <p:nvPr/>
        </p:nvSpPr>
        <p:spPr>
          <a:xfrm>
            <a:off x="6078600" y="519300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26"/>
          <p:cNvSpPr/>
          <p:nvPr/>
        </p:nvSpPr>
        <p:spPr>
          <a:xfrm>
            <a:off x="6400440" y="51922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7"/>
          <p:cNvSpPr/>
          <p:nvPr/>
        </p:nvSpPr>
        <p:spPr>
          <a:xfrm>
            <a:off x="6722640" y="51919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8"/>
          <p:cNvSpPr/>
          <p:nvPr/>
        </p:nvSpPr>
        <p:spPr>
          <a:xfrm>
            <a:off x="7064640" y="51919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9"/>
          <p:cNvSpPr/>
          <p:nvPr/>
        </p:nvSpPr>
        <p:spPr>
          <a:xfrm>
            <a:off x="4296600" y="544212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0" name="CustomShape 30"/>
          <p:cNvSpPr/>
          <p:nvPr/>
        </p:nvSpPr>
        <p:spPr>
          <a:xfrm>
            <a:off x="4622040" y="544032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1" name="CustomShape 31"/>
          <p:cNvSpPr/>
          <p:nvPr/>
        </p:nvSpPr>
        <p:spPr>
          <a:xfrm>
            <a:off x="4957560" y="54392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2" name="CustomShape 32"/>
          <p:cNvSpPr/>
          <p:nvPr/>
        </p:nvSpPr>
        <p:spPr>
          <a:xfrm>
            <a:off x="5288760" y="543924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3" name="CustomShape 33"/>
          <p:cNvSpPr/>
          <p:nvPr/>
        </p:nvSpPr>
        <p:spPr>
          <a:xfrm>
            <a:off x="5626080" y="544824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4" name="CustomShape 34"/>
          <p:cNvSpPr/>
          <p:nvPr/>
        </p:nvSpPr>
        <p:spPr>
          <a:xfrm>
            <a:off x="5973120" y="54392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5" name="CustomShape 35"/>
          <p:cNvSpPr/>
          <p:nvPr/>
        </p:nvSpPr>
        <p:spPr>
          <a:xfrm>
            <a:off x="6303600" y="544428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6" name="CustomShape 36"/>
          <p:cNvSpPr/>
          <p:nvPr/>
        </p:nvSpPr>
        <p:spPr>
          <a:xfrm>
            <a:off x="6624000" y="54446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7" name="CustomShape 37"/>
          <p:cNvSpPr/>
          <p:nvPr/>
        </p:nvSpPr>
        <p:spPr>
          <a:xfrm>
            <a:off x="6948360" y="54468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68" name="CustomShape 38"/>
          <p:cNvSpPr/>
          <p:nvPr/>
        </p:nvSpPr>
        <p:spPr>
          <a:xfrm>
            <a:off x="4013640" y="5536800"/>
            <a:ext cx="280440" cy="2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9"/>
          <p:cNvSpPr/>
          <p:nvPr/>
        </p:nvSpPr>
        <p:spPr>
          <a:xfrm flipV="1">
            <a:off x="4020120" y="5685120"/>
            <a:ext cx="1523520" cy="1735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40"/>
          <p:cNvSpPr/>
          <p:nvPr/>
        </p:nvSpPr>
        <p:spPr>
          <a:xfrm flipV="1">
            <a:off x="4008960" y="5690160"/>
            <a:ext cx="2552760" cy="50184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1"/>
          <p:cNvSpPr/>
          <p:nvPr/>
        </p:nvSpPr>
        <p:spPr>
          <a:xfrm>
            <a:off x="3457800" y="5412960"/>
            <a:ext cx="5529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1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Hướng dẫn sử dụng table_alloc và table_free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dong, cot;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cin&gt;&gt;dong&gt;&gt;cot;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 ví dụ dong = cot = 3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 B = table_alloc(dong, cot);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table_free(B, dong);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C012EB7-E9D9-41DB-9955-A4FACBA9A111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2553120" y="5798520"/>
            <a:ext cx="534600" cy="3744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5"/>
          <p:cNvSpPr/>
          <p:nvPr/>
        </p:nvSpPr>
        <p:spPr>
          <a:xfrm>
            <a:off x="2475360" y="5938560"/>
            <a:ext cx="299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7" name="CustomShape 6"/>
          <p:cNvSpPr/>
          <p:nvPr/>
        </p:nvSpPr>
        <p:spPr>
          <a:xfrm>
            <a:off x="2603880" y="55537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78" name="CustomShape 7"/>
          <p:cNvSpPr/>
          <p:nvPr/>
        </p:nvSpPr>
        <p:spPr>
          <a:xfrm>
            <a:off x="2580120" y="584712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8"/>
          <p:cNvSpPr/>
          <p:nvPr/>
        </p:nvSpPr>
        <p:spPr>
          <a:xfrm>
            <a:off x="3803760" y="585000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9"/>
          <p:cNvSpPr/>
          <p:nvPr/>
        </p:nvSpPr>
        <p:spPr>
          <a:xfrm>
            <a:off x="3803760" y="617184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10"/>
          <p:cNvSpPr/>
          <p:nvPr/>
        </p:nvSpPr>
        <p:spPr>
          <a:xfrm>
            <a:off x="3803760" y="6507360"/>
            <a:ext cx="53928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11"/>
          <p:cNvSpPr/>
          <p:nvPr/>
        </p:nvSpPr>
        <p:spPr>
          <a:xfrm>
            <a:off x="3376080" y="5910120"/>
            <a:ext cx="4856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3" name="CustomShape 12"/>
          <p:cNvSpPr/>
          <p:nvPr/>
        </p:nvSpPr>
        <p:spPr>
          <a:xfrm>
            <a:off x="3378960" y="6179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4" name="CustomShape 13"/>
          <p:cNvSpPr/>
          <p:nvPr/>
        </p:nvSpPr>
        <p:spPr>
          <a:xfrm>
            <a:off x="3370320" y="64713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5" name="CustomShape 14"/>
          <p:cNvSpPr/>
          <p:nvPr/>
        </p:nvSpPr>
        <p:spPr>
          <a:xfrm>
            <a:off x="3805560" y="585432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6" name="CustomShape 15"/>
          <p:cNvSpPr/>
          <p:nvPr/>
        </p:nvSpPr>
        <p:spPr>
          <a:xfrm>
            <a:off x="3812040" y="617688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7" name="CustomShape 16"/>
          <p:cNvSpPr/>
          <p:nvPr/>
        </p:nvSpPr>
        <p:spPr>
          <a:xfrm>
            <a:off x="3800880" y="6510240"/>
            <a:ext cx="5497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8" name="CustomShape 17"/>
          <p:cNvSpPr/>
          <p:nvPr/>
        </p:nvSpPr>
        <p:spPr>
          <a:xfrm>
            <a:off x="3088440" y="5985720"/>
            <a:ext cx="287640" cy="547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18"/>
          <p:cNvSpPr/>
          <p:nvPr/>
        </p:nvSpPr>
        <p:spPr>
          <a:xfrm>
            <a:off x="4773240" y="56422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19"/>
          <p:cNvSpPr/>
          <p:nvPr/>
        </p:nvSpPr>
        <p:spPr>
          <a:xfrm>
            <a:off x="5105520" y="56422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20"/>
          <p:cNvSpPr/>
          <p:nvPr/>
        </p:nvSpPr>
        <p:spPr>
          <a:xfrm>
            <a:off x="5440680" y="56422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21"/>
          <p:cNvSpPr/>
          <p:nvPr/>
        </p:nvSpPr>
        <p:spPr>
          <a:xfrm>
            <a:off x="5766120" y="56383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22"/>
          <p:cNvSpPr/>
          <p:nvPr/>
        </p:nvSpPr>
        <p:spPr>
          <a:xfrm>
            <a:off x="6091560" y="563688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23"/>
          <p:cNvSpPr/>
          <p:nvPr/>
        </p:nvSpPr>
        <p:spPr>
          <a:xfrm>
            <a:off x="6423840" y="564120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24"/>
          <p:cNvSpPr/>
          <p:nvPr/>
        </p:nvSpPr>
        <p:spPr>
          <a:xfrm>
            <a:off x="6745680" y="564084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25"/>
          <p:cNvSpPr/>
          <p:nvPr/>
        </p:nvSpPr>
        <p:spPr>
          <a:xfrm>
            <a:off x="7067880" y="56401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26"/>
          <p:cNvSpPr/>
          <p:nvPr/>
        </p:nvSpPr>
        <p:spPr>
          <a:xfrm>
            <a:off x="7409880" y="5640120"/>
            <a:ext cx="273960" cy="2739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7"/>
          <p:cNvSpPr/>
          <p:nvPr/>
        </p:nvSpPr>
        <p:spPr>
          <a:xfrm>
            <a:off x="4641840" y="589068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99" name="CustomShape 28"/>
          <p:cNvSpPr/>
          <p:nvPr/>
        </p:nvSpPr>
        <p:spPr>
          <a:xfrm>
            <a:off x="4967280" y="588888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0" name="CustomShape 29"/>
          <p:cNvSpPr/>
          <p:nvPr/>
        </p:nvSpPr>
        <p:spPr>
          <a:xfrm>
            <a:off x="5302800" y="58874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1" name="CustomShape 30"/>
          <p:cNvSpPr/>
          <p:nvPr/>
        </p:nvSpPr>
        <p:spPr>
          <a:xfrm>
            <a:off x="5634000" y="588744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2" name="CustomShape 31"/>
          <p:cNvSpPr/>
          <p:nvPr/>
        </p:nvSpPr>
        <p:spPr>
          <a:xfrm>
            <a:off x="5971320" y="5896800"/>
            <a:ext cx="5101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3" name="CustomShape 32"/>
          <p:cNvSpPr/>
          <p:nvPr/>
        </p:nvSpPr>
        <p:spPr>
          <a:xfrm>
            <a:off x="6318360" y="58874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4" name="CustomShape 33"/>
          <p:cNvSpPr/>
          <p:nvPr/>
        </p:nvSpPr>
        <p:spPr>
          <a:xfrm>
            <a:off x="6648840" y="589284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5" name="CustomShape 34"/>
          <p:cNvSpPr/>
          <p:nvPr/>
        </p:nvSpPr>
        <p:spPr>
          <a:xfrm>
            <a:off x="6969240" y="589320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6" name="CustomShape 35"/>
          <p:cNvSpPr/>
          <p:nvPr/>
        </p:nvSpPr>
        <p:spPr>
          <a:xfrm>
            <a:off x="7293600" y="5895360"/>
            <a:ext cx="516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07" name="CustomShape 36"/>
          <p:cNvSpPr/>
          <p:nvPr/>
        </p:nvSpPr>
        <p:spPr>
          <a:xfrm>
            <a:off x="4358880" y="5985000"/>
            <a:ext cx="280440" cy="2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37"/>
          <p:cNvSpPr/>
          <p:nvPr/>
        </p:nvSpPr>
        <p:spPr>
          <a:xfrm flipV="1">
            <a:off x="4365360" y="6133680"/>
            <a:ext cx="1523520" cy="1735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8"/>
          <p:cNvSpPr/>
          <p:nvPr/>
        </p:nvSpPr>
        <p:spPr>
          <a:xfrm flipV="1">
            <a:off x="4354200" y="6138720"/>
            <a:ext cx="2552760" cy="50184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0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6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5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1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9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2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Thêm tính năng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cho table_alloc và table_free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Lưu ý: arr2D_alloc và arr2D_free đã là các hàm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D3C5192-52EE-46F5-9BF8-ED90F02525E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513" name="Table 4"/>
          <p:cNvGraphicFramePr/>
          <p:nvPr/>
        </p:nvGraphicFramePr>
        <p:xfrm>
          <a:off x="1035720" y="2519640"/>
          <a:ext cx="4671000" cy="2966400"/>
        </p:xfrm>
        <a:graphic>
          <a:graphicData uri="http://schemas.openxmlformats.org/drawingml/2006/table">
            <a:tbl>
              <a:tblPr/>
              <a:tblGrid>
                <a:gridCol w="467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&lt;class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table_alloc(T***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(T**)calloc(m,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(T*));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arr2D_alloc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(*a, m, n)){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free(*a); *a = NULL;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4" name="Table 5"/>
          <p:cNvGraphicFramePr/>
          <p:nvPr/>
        </p:nvGraphicFramePr>
        <p:xfrm>
          <a:off x="5708520" y="2509200"/>
          <a:ext cx="2994480" cy="2224800"/>
        </p:xfrm>
        <a:graphic>
          <a:graphicData uri="http://schemas.openxmlformats.org/drawingml/2006/table">
            <a:tbl>
              <a:tblPr/>
              <a:tblGrid>
                <a:gridCol w="299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&lt;class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table_free(T**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arr2D_free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free(a);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300" b="0" strike="noStrike" spc="-1">
                <a:solidFill>
                  <a:srgbClr val="572314"/>
                </a:solidFill>
                <a:latin typeface="Times New Roman"/>
              </a:rPr>
              <a:t>NỘI DUNG</a:t>
            </a:r>
            <a:endParaRPr lang="en-US" sz="43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Giới thiệu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hai chiều cố định dòng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hai chiều cố định cột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hai chiều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động nhiều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25EB023-D8F1-412C-82A1-730CFBB49CBC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1: cấp m con trỏ dòng, mỗi con trỏ giữ địa chỉ vùng nhớ có n phần tử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200531F-AB29-4D01-8BAA-3C249F5490B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518" name="Table 4"/>
          <p:cNvGraphicFramePr/>
          <p:nvPr/>
        </p:nvGraphicFramePr>
        <p:xfrm>
          <a:off x="76320" y="2480040"/>
          <a:ext cx="4329360" cy="4358640"/>
        </p:xfrm>
        <a:graphic>
          <a:graphicData uri="http://schemas.openxmlformats.org/drawingml/2006/table">
            <a:tbl>
              <a:tblPr/>
              <a:tblGrid>
                <a:gridCol w="69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 = 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*)calloc(n,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((*a)[i] == NULL){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Success = 0;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(!Success){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arr2D_free(*a, m); *a = NULL;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9" name="CustomShape 5"/>
          <p:cNvSpPr/>
          <p:nvPr/>
        </p:nvSpPr>
        <p:spPr>
          <a:xfrm>
            <a:off x="4710600" y="3809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CustomShape 6"/>
          <p:cNvSpPr/>
          <p:nvPr/>
        </p:nvSpPr>
        <p:spPr>
          <a:xfrm>
            <a:off x="4693680" y="289548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1" name="CustomShape 7"/>
          <p:cNvSpPr/>
          <p:nvPr/>
        </p:nvSpPr>
        <p:spPr>
          <a:xfrm>
            <a:off x="4691160" y="3506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2" name="CustomShape 8"/>
          <p:cNvSpPr/>
          <p:nvPr/>
        </p:nvSpPr>
        <p:spPr>
          <a:xfrm>
            <a:off x="4705920" y="3907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23" name="CustomShape 9"/>
          <p:cNvSpPr/>
          <p:nvPr/>
        </p:nvSpPr>
        <p:spPr>
          <a:xfrm>
            <a:off x="5576760" y="44956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CustomShape 10"/>
          <p:cNvSpPr/>
          <p:nvPr/>
        </p:nvSpPr>
        <p:spPr>
          <a:xfrm>
            <a:off x="5576760" y="5029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CustomShape 11"/>
          <p:cNvSpPr/>
          <p:nvPr/>
        </p:nvSpPr>
        <p:spPr>
          <a:xfrm>
            <a:off x="5576760" y="5562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CustomShape 12"/>
          <p:cNvSpPr/>
          <p:nvPr/>
        </p:nvSpPr>
        <p:spPr>
          <a:xfrm>
            <a:off x="5576760" y="6095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13"/>
          <p:cNvSpPr/>
          <p:nvPr/>
        </p:nvSpPr>
        <p:spPr>
          <a:xfrm>
            <a:off x="5031720" y="46281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8" name="CustomShape 14"/>
          <p:cNvSpPr/>
          <p:nvPr/>
        </p:nvSpPr>
        <p:spPr>
          <a:xfrm>
            <a:off x="5031720" y="51548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9" name="CustomShape 15"/>
          <p:cNvSpPr/>
          <p:nvPr/>
        </p:nvSpPr>
        <p:spPr>
          <a:xfrm>
            <a:off x="5031720" y="5688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0" name="CustomShape 16"/>
          <p:cNvSpPr/>
          <p:nvPr/>
        </p:nvSpPr>
        <p:spPr>
          <a:xfrm>
            <a:off x="5031000" y="6207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17"/>
          <p:cNvSpPr/>
          <p:nvPr/>
        </p:nvSpPr>
        <p:spPr>
          <a:xfrm rot="16200000" flipH="1">
            <a:off x="4803120" y="4555440"/>
            <a:ext cx="438120" cy="1404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18"/>
          <p:cNvSpPr/>
          <p:nvPr/>
        </p:nvSpPr>
        <p:spPr>
          <a:xfrm>
            <a:off x="671976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19"/>
          <p:cNvSpPr/>
          <p:nvPr/>
        </p:nvSpPr>
        <p:spPr>
          <a:xfrm>
            <a:off x="732960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20"/>
          <p:cNvSpPr/>
          <p:nvPr/>
        </p:nvSpPr>
        <p:spPr>
          <a:xfrm>
            <a:off x="793908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21"/>
          <p:cNvSpPr/>
          <p:nvPr/>
        </p:nvSpPr>
        <p:spPr>
          <a:xfrm>
            <a:off x="671976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CustomShape 22"/>
          <p:cNvSpPr/>
          <p:nvPr/>
        </p:nvSpPr>
        <p:spPr>
          <a:xfrm>
            <a:off x="732960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23"/>
          <p:cNvSpPr/>
          <p:nvPr/>
        </p:nvSpPr>
        <p:spPr>
          <a:xfrm>
            <a:off x="793908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24"/>
          <p:cNvSpPr/>
          <p:nvPr/>
        </p:nvSpPr>
        <p:spPr>
          <a:xfrm>
            <a:off x="671976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25"/>
          <p:cNvSpPr/>
          <p:nvPr/>
        </p:nvSpPr>
        <p:spPr>
          <a:xfrm>
            <a:off x="732960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26"/>
          <p:cNvSpPr/>
          <p:nvPr/>
        </p:nvSpPr>
        <p:spPr>
          <a:xfrm>
            <a:off x="793908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27"/>
          <p:cNvSpPr/>
          <p:nvPr/>
        </p:nvSpPr>
        <p:spPr>
          <a:xfrm>
            <a:off x="671976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CustomShape 28"/>
          <p:cNvSpPr/>
          <p:nvPr/>
        </p:nvSpPr>
        <p:spPr>
          <a:xfrm>
            <a:off x="732960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29"/>
          <p:cNvSpPr/>
          <p:nvPr/>
        </p:nvSpPr>
        <p:spPr>
          <a:xfrm>
            <a:off x="793908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CustomShape 30"/>
          <p:cNvSpPr/>
          <p:nvPr/>
        </p:nvSpPr>
        <p:spPr>
          <a:xfrm>
            <a:off x="5567400" y="4593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5" name="CustomShape 31"/>
          <p:cNvSpPr/>
          <p:nvPr/>
        </p:nvSpPr>
        <p:spPr>
          <a:xfrm>
            <a:off x="5564880" y="51433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32"/>
          <p:cNvSpPr/>
          <p:nvPr/>
        </p:nvSpPr>
        <p:spPr>
          <a:xfrm>
            <a:off x="5564880" y="5679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7" name="CustomShape 33"/>
          <p:cNvSpPr/>
          <p:nvPr/>
        </p:nvSpPr>
        <p:spPr>
          <a:xfrm>
            <a:off x="5570640" y="6190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8" name="CustomShape 34"/>
          <p:cNvSpPr/>
          <p:nvPr/>
        </p:nvSpPr>
        <p:spPr>
          <a:xfrm>
            <a:off x="668088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9" name="CustomShape 35"/>
          <p:cNvSpPr/>
          <p:nvPr/>
        </p:nvSpPr>
        <p:spPr>
          <a:xfrm>
            <a:off x="729864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0" name="CustomShape 36"/>
          <p:cNvSpPr/>
          <p:nvPr/>
        </p:nvSpPr>
        <p:spPr>
          <a:xfrm>
            <a:off x="789984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37"/>
          <p:cNvSpPr/>
          <p:nvPr/>
        </p:nvSpPr>
        <p:spPr>
          <a:xfrm>
            <a:off x="66808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2" name="CustomShape 38"/>
          <p:cNvSpPr/>
          <p:nvPr/>
        </p:nvSpPr>
        <p:spPr>
          <a:xfrm>
            <a:off x="72982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3" name="CustomShape 39"/>
          <p:cNvSpPr/>
          <p:nvPr/>
        </p:nvSpPr>
        <p:spPr>
          <a:xfrm>
            <a:off x="78994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4" name="CustomShape 40"/>
          <p:cNvSpPr/>
          <p:nvPr/>
        </p:nvSpPr>
        <p:spPr>
          <a:xfrm>
            <a:off x="667260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5" name="CustomShape 41"/>
          <p:cNvSpPr/>
          <p:nvPr/>
        </p:nvSpPr>
        <p:spPr>
          <a:xfrm>
            <a:off x="729036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42"/>
          <p:cNvSpPr/>
          <p:nvPr/>
        </p:nvSpPr>
        <p:spPr>
          <a:xfrm>
            <a:off x="789156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7" name="CustomShape 43"/>
          <p:cNvSpPr/>
          <p:nvPr/>
        </p:nvSpPr>
        <p:spPr>
          <a:xfrm>
            <a:off x="667548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8" name="CustomShape 44"/>
          <p:cNvSpPr/>
          <p:nvPr/>
        </p:nvSpPr>
        <p:spPr>
          <a:xfrm>
            <a:off x="729324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9" name="CustomShape 45"/>
          <p:cNvSpPr/>
          <p:nvPr/>
        </p:nvSpPr>
        <p:spPr>
          <a:xfrm>
            <a:off x="789444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0" name="CustomShape 46"/>
          <p:cNvSpPr/>
          <p:nvPr/>
        </p:nvSpPr>
        <p:spPr>
          <a:xfrm flipV="1">
            <a:off x="6221520" y="3353400"/>
            <a:ext cx="457200" cy="1392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CustomShape 47"/>
          <p:cNvSpPr/>
          <p:nvPr/>
        </p:nvSpPr>
        <p:spPr>
          <a:xfrm flipV="1">
            <a:off x="6219360" y="4319640"/>
            <a:ext cx="459360" cy="976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48"/>
          <p:cNvSpPr/>
          <p:nvPr/>
        </p:nvSpPr>
        <p:spPr>
          <a:xfrm flipV="1">
            <a:off x="6219360" y="5234040"/>
            <a:ext cx="451440" cy="598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49"/>
          <p:cNvSpPr/>
          <p:nvPr/>
        </p:nvSpPr>
        <p:spPr>
          <a:xfrm flipV="1">
            <a:off x="6224760" y="6157080"/>
            <a:ext cx="448560" cy="187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50"/>
          <p:cNvSpPr/>
          <p:nvPr/>
        </p:nvSpPr>
        <p:spPr>
          <a:xfrm>
            <a:off x="4724280" y="2666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51"/>
          <p:cNvSpPr/>
          <p:nvPr/>
        </p:nvSpPr>
        <p:spPr>
          <a:xfrm>
            <a:off x="4671000" y="23320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6" name="CustomShape 52"/>
          <p:cNvSpPr/>
          <p:nvPr/>
        </p:nvSpPr>
        <p:spPr>
          <a:xfrm>
            <a:off x="4697280" y="27028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67" name="CustomShape 53"/>
          <p:cNvSpPr/>
          <p:nvPr/>
        </p:nvSpPr>
        <p:spPr>
          <a:xfrm rot="5400000">
            <a:off x="4874760" y="3351960"/>
            <a:ext cx="3060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1: cấp m con trỏ dòng, mỗi con trỏ giữ địa chỉ vùng nhớ có n phần tử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BADC176-F2CA-4B74-A459-0986EC88F59F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571" name="Table 4"/>
          <p:cNvGraphicFramePr/>
          <p:nvPr/>
        </p:nvGraphicFramePr>
        <p:xfrm>
          <a:off x="76320" y="2480040"/>
          <a:ext cx="4578480" cy="43586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!= NULL) free(a[i]);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free(a);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d, c;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B; cin &gt;&gt; d &gt;&gt; c;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//d=4;c=3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arr2D_alloc(&amp;B, d, c); arr2D_input(B, d, c)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arr2D_output(B, d, c); arr2D_free(B, d);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72" name="CustomShape 5"/>
          <p:cNvSpPr/>
          <p:nvPr/>
        </p:nvSpPr>
        <p:spPr>
          <a:xfrm>
            <a:off x="4710600" y="3809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CustomShape 6"/>
          <p:cNvSpPr/>
          <p:nvPr/>
        </p:nvSpPr>
        <p:spPr>
          <a:xfrm>
            <a:off x="4714200" y="28951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4" name="CustomShape 7"/>
          <p:cNvSpPr/>
          <p:nvPr/>
        </p:nvSpPr>
        <p:spPr>
          <a:xfrm>
            <a:off x="4691160" y="3506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5" name="CustomShape 8"/>
          <p:cNvSpPr/>
          <p:nvPr/>
        </p:nvSpPr>
        <p:spPr>
          <a:xfrm>
            <a:off x="4705920" y="3907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76" name="CustomShape 9"/>
          <p:cNvSpPr/>
          <p:nvPr/>
        </p:nvSpPr>
        <p:spPr>
          <a:xfrm>
            <a:off x="5576760" y="44956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CustomShape 10"/>
          <p:cNvSpPr/>
          <p:nvPr/>
        </p:nvSpPr>
        <p:spPr>
          <a:xfrm>
            <a:off x="5576760" y="5029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11"/>
          <p:cNvSpPr/>
          <p:nvPr/>
        </p:nvSpPr>
        <p:spPr>
          <a:xfrm>
            <a:off x="5576760" y="5562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12"/>
          <p:cNvSpPr/>
          <p:nvPr/>
        </p:nvSpPr>
        <p:spPr>
          <a:xfrm>
            <a:off x="5576760" y="6095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13"/>
          <p:cNvSpPr/>
          <p:nvPr/>
        </p:nvSpPr>
        <p:spPr>
          <a:xfrm>
            <a:off x="5031720" y="46281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14"/>
          <p:cNvSpPr/>
          <p:nvPr/>
        </p:nvSpPr>
        <p:spPr>
          <a:xfrm>
            <a:off x="5031720" y="51548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2" name="CustomShape 15"/>
          <p:cNvSpPr/>
          <p:nvPr/>
        </p:nvSpPr>
        <p:spPr>
          <a:xfrm>
            <a:off x="5031720" y="56883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3" name="CustomShape 16"/>
          <p:cNvSpPr/>
          <p:nvPr/>
        </p:nvSpPr>
        <p:spPr>
          <a:xfrm>
            <a:off x="5031000" y="620748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4" name="CustomShape 17"/>
          <p:cNvSpPr/>
          <p:nvPr/>
        </p:nvSpPr>
        <p:spPr>
          <a:xfrm rot="16200000" flipH="1">
            <a:off x="4803120" y="4555440"/>
            <a:ext cx="438120" cy="1404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CustomShape 18"/>
          <p:cNvSpPr/>
          <p:nvPr/>
        </p:nvSpPr>
        <p:spPr>
          <a:xfrm>
            <a:off x="671976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19"/>
          <p:cNvSpPr/>
          <p:nvPr/>
        </p:nvSpPr>
        <p:spPr>
          <a:xfrm>
            <a:off x="732960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CustomShape 20"/>
          <p:cNvSpPr/>
          <p:nvPr/>
        </p:nvSpPr>
        <p:spPr>
          <a:xfrm>
            <a:off x="793908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CustomShape 21"/>
          <p:cNvSpPr/>
          <p:nvPr/>
        </p:nvSpPr>
        <p:spPr>
          <a:xfrm>
            <a:off x="671976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CustomShape 22"/>
          <p:cNvSpPr/>
          <p:nvPr/>
        </p:nvSpPr>
        <p:spPr>
          <a:xfrm>
            <a:off x="732960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CustomShape 23"/>
          <p:cNvSpPr/>
          <p:nvPr/>
        </p:nvSpPr>
        <p:spPr>
          <a:xfrm>
            <a:off x="7939080" y="44197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4"/>
          <p:cNvSpPr/>
          <p:nvPr/>
        </p:nvSpPr>
        <p:spPr>
          <a:xfrm>
            <a:off x="671976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5"/>
          <p:cNvSpPr/>
          <p:nvPr/>
        </p:nvSpPr>
        <p:spPr>
          <a:xfrm>
            <a:off x="732960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CustomShape 26"/>
          <p:cNvSpPr/>
          <p:nvPr/>
        </p:nvSpPr>
        <p:spPr>
          <a:xfrm>
            <a:off x="7939080" y="5334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CustomShape 27"/>
          <p:cNvSpPr/>
          <p:nvPr/>
        </p:nvSpPr>
        <p:spPr>
          <a:xfrm>
            <a:off x="671976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28"/>
          <p:cNvSpPr/>
          <p:nvPr/>
        </p:nvSpPr>
        <p:spPr>
          <a:xfrm>
            <a:off x="732960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CustomShape 29"/>
          <p:cNvSpPr/>
          <p:nvPr/>
        </p:nvSpPr>
        <p:spPr>
          <a:xfrm>
            <a:off x="7939080" y="6248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CustomShape 30"/>
          <p:cNvSpPr/>
          <p:nvPr/>
        </p:nvSpPr>
        <p:spPr>
          <a:xfrm>
            <a:off x="5567400" y="45936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8" name="CustomShape 31"/>
          <p:cNvSpPr/>
          <p:nvPr/>
        </p:nvSpPr>
        <p:spPr>
          <a:xfrm>
            <a:off x="5564880" y="51433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99" name="CustomShape 32"/>
          <p:cNvSpPr/>
          <p:nvPr/>
        </p:nvSpPr>
        <p:spPr>
          <a:xfrm>
            <a:off x="5564880" y="5679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0" name="CustomShape 33"/>
          <p:cNvSpPr/>
          <p:nvPr/>
        </p:nvSpPr>
        <p:spPr>
          <a:xfrm>
            <a:off x="5570640" y="6190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34"/>
          <p:cNvSpPr/>
          <p:nvPr/>
        </p:nvSpPr>
        <p:spPr>
          <a:xfrm>
            <a:off x="668088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2" name="CustomShape 35"/>
          <p:cNvSpPr/>
          <p:nvPr/>
        </p:nvSpPr>
        <p:spPr>
          <a:xfrm>
            <a:off x="729864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3" name="CustomShape 36"/>
          <p:cNvSpPr/>
          <p:nvPr/>
        </p:nvSpPr>
        <p:spPr>
          <a:xfrm>
            <a:off x="7899840" y="3200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4" name="CustomShape 37"/>
          <p:cNvSpPr/>
          <p:nvPr/>
        </p:nvSpPr>
        <p:spPr>
          <a:xfrm>
            <a:off x="66808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CustomShape 38"/>
          <p:cNvSpPr/>
          <p:nvPr/>
        </p:nvSpPr>
        <p:spPr>
          <a:xfrm>
            <a:off x="72982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39"/>
          <p:cNvSpPr/>
          <p:nvPr/>
        </p:nvSpPr>
        <p:spPr>
          <a:xfrm>
            <a:off x="7899480" y="41662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7" name="CustomShape 40"/>
          <p:cNvSpPr/>
          <p:nvPr/>
        </p:nvSpPr>
        <p:spPr>
          <a:xfrm>
            <a:off x="667260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8" name="CustomShape 41"/>
          <p:cNvSpPr/>
          <p:nvPr/>
        </p:nvSpPr>
        <p:spPr>
          <a:xfrm>
            <a:off x="729036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9" name="CustomShape 42"/>
          <p:cNvSpPr/>
          <p:nvPr/>
        </p:nvSpPr>
        <p:spPr>
          <a:xfrm>
            <a:off x="7891560" y="5080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0" name="CustomShape 43"/>
          <p:cNvSpPr/>
          <p:nvPr/>
        </p:nvSpPr>
        <p:spPr>
          <a:xfrm>
            <a:off x="667548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44"/>
          <p:cNvSpPr/>
          <p:nvPr/>
        </p:nvSpPr>
        <p:spPr>
          <a:xfrm>
            <a:off x="729324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2" name="CustomShape 45"/>
          <p:cNvSpPr/>
          <p:nvPr/>
        </p:nvSpPr>
        <p:spPr>
          <a:xfrm>
            <a:off x="7894440" y="60030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13" name="CustomShape 46"/>
          <p:cNvSpPr/>
          <p:nvPr/>
        </p:nvSpPr>
        <p:spPr>
          <a:xfrm flipV="1">
            <a:off x="6221520" y="3353400"/>
            <a:ext cx="457200" cy="1392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47"/>
          <p:cNvSpPr/>
          <p:nvPr/>
        </p:nvSpPr>
        <p:spPr>
          <a:xfrm flipV="1">
            <a:off x="6219360" y="4319640"/>
            <a:ext cx="459360" cy="976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48"/>
          <p:cNvSpPr/>
          <p:nvPr/>
        </p:nvSpPr>
        <p:spPr>
          <a:xfrm flipV="1">
            <a:off x="6219360" y="5234040"/>
            <a:ext cx="451440" cy="598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49"/>
          <p:cNvSpPr/>
          <p:nvPr/>
        </p:nvSpPr>
        <p:spPr>
          <a:xfrm flipV="1">
            <a:off x="6224760" y="6157080"/>
            <a:ext cx="448560" cy="1872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CustomShape 50"/>
          <p:cNvSpPr/>
          <p:nvPr/>
        </p:nvSpPr>
        <p:spPr>
          <a:xfrm>
            <a:off x="4724280" y="26668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CustomShape 51"/>
          <p:cNvSpPr/>
          <p:nvPr/>
        </p:nvSpPr>
        <p:spPr>
          <a:xfrm>
            <a:off x="4671000" y="23320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9" name="CustomShape 52"/>
          <p:cNvSpPr/>
          <p:nvPr/>
        </p:nvSpPr>
        <p:spPr>
          <a:xfrm>
            <a:off x="4697280" y="270288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0" name="CustomShape 53"/>
          <p:cNvSpPr/>
          <p:nvPr/>
        </p:nvSpPr>
        <p:spPr>
          <a:xfrm rot="5400000">
            <a:off x="4874760" y="3351960"/>
            <a:ext cx="306000" cy="28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CustomShape 54"/>
          <p:cNvSpPr/>
          <p:nvPr/>
        </p:nvSpPr>
        <p:spPr>
          <a:xfrm>
            <a:off x="4650480" y="4054680"/>
            <a:ext cx="3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2" name="CustomShape 55"/>
          <p:cNvSpPr/>
          <p:nvPr/>
        </p:nvSpPr>
        <p:spPr>
          <a:xfrm>
            <a:off x="6870960" y="35996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3" name="CustomShape 56"/>
          <p:cNvSpPr/>
          <p:nvPr/>
        </p:nvSpPr>
        <p:spPr>
          <a:xfrm>
            <a:off x="7479360" y="36014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4" name="CustomShape 57"/>
          <p:cNvSpPr/>
          <p:nvPr/>
        </p:nvSpPr>
        <p:spPr>
          <a:xfrm>
            <a:off x="8109000" y="36014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5" name="CustomShape 58"/>
          <p:cNvSpPr/>
          <p:nvPr/>
        </p:nvSpPr>
        <p:spPr>
          <a:xfrm>
            <a:off x="6869520" y="454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59"/>
          <p:cNvSpPr/>
          <p:nvPr/>
        </p:nvSpPr>
        <p:spPr>
          <a:xfrm>
            <a:off x="7477560" y="4543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7" name="CustomShape 60"/>
          <p:cNvSpPr/>
          <p:nvPr/>
        </p:nvSpPr>
        <p:spPr>
          <a:xfrm>
            <a:off x="8107200" y="4543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8" name="CustomShape 61"/>
          <p:cNvSpPr/>
          <p:nvPr/>
        </p:nvSpPr>
        <p:spPr>
          <a:xfrm>
            <a:off x="6869520" y="54252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29" name="CustomShape 62"/>
          <p:cNvSpPr/>
          <p:nvPr/>
        </p:nvSpPr>
        <p:spPr>
          <a:xfrm>
            <a:off x="7477560" y="5427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0" name="CustomShape 63"/>
          <p:cNvSpPr/>
          <p:nvPr/>
        </p:nvSpPr>
        <p:spPr>
          <a:xfrm>
            <a:off x="8107200" y="542736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64"/>
          <p:cNvSpPr/>
          <p:nvPr/>
        </p:nvSpPr>
        <p:spPr>
          <a:xfrm>
            <a:off x="6829200" y="635976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2" name="CustomShape 65"/>
          <p:cNvSpPr/>
          <p:nvPr/>
        </p:nvSpPr>
        <p:spPr>
          <a:xfrm>
            <a:off x="7437960" y="6361920"/>
            <a:ext cx="35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3" name="CustomShape 66"/>
          <p:cNvSpPr/>
          <p:nvPr/>
        </p:nvSpPr>
        <p:spPr>
          <a:xfrm>
            <a:off x="8067240" y="636192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34" name="CustomShape 67"/>
          <p:cNvSpPr/>
          <p:nvPr/>
        </p:nvSpPr>
        <p:spPr>
          <a:xfrm flipH="1">
            <a:off x="5312880" y="2887560"/>
            <a:ext cx="56160" cy="1740240"/>
          </a:xfrm>
          <a:prstGeom prst="curvedConnector4">
            <a:avLst>
              <a:gd name="adj1" fmla="val -404480"/>
              <a:gd name="adj2" fmla="val 82441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6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2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8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2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8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1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0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5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8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2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1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0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9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5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4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4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0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3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6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9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2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5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1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1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4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9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9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1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0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500"/>
                            </p:stCondLst>
                            <p:childTnLst>
                              <p:par>
                                <p:cTn id="32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0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9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2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5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4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2000"/>
                            </p:stCondLst>
                            <p:childTnLst>
                              <p:par>
                                <p:cTn id="35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0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3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6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8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6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2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5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4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1: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trong C++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B2C1C234-0EAA-42E0-942D-93E8EA25C425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38" name="Table 4"/>
          <p:cNvGraphicFramePr/>
          <p:nvPr/>
        </p:nvGraphicFramePr>
        <p:xfrm>
          <a:off x="31320" y="1981080"/>
          <a:ext cx="4663440" cy="4998720"/>
        </p:xfrm>
        <a:graphic>
          <a:graphicData uri="http://schemas.openxmlformats.org/drawingml/2006/table">
            <a:tbl>
              <a:tblPr/>
              <a:tblGrid>
                <a:gridCol w="46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 = 1;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((*a)[i] == NULL){Success = 0;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(!Success){arr2D_free(*a, m); *a = NULL;}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!= NULL) free(a[i]);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free(a);}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639" name="Table 5"/>
          <p:cNvGraphicFramePr/>
          <p:nvPr/>
        </p:nvGraphicFramePr>
        <p:xfrm>
          <a:off x="4694760" y="1981080"/>
          <a:ext cx="4417920" cy="4876800"/>
        </p:xfrm>
        <a:graphic>
          <a:graphicData uri="http://schemas.openxmlformats.org/drawingml/2006/table">
            <a:tbl>
              <a:tblPr/>
              <a:tblGrid>
                <a:gridCol w="441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template &lt;class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 = 1;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((*a)[i] == NULL){Success = 0;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(!Success){arr2D_free(*a, m); *a = NULL;}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template &lt;class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!= NULL) free(a[i]);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free(a);}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1: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trong 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87CEBD3-4FC7-411B-9D05-8E98AF2CF03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43" name="Table 4"/>
          <p:cNvGraphicFramePr/>
          <p:nvPr/>
        </p:nvGraphicFramePr>
        <p:xfrm>
          <a:off x="31320" y="2209680"/>
          <a:ext cx="4663440" cy="4267200"/>
        </p:xfrm>
        <a:graphic>
          <a:graphicData uri="http://schemas.openxmlformats.org/drawingml/2006/table">
            <a:tbl>
              <a:tblPr/>
              <a:tblGrid>
                <a:gridCol w="46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 = 1;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((*a)[i] == NULL){Success = 0;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(!Success){arr2D_free(*a, m); *a = NULL;}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!= NULL) free(a[i]);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free(a);}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44" name="Table 5"/>
          <p:cNvGraphicFramePr/>
          <p:nvPr/>
        </p:nvGraphicFramePr>
        <p:xfrm>
          <a:off x="4694760" y="2209680"/>
          <a:ext cx="4417920" cy="4267200"/>
        </p:xfrm>
        <a:graphic>
          <a:graphicData uri="http://schemas.openxmlformats.org/drawingml/2006/table">
            <a:tbl>
              <a:tblPr/>
              <a:tblGrid>
                <a:gridCol w="441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int szItem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 = 1;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*)calloc(n, 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szItem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((*a)[i] == NULL){Success = 0;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(!Success){arr2D_free(*a, m); *a = NULL;}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== NULL || m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0;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!= NULL) free(a[i]);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free(a);}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2: Cấp m con trỏ dòng, và một vùng nhớ chung cho m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 phần tử dữ liệu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D3F3AF8-2674-4BC5-92E1-1EBA1455571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648" name="Table 4"/>
          <p:cNvGraphicFramePr/>
          <p:nvPr/>
        </p:nvGraphicFramePr>
        <p:xfrm>
          <a:off x="76320" y="2480040"/>
          <a:ext cx="4660200" cy="4053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 * n,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(!buf) { free(*a);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buf; 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+ 0) = buf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(*a)[i] = buf; </a:t>
                      </a:r>
                      <a:r>
                        <a:rPr lang="en-US" sz="16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i) = buf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49" name="CustomShape 5"/>
          <p:cNvSpPr/>
          <p:nvPr/>
        </p:nvSpPr>
        <p:spPr>
          <a:xfrm>
            <a:off x="5178600" y="257724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CustomShape 6"/>
          <p:cNvSpPr/>
          <p:nvPr/>
        </p:nvSpPr>
        <p:spPr>
          <a:xfrm>
            <a:off x="5115960" y="3059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1" name="CustomShape 7"/>
          <p:cNvSpPr/>
          <p:nvPr/>
        </p:nvSpPr>
        <p:spPr>
          <a:xfrm>
            <a:off x="5173920" y="2674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52" name="CustomShape 8"/>
          <p:cNvSpPr/>
          <p:nvPr/>
        </p:nvSpPr>
        <p:spPr>
          <a:xfrm>
            <a:off x="518148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9"/>
          <p:cNvSpPr/>
          <p:nvPr/>
        </p:nvSpPr>
        <p:spPr>
          <a:xfrm>
            <a:off x="5181480" y="40384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CustomShape 10"/>
          <p:cNvSpPr/>
          <p:nvPr/>
        </p:nvSpPr>
        <p:spPr>
          <a:xfrm>
            <a:off x="5181480" y="4572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CustomShape 11"/>
          <p:cNvSpPr/>
          <p:nvPr/>
        </p:nvSpPr>
        <p:spPr>
          <a:xfrm>
            <a:off x="5181480" y="5105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CustomShape 12"/>
          <p:cNvSpPr/>
          <p:nvPr/>
        </p:nvSpPr>
        <p:spPr>
          <a:xfrm>
            <a:off x="4680720" y="36374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7" name="CustomShape 13"/>
          <p:cNvSpPr/>
          <p:nvPr/>
        </p:nvSpPr>
        <p:spPr>
          <a:xfrm>
            <a:off x="4680720" y="4164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CustomShape 14"/>
          <p:cNvSpPr/>
          <p:nvPr/>
        </p:nvSpPr>
        <p:spPr>
          <a:xfrm>
            <a:off x="4680720" y="4697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CustomShape 15"/>
          <p:cNvSpPr/>
          <p:nvPr/>
        </p:nvSpPr>
        <p:spPr>
          <a:xfrm>
            <a:off x="4680000" y="52167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60" name="CustomShape 16"/>
          <p:cNvSpPr/>
          <p:nvPr/>
        </p:nvSpPr>
        <p:spPr>
          <a:xfrm rot="10800000" flipV="1">
            <a:off x="5170680" y="3637440"/>
            <a:ext cx="208080" cy="79272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CustomShape 17"/>
          <p:cNvSpPr/>
          <p:nvPr/>
        </p:nvSpPr>
        <p:spPr>
          <a:xfrm>
            <a:off x="7391520" y="36576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CustomShape 18"/>
          <p:cNvSpPr/>
          <p:nvPr/>
        </p:nvSpPr>
        <p:spPr>
          <a:xfrm>
            <a:off x="7391520" y="33526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CustomShape 19"/>
          <p:cNvSpPr/>
          <p:nvPr/>
        </p:nvSpPr>
        <p:spPr>
          <a:xfrm>
            <a:off x="7391520" y="30481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CustomShape 20"/>
          <p:cNvSpPr/>
          <p:nvPr/>
        </p:nvSpPr>
        <p:spPr>
          <a:xfrm>
            <a:off x="7391520" y="51814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CustomShape 21"/>
          <p:cNvSpPr/>
          <p:nvPr/>
        </p:nvSpPr>
        <p:spPr>
          <a:xfrm>
            <a:off x="7391520" y="42670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CustomShape 22"/>
          <p:cNvSpPr/>
          <p:nvPr/>
        </p:nvSpPr>
        <p:spPr>
          <a:xfrm>
            <a:off x="7391520" y="39625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CustomShape 23"/>
          <p:cNvSpPr/>
          <p:nvPr/>
        </p:nvSpPr>
        <p:spPr>
          <a:xfrm>
            <a:off x="7391520" y="60958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CustomShape 24"/>
          <p:cNvSpPr/>
          <p:nvPr/>
        </p:nvSpPr>
        <p:spPr>
          <a:xfrm>
            <a:off x="7391520" y="48769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CustomShape 25"/>
          <p:cNvSpPr/>
          <p:nvPr/>
        </p:nvSpPr>
        <p:spPr>
          <a:xfrm>
            <a:off x="7391520" y="45720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CustomShape 26"/>
          <p:cNvSpPr/>
          <p:nvPr/>
        </p:nvSpPr>
        <p:spPr>
          <a:xfrm>
            <a:off x="7391520" y="64008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CustomShape 27"/>
          <p:cNvSpPr/>
          <p:nvPr/>
        </p:nvSpPr>
        <p:spPr>
          <a:xfrm>
            <a:off x="7391520" y="57913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CustomShape 28"/>
          <p:cNvSpPr/>
          <p:nvPr/>
        </p:nvSpPr>
        <p:spPr>
          <a:xfrm>
            <a:off x="7391520" y="54864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CustomShape 29"/>
          <p:cNvSpPr/>
          <p:nvPr/>
        </p:nvSpPr>
        <p:spPr>
          <a:xfrm>
            <a:off x="7713720" y="5486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4" name="CustomShape 30"/>
          <p:cNvSpPr/>
          <p:nvPr/>
        </p:nvSpPr>
        <p:spPr>
          <a:xfrm>
            <a:off x="7713720" y="6400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5" name="CustomShape 31"/>
          <p:cNvSpPr/>
          <p:nvPr/>
        </p:nvSpPr>
        <p:spPr>
          <a:xfrm>
            <a:off x="7713720" y="3048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32"/>
          <p:cNvSpPr/>
          <p:nvPr/>
        </p:nvSpPr>
        <p:spPr>
          <a:xfrm>
            <a:off x="7713720" y="3349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3"/>
          <p:cNvSpPr/>
          <p:nvPr/>
        </p:nvSpPr>
        <p:spPr>
          <a:xfrm>
            <a:off x="7713720" y="3654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8" name="CustomShape 34"/>
          <p:cNvSpPr/>
          <p:nvPr/>
        </p:nvSpPr>
        <p:spPr>
          <a:xfrm>
            <a:off x="7714080" y="39625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9" name="CustomShape 35"/>
          <p:cNvSpPr/>
          <p:nvPr/>
        </p:nvSpPr>
        <p:spPr>
          <a:xfrm>
            <a:off x="7713720" y="4569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0" name="CustomShape 36"/>
          <p:cNvSpPr/>
          <p:nvPr/>
        </p:nvSpPr>
        <p:spPr>
          <a:xfrm>
            <a:off x="7713720" y="5181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37"/>
          <p:cNvSpPr/>
          <p:nvPr/>
        </p:nvSpPr>
        <p:spPr>
          <a:xfrm>
            <a:off x="7713720" y="4873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8"/>
          <p:cNvSpPr/>
          <p:nvPr/>
        </p:nvSpPr>
        <p:spPr>
          <a:xfrm>
            <a:off x="7713720" y="57913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3" name="CustomShape 39"/>
          <p:cNvSpPr/>
          <p:nvPr/>
        </p:nvSpPr>
        <p:spPr>
          <a:xfrm>
            <a:off x="7714080" y="426708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4" name="CustomShape 40"/>
          <p:cNvSpPr/>
          <p:nvPr/>
        </p:nvSpPr>
        <p:spPr>
          <a:xfrm>
            <a:off x="7713720" y="6095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5" name="CustomShape 41"/>
          <p:cNvSpPr/>
          <p:nvPr/>
        </p:nvSpPr>
        <p:spPr>
          <a:xfrm flipV="1">
            <a:off x="5803560" y="4114440"/>
            <a:ext cx="1587600" cy="190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42"/>
          <p:cNvSpPr/>
          <p:nvPr/>
        </p:nvSpPr>
        <p:spPr>
          <a:xfrm flipV="1">
            <a:off x="5791320" y="3199320"/>
            <a:ext cx="1599840" cy="571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CustomShape 43"/>
          <p:cNvSpPr/>
          <p:nvPr/>
        </p:nvSpPr>
        <p:spPr>
          <a:xfrm rot="5400000">
            <a:off x="8470800" y="3034440"/>
            <a:ext cx="63720" cy="2700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CustomShape 44"/>
          <p:cNvSpPr/>
          <p:nvPr/>
        </p:nvSpPr>
        <p:spPr>
          <a:xfrm>
            <a:off x="5810040" y="4851000"/>
            <a:ext cx="1580760" cy="177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CustomShape 45"/>
          <p:cNvSpPr/>
          <p:nvPr/>
        </p:nvSpPr>
        <p:spPr>
          <a:xfrm>
            <a:off x="8341560" y="2286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CustomShape 46"/>
          <p:cNvSpPr/>
          <p:nvPr/>
        </p:nvSpPr>
        <p:spPr>
          <a:xfrm>
            <a:off x="7866000" y="238752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buf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1" name="CustomShape 47"/>
          <p:cNvSpPr/>
          <p:nvPr/>
        </p:nvSpPr>
        <p:spPr>
          <a:xfrm>
            <a:off x="8303040" y="2768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2" name="CustomShape 48"/>
          <p:cNvSpPr/>
          <p:nvPr/>
        </p:nvSpPr>
        <p:spPr>
          <a:xfrm>
            <a:off x="8271720" y="23839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93" name="CustomShape 49"/>
          <p:cNvSpPr/>
          <p:nvPr/>
        </p:nvSpPr>
        <p:spPr>
          <a:xfrm>
            <a:off x="5149080" y="3593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4" name="CustomShape 50"/>
          <p:cNvSpPr/>
          <p:nvPr/>
        </p:nvSpPr>
        <p:spPr>
          <a:xfrm>
            <a:off x="5156280" y="41515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5" name="CustomShape 51"/>
          <p:cNvSpPr/>
          <p:nvPr/>
        </p:nvSpPr>
        <p:spPr>
          <a:xfrm>
            <a:off x="5155920" y="4696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52"/>
          <p:cNvSpPr/>
          <p:nvPr/>
        </p:nvSpPr>
        <p:spPr>
          <a:xfrm>
            <a:off x="5146920" y="52333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7" name="CustomShape 53"/>
          <p:cNvSpPr/>
          <p:nvPr/>
        </p:nvSpPr>
        <p:spPr>
          <a:xfrm>
            <a:off x="5801040" y="5387400"/>
            <a:ext cx="1590120" cy="555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CustomShape 54"/>
          <p:cNvSpPr/>
          <p:nvPr/>
        </p:nvSpPr>
        <p:spPr>
          <a:xfrm rot="5400000">
            <a:off x="8010360" y="3488400"/>
            <a:ext cx="978120" cy="27648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CustomShape 55"/>
          <p:cNvSpPr/>
          <p:nvPr/>
        </p:nvSpPr>
        <p:spPr>
          <a:xfrm rot="5400000">
            <a:off x="7557840" y="3947400"/>
            <a:ext cx="1889640" cy="2700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CustomShape 56"/>
          <p:cNvSpPr/>
          <p:nvPr/>
        </p:nvSpPr>
        <p:spPr>
          <a:xfrm rot="5400000">
            <a:off x="7099200" y="4406040"/>
            <a:ext cx="2806920" cy="2700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CustomShape 57"/>
          <p:cNvSpPr/>
          <p:nvPr/>
        </p:nvSpPr>
        <p:spPr>
          <a:xfrm>
            <a:off x="8279280" y="2374560"/>
            <a:ext cx="708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2" name="CustomShape 58"/>
          <p:cNvSpPr/>
          <p:nvPr/>
        </p:nvSpPr>
        <p:spPr>
          <a:xfrm>
            <a:off x="8257320" y="23745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3" name="CustomShape 59"/>
          <p:cNvSpPr/>
          <p:nvPr/>
        </p:nvSpPr>
        <p:spPr>
          <a:xfrm>
            <a:off x="8257320" y="23803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4" name="CustomShape 60"/>
          <p:cNvSpPr/>
          <p:nvPr/>
        </p:nvSpPr>
        <p:spPr>
          <a:xfrm>
            <a:off x="6139080" y="25909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CustomShape 61"/>
          <p:cNvSpPr/>
          <p:nvPr/>
        </p:nvSpPr>
        <p:spPr>
          <a:xfrm>
            <a:off x="6130440" y="28195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6" name="CustomShape 62"/>
          <p:cNvSpPr/>
          <p:nvPr/>
        </p:nvSpPr>
        <p:spPr>
          <a:xfrm>
            <a:off x="6134400" y="26884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07" name="CustomShape 63"/>
          <p:cNvSpPr/>
          <p:nvPr/>
        </p:nvSpPr>
        <p:spPr>
          <a:xfrm>
            <a:off x="6124320" y="30942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8" name="CustomShape 64"/>
          <p:cNvSpPr/>
          <p:nvPr/>
        </p:nvSpPr>
        <p:spPr>
          <a:xfrm rot="10800000" flipV="1">
            <a:off x="6131160" y="3244320"/>
            <a:ext cx="342720" cy="385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8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1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2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5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1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4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2: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trong 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51F2760-E226-43D2-A1DF-F7D32C37296F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712" name="Table 4"/>
          <p:cNvGraphicFramePr/>
          <p:nvPr/>
        </p:nvGraphicFramePr>
        <p:xfrm>
          <a:off x="76320" y="2209680"/>
          <a:ext cx="4955400" cy="3565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sItem){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 * n, szItem);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(!buf) { free(*a);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*((*a) + 0) = buf;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szRow = n * szItem;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szRow;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*(*a + i) = 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13" name="CustomShape 5"/>
          <p:cNvSpPr/>
          <p:nvPr/>
        </p:nvSpPr>
        <p:spPr>
          <a:xfrm>
            <a:off x="5320440" y="257724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CustomShape 6"/>
          <p:cNvSpPr/>
          <p:nvPr/>
        </p:nvSpPr>
        <p:spPr>
          <a:xfrm>
            <a:off x="5293800" y="3059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5" name="CustomShape 7"/>
          <p:cNvSpPr/>
          <p:nvPr/>
        </p:nvSpPr>
        <p:spPr>
          <a:xfrm>
            <a:off x="5315760" y="2674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16" name="CustomShape 8"/>
          <p:cNvSpPr/>
          <p:nvPr/>
        </p:nvSpPr>
        <p:spPr>
          <a:xfrm>
            <a:off x="584856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CustomShape 9"/>
          <p:cNvSpPr/>
          <p:nvPr/>
        </p:nvSpPr>
        <p:spPr>
          <a:xfrm>
            <a:off x="5848560" y="40384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10"/>
          <p:cNvSpPr/>
          <p:nvPr/>
        </p:nvSpPr>
        <p:spPr>
          <a:xfrm>
            <a:off x="5848560" y="4572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11"/>
          <p:cNvSpPr/>
          <p:nvPr/>
        </p:nvSpPr>
        <p:spPr>
          <a:xfrm>
            <a:off x="5848560" y="5105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12"/>
          <p:cNvSpPr/>
          <p:nvPr/>
        </p:nvSpPr>
        <p:spPr>
          <a:xfrm>
            <a:off x="5379120" y="36374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13"/>
          <p:cNvSpPr/>
          <p:nvPr/>
        </p:nvSpPr>
        <p:spPr>
          <a:xfrm>
            <a:off x="5379120" y="4164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2" name="CustomShape 14"/>
          <p:cNvSpPr/>
          <p:nvPr/>
        </p:nvSpPr>
        <p:spPr>
          <a:xfrm>
            <a:off x="5379120" y="469764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3" name="CustomShape 15"/>
          <p:cNvSpPr/>
          <p:nvPr/>
        </p:nvSpPr>
        <p:spPr>
          <a:xfrm>
            <a:off x="5378760" y="52167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4" name="CustomShape 16"/>
          <p:cNvSpPr/>
          <p:nvPr/>
        </p:nvSpPr>
        <p:spPr>
          <a:xfrm rot="10800000" flipH="1" flipV="1">
            <a:off x="5660640" y="3637440"/>
            <a:ext cx="347760" cy="792720"/>
          </a:xfrm>
          <a:prstGeom prst="curvedConnector4">
            <a:avLst>
              <a:gd name="adj1" fmla="val -65667"/>
              <a:gd name="adj2" fmla="val 6067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CustomShape 17"/>
          <p:cNvSpPr/>
          <p:nvPr/>
        </p:nvSpPr>
        <p:spPr>
          <a:xfrm>
            <a:off x="7391520" y="36576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CustomShape 18"/>
          <p:cNvSpPr/>
          <p:nvPr/>
        </p:nvSpPr>
        <p:spPr>
          <a:xfrm>
            <a:off x="7391520" y="33526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19"/>
          <p:cNvSpPr/>
          <p:nvPr/>
        </p:nvSpPr>
        <p:spPr>
          <a:xfrm>
            <a:off x="7391520" y="30481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CustomShape 20"/>
          <p:cNvSpPr/>
          <p:nvPr/>
        </p:nvSpPr>
        <p:spPr>
          <a:xfrm>
            <a:off x="7391520" y="51814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CustomShape 21"/>
          <p:cNvSpPr/>
          <p:nvPr/>
        </p:nvSpPr>
        <p:spPr>
          <a:xfrm>
            <a:off x="7391520" y="42670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22"/>
          <p:cNvSpPr/>
          <p:nvPr/>
        </p:nvSpPr>
        <p:spPr>
          <a:xfrm>
            <a:off x="7391520" y="39625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CustomShape 23"/>
          <p:cNvSpPr/>
          <p:nvPr/>
        </p:nvSpPr>
        <p:spPr>
          <a:xfrm>
            <a:off x="7391520" y="609588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CustomShape 24"/>
          <p:cNvSpPr/>
          <p:nvPr/>
        </p:nvSpPr>
        <p:spPr>
          <a:xfrm>
            <a:off x="7391520" y="48769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CustomShape 25"/>
          <p:cNvSpPr/>
          <p:nvPr/>
        </p:nvSpPr>
        <p:spPr>
          <a:xfrm>
            <a:off x="7391520" y="45720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CustomShape 26"/>
          <p:cNvSpPr/>
          <p:nvPr/>
        </p:nvSpPr>
        <p:spPr>
          <a:xfrm>
            <a:off x="7391520" y="64008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CustomShape 27"/>
          <p:cNvSpPr/>
          <p:nvPr/>
        </p:nvSpPr>
        <p:spPr>
          <a:xfrm>
            <a:off x="7391520" y="579132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CustomShape 28"/>
          <p:cNvSpPr/>
          <p:nvPr/>
        </p:nvSpPr>
        <p:spPr>
          <a:xfrm>
            <a:off x="7391520" y="5486400"/>
            <a:ext cx="36648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CustomShape 29"/>
          <p:cNvSpPr/>
          <p:nvPr/>
        </p:nvSpPr>
        <p:spPr>
          <a:xfrm>
            <a:off x="7714800" y="54079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8" name="CustomShape 30"/>
          <p:cNvSpPr/>
          <p:nvPr/>
        </p:nvSpPr>
        <p:spPr>
          <a:xfrm>
            <a:off x="7714800" y="63223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&lt;146&gt;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39" name="CustomShape 31"/>
          <p:cNvSpPr/>
          <p:nvPr/>
        </p:nvSpPr>
        <p:spPr>
          <a:xfrm>
            <a:off x="7714800" y="29696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0" name="CustomShape 32"/>
          <p:cNvSpPr/>
          <p:nvPr/>
        </p:nvSpPr>
        <p:spPr>
          <a:xfrm>
            <a:off x="7714800" y="3274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1" name="CustomShape 33"/>
          <p:cNvSpPr/>
          <p:nvPr/>
        </p:nvSpPr>
        <p:spPr>
          <a:xfrm>
            <a:off x="7714800" y="35812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2" name="CustomShape 34"/>
          <p:cNvSpPr/>
          <p:nvPr/>
        </p:nvSpPr>
        <p:spPr>
          <a:xfrm>
            <a:off x="7716960" y="3884040"/>
            <a:ext cx="4784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3" name="CustomShape 35"/>
          <p:cNvSpPr/>
          <p:nvPr/>
        </p:nvSpPr>
        <p:spPr>
          <a:xfrm>
            <a:off x="7714800" y="4493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4" name="CustomShape 36"/>
          <p:cNvSpPr/>
          <p:nvPr/>
        </p:nvSpPr>
        <p:spPr>
          <a:xfrm>
            <a:off x="7714800" y="5103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5" name="CustomShape 37"/>
          <p:cNvSpPr/>
          <p:nvPr/>
        </p:nvSpPr>
        <p:spPr>
          <a:xfrm>
            <a:off x="7714800" y="4798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6" name="CustomShape 38"/>
          <p:cNvSpPr/>
          <p:nvPr/>
        </p:nvSpPr>
        <p:spPr>
          <a:xfrm>
            <a:off x="7714800" y="57128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7" name="CustomShape 39"/>
          <p:cNvSpPr/>
          <p:nvPr/>
        </p:nvSpPr>
        <p:spPr>
          <a:xfrm>
            <a:off x="7716960" y="4188600"/>
            <a:ext cx="4784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8" name="CustomShape 40"/>
          <p:cNvSpPr/>
          <p:nvPr/>
        </p:nvSpPr>
        <p:spPr>
          <a:xfrm>
            <a:off x="7714800" y="6017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749" name="CustomShape 41"/>
          <p:cNvSpPr/>
          <p:nvPr/>
        </p:nvSpPr>
        <p:spPr>
          <a:xfrm flipV="1">
            <a:off x="6470280" y="4114800"/>
            <a:ext cx="920880" cy="1900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CustomShape 42"/>
          <p:cNvSpPr/>
          <p:nvPr/>
        </p:nvSpPr>
        <p:spPr>
          <a:xfrm flipV="1">
            <a:off x="6458040" y="3199680"/>
            <a:ext cx="933120" cy="571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CustomShape 43"/>
          <p:cNvSpPr/>
          <p:nvPr/>
        </p:nvSpPr>
        <p:spPr>
          <a:xfrm rot="10800000" flipV="1">
            <a:off x="8316000" y="3084120"/>
            <a:ext cx="114480" cy="131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CustomShape 44"/>
          <p:cNvSpPr/>
          <p:nvPr/>
        </p:nvSpPr>
        <p:spPr>
          <a:xfrm>
            <a:off x="6477120" y="4851000"/>
            <a:ext cx="914040" cy="177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45"/>
          <p:cNvSpPr/>
          <p:nvPr/>
        </p:nvSpPr>
        <p:spPr>
          <a:xfrm>
            <a:off x="8341560" y="2286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46"/>
          <p:cNvSpPr/>
          <p:nvPr/>
        </p:nvSpPr>
        <p:spPr>
          <a:xfrm>
            <a:off x="7866000" y="238752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buf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5" name="CustomShape 47"/>
          <p:cNvSpPr/>
          <p:nvPr/>
        </p:nvSpPr>
        <p:spPr>
          <a:xfrm>
            <a:off x="8318880" y="27684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6" name="CustomShape 48"/>
          <p:cNvSpPr/>
          <p:nvPr/>
        </p:nvSpPr>
        <p:spPr>
          <a:xfrm>
            <a:off x="8271720" y="23839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57" name="CustomShape 49"/>
          <p:cNvSpPr/>
          <p:nvPr/>
        </p:nvSpPr>
        <p:spPr>
          <a:xfrm>
            <a:off x="5816160" y="3593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8" name="CustomShape 50"/>
          <p:cNvSpPr/>
          <p:nvPr/>
        </p:nvSpPr>
        <p:spPr>
          <a:xfrm>
            <a:off x="5823000" y="4151520"/>
            <a:ext cx="644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59" name="CustomShape 51"/>
          <p:cNvSpPr/>
          <p:nvPr/>
        </p:nvSpPr>
        <p:spPr>
          <a:xfrm>
            <a:off x="5823000" y="4696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0" name="CustomShape 52"/>
          <p:cNvSpPr/>
          <p:nvPr/>
        </p:nvSpPr>
        <p:spPr>
          <a:xfrm>
            <a:off x="5813640" y="52333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61" name="CustomShape 53"/>
          <p:cNvSpPr/>
          <p:nvPr/>
        </p:nvSpPr>
        <p:spPr>
          <a:xfrm>
            <a:off x="6467760" y="5387400"/>
            <a:ext cx="923040" cy="555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54"/>
          <p:cNvSpPr/>
          <p:nvPr/>
        </p:nvSpPr>
        <p:spPr>
          <a:xfrm rot="5400000">
            <a:off x="7996680" y="3342240"/>
            <a:ext cx="861120" cy="4521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stomShape 55"/>
          <p:cNvSpPr/>
          <p:nvPr/>
        </p:nvSpPr>
        <p:spPr>
          <a:xfrm rot="5400000">
            <a:off x="7539480" y="3799440"/>
            <a:ext cx="1775520" cy="4521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stomShape 56"/>
          <p:cNvSpPr/>
          <p:nvPr/>
        </p:nvSpPr>
        <p:spPr>
          <a:xfrm rot="5400000">
            <a:off x="7082280" y="4256640"/>
            <a:ext cx="2689920" cy="4521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CustomShape 57"/>
          <p:cNvSpPr/>
          <p:nvPr/>
        </p:nvSpPr>
        <p:spPr>
          <a:xfrm>
            <a:off x="8279280" y="2374560"/>
            <a:ext cx="708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6" name="CustomShape 58"/>
          <p:cNvSpPr/>
          <p:nvPr/>
        </p:nvSpPr>
        <p:spPr>
          <a:xfrm>
            <a:off x="8257320" y="237456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7" name="CustomShape 59"/>
          <p:cNvSpPr/>
          <p:nvPr/>
        </p:nvSpPr>
        <p:spPr>
          <a:xfrm>
            <a:off x="8257320" y="2380320"/>
            <a:ext cx="7160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68" name="Line 60"/>
          <p:cNvSpPr/>
          <p:nvPr/>
        </p:nvSpPr>
        <p:spPr>
          <a:xfrm flipV="1">
            <a:off x="7391160" y="32004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Line 61"/>
          <p:cNvSpPr/>
          <p:nvPr/>
        </p:nvSpPr>
        <p:spPr>
          <a:xfrm flipV="1">
            <a:off x="7391160" y="35049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Line 62"/>
          <p:cNvSpPr/>
          <p:nvPr/>
        </p:nvSpPr>
        <p:spPr>
          <a:xfrm flipV="1">
            <a:off x="7391160" y="38098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Line 63"/>
          <p:cNvSpPr/>
          <p:nvPr/>
        </p:nvSpPr>
        <p:spPr>
          <a:xfrm flipV="1">
            <a:off x="7391160" y="41148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Line 64"/>
          <p:cNvSpPr/>
          <p:nvPr/>
        </p:nvSpPr>
        <p:spPr>
          <a:xfrm flipV="1">
            <a:off x="7391160" y="44193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Line 65"/>
          <p:cNvSpPr/>
          <p:nvPr/>
        </p:nvSpPr>
        <p:spPr>
          <a:xfrm flipV="1">
            <a:off x="7391160" y="47242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Line 66"/>
          <p:cNvSpPr/>
          <p:nvPr/>
        </p:nvSpPr>
        <p:spPr>
          <a:xfrm flipV="1">
            <a:off x="7391160" y="50292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Line 67"/>
          <p:cNvSpPr/>
          <p:nvPr/>
        </p:nvSpPr>
        <p:spPr>
          <a:xfrm flipV="1">
            <a:off x="7391160" y="53337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Line 68"/>
          <p:cNvSpPr/>
          <p:nvPr/>
        </p:nvSpPr>
        <p:spPr>
          <a:xfrm flipV="1">
            <a:off x="7391160" y="56386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Line 69"/>
          <p:cNvSpPr/>
          <p:nvPr/>
        </p:nvSpPr>
        <p:spPr>
          <a:xfrm flipV="1">
            <a:off x="7391160" y="59436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Line 70"/>
          <p:cNvSpPr/>
          <p:nvPr/>
        </p:nvSpPr>
        <p:spPr>
          <a:xfrm flipV="1">
            <a:off x="7391160" y="62481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Line 71"/>
          <p:cNvSpPr/>
          <p:nvPr/>
        </p:nvSpPr>
        <p:spPr>
          <a:xfrm flipV="1">
            <a:off x="7391160" y="65530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Line 72"/>
          <p:cNvSpPr/>
          <p:nvPr/>
        </p:nvSpPr>
        <p:spPr>
          <a:xfrm flipV="1">
            <a:off x="7391160" y="66276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Line 73"/>
          <p:cNvSpPr/>
          <p:nvPr/>
        </p:nvSpPr>
        <p:spPr>
          <a:xfrm flipV="1">
            <a:off x="7391160" y="647532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Line 74"/>
          <p:cNvSpPr/>
          <p:nvPr/>
        </p:nvSpPr>
        <p:spPr>
          <a:xfrm flipV="1">
            <a:off x="7391160" y="632268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Line 75"/>
          <p:cNvSpPr/>
          <p:nvPr/>
        </p:nvSpPr>
        <p:spPr>
          <a:xfrm flipV="1">
            <a:off x="7391160" y="61722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Line 76"/>
          <p:cNvSpPr/>
          <p:nvPr/>
        </p:nvSpPr>
        <p:spPr>
          <a:xfrm flipV="1">
            <a:off x="7391160" y="60195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Line 77"/>
          <p:cNvSpPr/>
          <p:nvPr/>
        </p:nvSpPr>
        <p:spPr>
          <a:xfrm flipV="1">
            <a:off x="7391160" y="58672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Line 78"/>
          <p:cNvSpPr/>
          <p:nvPr/>
        </p:nvSpPr>
        <p:spPr>
          <a:xfrm flipV="1">
            <a:off x="7391160" y="57150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Line 79"/>
          <p:cNvSpPr/>
          <p:nvPr/>
        </p:nvSpPr>
        <p:spPr>
          <a:xfrm flipV="1">
            <a:off x="7391160" y="55623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Line 80"/>
          <p:cNvSpPr/>
          <p:nvPr/>
        </p:nvSpPr>
        <p:spPr>
          <a:xfrm flipV="1">
            <a:off x="7391160" y="54100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Line 81"/>
          <p:cNvSpPr/>
          <p:nvPr/>
        </p:nvSpPr>
        <p:spPr>
          <a:xfrm flipV="1">
            <a:off x="7391160" y="52578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82"/>
          <p:cNvSpPr/>
          <p:nvPr/>
        </p:nvSpPr>
        <p:spPr>
          <a:xfrm flipV="1">
            <a:off x="7391160" y="51051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83"/>
          <p:cNvSpPr/>
          <p:nvPr/>
        </p:nvSpPr>
        <p:spPr>
          <a:xfrm flipV="1">
            <a:off x="7391160" y="49528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Line 84"/>
          <p:cNvSpPr/>
          <p:nvPr/>
        </p:nvSpPr>
        <p:spPr>
          <a:xfrm flipV="1">
            <a:off x="7391160" y="48006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Line 85"/>
          <p:cNvSpPr/>
          <p:nvPr/>
        </p:nvSpPr>
        <p:spPr>
          <a:xfrm flipV="1">
            <a:off x="7391160" y="46479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Line 86"/>
          <p:cNvSpPr/>
          <p:nvPr/>
        </p:nvSpPr>
        <p:spPr>
          <a:xfrm flipV="1">
            <a:off x="7391160" y="44956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Line 87"/>
          <p:cNvSpPr/>
          <p:nvPr/>
        </p:nvSpPr>
        <p:spPr>
          <a:xfrm flipV="1">
            <a:off x="7391160" y="43434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Line 88"/>
          <p:cNvSpPr/>
          <p:nvPr/>
        </p:nvSpPr>
        <p:spPr>
          <a:xfrm flipV="1">
            <a:off x="7391160" y="41907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Line 89"/>
          <p:cNvSpPr/>
          <p:nvPr/>
        </p:nvSpPr>
        <p:spPr>
          <a:xfrm flipV="1">
            <a:off x="7391160" y="40384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Line 90"/>
          <p:cNvSpPr/>
          <p:nvPr/>
        </p:nvSpPr>
        <p:spPr>
          <a:xfrm flipV="1">
            <a:off x="7391160" y="38862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Line 91"/>
          <p:cNvSpPr/>
          <p:nvPr/>
        </p:nvSpPr>
        <p:spPr>
          <a:xfrm flipV="1">
            <a:off x="7391160" y="37335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Line 92"/>
          <p:cNvSpPr/>
          <p:nvPr/>
        </p:nvSpPr>
        <p:spPr>
          <a:xfrm flipV="1">
            <a:off x="7391160" y="35812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Line 93"/>
          <p:cNvSpPr/>
          <p:nvPr/>
        </p:nvSpPr>
        <p:spPr>
          <a:xfrm flipV="1">
            <a:off x="7391160" y="342900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Line 94"/>
          <p:cNvSpPr/>
          <p:nvPr/>
        </p:nvSpPr>
        <p:spPr>
          <a:xfrm flipV="1">
            <a:off x="7391160" y="3276360"/>
            <a:ext cx="36684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Line 95"/>
          <p:cNvSpPr/>
          <p:nvPr/>
        </p:nvSpPr>
        <p:spPr>
          <a:xfrm flipV="1">
            <a:off x="7391160" y="3124080"/>
            <a:ext cx="36684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CustomShape 96"/>
          <p:cNvSpPr/>
          <p:nvPr/>
        </p:nvSpPr>
        <p:spPr>
          <a:xfrm>
            <a:off x="6428880" y="21751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CustomShape 97"/>
          <p:cNvSpPr/>
          <p:nvPr/>
        </p:nvSpPr>
        <p:spPr>
          <a:xfrm>
            <a:off x="6420240" y="24037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6" name="CustomShape 98"/>
          <p:cNvSpPr/>
          <p:nvPr/>
        </p:nvSpPr>
        <p:spPr>
          <a:xfrm>
            <a:off x="6424200" y="227304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07" name="CustomShape 99"/>
          <p:cNvSpPr/>
          <p:nvPr/>
        </p:nvSpPr>
        <p:spPr>
          <a:xfrm>
            <a:off x="6414120" y="267876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8" name="CustomShape 100"/>
          <p:cNvSpPr/>
          <p:nvPr/>
        </p:nvSpPr>
        <p:spPr>
          <a:xfrm rot="10800000" flipV="1">
            <a:off x="6420960" y="3243600"/>
            <a:ext cx="454320" cy="8017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4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38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4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2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65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1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9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2: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trong C++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6D05664-184F-48C0-823C-8ECE3A934168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12" name="Table 4"/>
          <p:cNvGraphicFramePr/>
          <p:nvPr/>
        </p:nvGraphicFramePr>
        <p:xfrm>
          <a:off x="31320" y="1997280"/>
          <a:ext cx="4663080" cy="3017160"/>
        </p:xfrm>
        <a:graphic>
          <a:graphicData uri="http://schemas.openxmlformats.org/drawingml/2006/table">
            <a:tbl>
              <a:tblPr/>
              <a:tblGrid>
                <a:gridCol w="46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 * 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(!buf) { free(*a);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buf;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+ 0) = buf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(*a)[i] = buf;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i) = buf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(a[0] != NULL) free(a[0]);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free(a);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13" name="Table 5"/>
          <p:cNvGraphicFramePr/>
          <p:nvPr/>
        </p:nvGraphicFramePr>
        <p:xfrm>
          <a:off x="4694760" y="1997280"/>
          <a:ext cx="4417920" cy="4388760"/>
        </p:xfrm>
        <a:graphic>
          <a:graphicData uri="http://schemas.openxmlformats.org/drawingml/2006/table">
            <a:tbl>
              <a:tblPr/>
              <a:tblGrid>
                <a:gridCol w="441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template &lt;class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**)calloc(m,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 * 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(!buf) { free(*a);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buf;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+ 0) = buf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(*a)[i] = buf;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i) = buf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template &lt;class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arr2D_free(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(!a){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(a[0] != NULL) free(a[0]);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free(a); }}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2: minh họa dùng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và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d, c;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 B;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cin &gt;&gt; d &gt;&gt; c;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arr2D_alloc((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***)&amp;B, d, c,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1" strike="noStrike" spc="-1">
                <a:solidFill>
                  <a:srgbClr val="00B050"/>
                </a:solidFill>
                <a:latin typeface="Times New Roman"/>
              </a:rPr>
              <a:t>//arr2D_alloc&lt;float&gt;(&amp;B, d, c);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arr2D_input(B, d, c);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arr2D_output(B, d, c);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arr2D_free((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**)B);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1" strike="noStrike" spc="-1">
                <a:solidFill>
                  <a:srgbClr val="00B050"/>
                </a:solidFill>
                <a:latin typeface="Times New Roman"/>
              </a:rPr>
              <a:t>//arr2D_free&lt;float&gt;(B);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8F764C1-F3C4-441A-A048-5359C112FA5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3: cấp vùng nhớ lưu chung m con trỏ dòng và m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 phần tử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CF6E335-4955-4FA0-A11D-72DA72FB1452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820" name="Table 4"/>
          <p:cNvGraphicFramePr/>
          <p:nvPr/>
        </p:nvGraphicFramePr>
        <p:xfrm>
          <a:off x="76320" y="2480040"/>
          <a:ext cx="4647960" cy="3565800"/>
        </p:xfrm>
        <a:graphic>
          <a:graphicData uri="http://schemas.openxmlformats.org/drawingml/2006/table">
            <a:tbl>
              <a:tblPr/>
              <a:tblGrid>
                <a:gridCol w="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sz1 = m*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*); </a:t>
                      </a: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//ví dụ m = 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sz2 = m*n*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r>
                        <a:rPr lang="en-US" sz="16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ví dụ n = 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calloc(sz1 + sz2, 1);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n; (*a)[i]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1" name="CustomShape 5"/>
          <p:cNvSpPr/>
          <p:nvPr/>
        </p:nvSpPr>
        <p:spPr>
          <a:xfrm>
            <a:off x="5181480" y="257724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CustomShape 6"/>
          <p:cNvSpPr/>
          <p:nvPr/>
        </p:nvSpPr>
        <p:spPr>
          <a:xfrm>
            <a:off x="4707720" y="266688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buf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3" name="CustomShape 7"/>
          <p:cNvSpPr/>
          <p:nvPr/>
        </p:nvSpPr>
        <p:spPr>
          <a:xfrm>
            <a:off x="5138640" y="305964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4" name="CustomShape 8"/>
          <p:cNvSpPr/>
          <p:nvPr/>
        </p:nvSpPr>
        <p:spPr>
          <a:xfrm>
            <a:off x="5173920" y="26748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25" name="CustomShape 9"/>
          <p:cNvSpPr/>
          <p:nvPr/>
        </p:nvSpPr>
        <p:spPr>
          <a:xfrm>
            <a:off x="7238880" y="19501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CustomShape 10"/>
          <p:cNvSpPr/>
          <p:nvPr/>
        </p:nvSpPr>
        <p:spPr>
          <a:xfrm>
            <a:off x="7238880" y="225504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CustomShape 11"/>
          <p:cNvSpPr/>
          <p:nvPr/>
        </p:nvSpPr>
        <p:spPr>
          <a:xfrm>
            <a:off x="7238880" y="255960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CustomShape 12"/>
          <p:cNvSpPr/>
          <p:nvPr/>
        </p:nvSpPr>
        <p:spPr>
          <a:xfrm>
            <a:off x="7238880" y="28645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CustomShape 13"/>
          <p:cNvSpPr/>
          <p:nvPr/>
        </p:nvSpPr>
        <p:spPr>
          <a:xfrm>
            <a:off x="6705360" y="18604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30" name="CustomShape 14"/>
          <p:cNvSpPr/>
          <p:nvPr/>
        </p:nvSpPr>
        <p:spPr>
          <a:xfrm>
            <a:off x="6705360" y="21614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31" name="CustomShape 15"/>
          <p:cNvSpPr/>
          <p:nvPr/>
        </p:nvSpPr>
        <p:spPr>
          <a:xfrm>
            <a:off x="6705360" y="24537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32" name="CustomShape 16"/>
          <p:cNvSpPr/>
          <p:nvPr/>
        </p:nvSpPr>
        <p:spPr>
          <a:xfrm>
            <a:off x="6705360" y="2770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33" name="CustomShape 17"/>
          <p:cNvSpPr/>
          <p:nvPr/>
        </p:nvSpPr>
        <p:spPr>
          <a:xfrm flipV="1">
            <a:off x="5791320" y="1991160"/>
            <a:ext cx="911160" cy="8524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CustomShape 18"/>
          <p:cNvSpPr/>
          <p:nvPr/>
        </p:nvSpPr>
        <p:spPr>
          <a:xfrm>
            <a:off x="7244280" y="65221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CustomShape 19"/>
          <p:cNvSpPr/>
          <p:nvPr/>
        </p:nvSpPr>
        <p:spPr>
          <a:xfrm>
            <a:off x="7244280" y="316944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CustomShape 20"/>
          <p:cNvSpPr/>
          <p:nvPr/>
        </p:nvSpPr>
        <p:spPr>
          <a:xfrm>
            <a:off x="7244280" y="347400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stomShape 21"/>
          <p:cNvSpPr/>
          <p:nvPr/>
        </p:nvSpPr>
        <p:spPr>
          <a:xfrm>
            <a:off x="7244280" y="438840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stomShape 22"/>
          <p:cNvSpPr/>
          <p:nvPr/>
        </p:nvSpPr>
        <p:spPr>
          <a:xfrm>
            <a:off x="7244280" y="37789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CustomShape 23"/>
          <p:cNvSpPr/>
          <p:nvPr/>
        </p:nvSpPr>
        <p:spPr>
          <a:xfrm>
            <a:off x="7244280" y="408384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CustomShape 24"/>
          <p:cNvSpPr/>
          <p:nvPr/>
        </p:nvSpPr>
        <p:spPr>
          <a:xfrm>
            <a:off x="7244280" y="499824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CustomShape 25"/>
          <p:cNvSpPr/>
          <p:nvPr/>
        </p:nvSpPr>
        <p:spPr>
          <a:xfrm>
            <a:off x="7244280" y="46933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CustomShape 26"/>
          <p:cNvSpPr/>
          <p:nvPr/>
        </p:nvSpPr>
        <p:spPr>
          <a:xfrm>
            <a:off x="7244280" y="621720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CustomShape 27"/>
          <p:cNvSpPr/>
          <p:nvPr/>
        </p:nvSpPr>
        <p:spPr>
          <a:xfrm>
            <a:off x="7244280" y="530280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CustomShape 28"/>
          <p:cNvSpPr/>
          <p:nvPr/>
        </p:nvSpPr>
        <p:spPr>
          <a:xfrm>
            <a:off x="7244280" y="560772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CustomShape 29"/>
          <p:cNvSpPr/>
          <p:nvPr/>
        </p:nvSpPr>
        <p:spPr>
          <a:xfrm>
            <a:off x="7244280" y="5912640"/>
            <a:ext cx="538560" cy="3045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CustomShape 30"/>
          <p:cNvSpPr/>
          <p:nvPr/>
        </p:nvSpPr>
        <p:spPr>
          <a:xfrm>
            <a:off x="6705360" y="30582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&lt;26&gt;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47" name="CustomShape 31"/>
          <p:cNvSpPr/>
          <p:nvPr/>
        </p:nvSpPr>
        <p:spPr>
          <a:xfrm>
            <a:off x="6705360" y="33681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48" name="CustomShape 32"/>
          <p:cNvSpPr/>
          <p:nvPr/>
        </p:nvSpPr>
        <p:spPr>
          <a:xfrm>
            <a:off x="6705360" y="36813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49" name="CustomShape 33"/>
          <p:cNvSpPr/>
          <p:nvPr/>
        </p:nvSpPr>
        <p:spPr>
          <a:xfrm>
            <a:off x="6705360" y="39780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&lt;38&gt;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0" name="CustomShape 34"/>
          <p:cNvSpPr/>
          <p:nvPr/>
        </p:nvSpPr>
        <p:spPr>
          <a:xfrm>
            <a:off x="6705360" y="42879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&lt;42&gt;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1" name="CustomShape 35"/>
          <p:cNvSpPr/>
          <p:nvPr/>
        </p:nvSpPr>
        <p:spPr>
          <a:xfrm>
            <a:off x="6705360" y="459468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&lt;46&gt;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2" name="CustomShape 36"/>
          <p:cNvSpPr/>
          <p:nvPr/>
        </p:nvSpPr>
        <p:spPr>
          <a:xfrm>
            <a:off x="6705360" y="48974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3" name="CustomShape 37"/>
          <p:cNvSpPr/>
          <p:nvPr/>
        </p:nvSpPr>
        <p:spPr>
          <a:xfrm>
            <a:off x="6705360" y="520236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4" name="CustomShape 38"/>
          <p:cNvSpPr/>
          <p:nvPr/>
        </p:nvSpPr>
        <p:spPr>
          <a:xfrm>
            <a:off x="6705360" y="55069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5" name="CustomShape 39"/>
          <p:cNvSpPr/>
          <p:nvPr/>
        </p:nvSpPr>
        <p:spPr>
          <a:xfrm>
            <a:off x="6705360" y="581904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6" name="CustomShape 40"/>
          <p:cNvSpPr/>
          <p:nvPr/>
        </p:nvSpPr>
        <p:spPr>
          <a:xfrm>
            <a:off x="6705360" y="612180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7" name="CustomShape 41"/>
          <p:cNvSpPr/>
          <p:nvPr/>
        </p:nvSpPr>
        <p:spPr>
          <a:xfrm>
            <a:off x="6705360" y="6421320"/>
            <a:ext cx="479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58" name="Line 42"/>
          <p:cNvSpPr/>
          <p:nvPr/>
        </p:nvSpPr>
        <p:spPr>
          <a:xfrm flipV="1">
            <a:off x="7238880" y="21024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Line 43"/>
          <p:cNvSpPr/>
          <p:nvPr/>
        </p:nvSpPr>
        <p:spPr>
          <a:xfrm flipV="1">
            <a:off x="7238880" y="240732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Line 44"/>
          <p:cNvSpPr/>
          <p:nvPr/>
        </p:nvSpPr>
        <p:spPr>
          <a:xfrm flipV="1">
            <a:off x="7238880" y="271188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Line 45"/>
          <p:cNvSpPr/>
          <p:nvPr/>
        </p:nvSpPr>
        <p:spPr>
          <a:xfrm flipV="1">
            <a:off x="7238880" y="30168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Line 46"/>
          <p:cNvSpPr/>
          <p:nvPr/>
        </p:nvSpPr>
        <p:spPr>
          <a:xfrm flipV="1">
            <a:off x="7244280" y="332172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Line 47"/>
          <p:cNvSpPr/>
          <p:nvPr/>
        </p:nvSpPr>
        <p:spPr>
          <a:xfrm flipV="1">
            <a:off x="7244280" y="362628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Line 48"/>
          <p:cNvSpPr/>
          <p:nvPr/>
        </p:nvSpPr>
        <p:spPr>
          <a:xfrm flipV="1">
            <a:off x="7244280" y="39312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Line 49"/>
          <p:cNvSpPr/>
          <p:nvPr/>
        </p:nvSpPr>
        <p:spPr>
          <a:xfrm flipV="1">
            <a:off x="7244280" y="423612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Line 50"/>
          <p:cNvSpPr/>
          <p:nvPr/>
        </p:nvSpPr>
        <p:spPr>
          <a:xfrm flipV="1">
            <a:off x="7244280" y="454068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Line 51"/>
          <p:cNvSpPr/>
          <p:nvPr/>
        </p:nvSpPr>
        <p:spPr>
          <a:xfrm flipV="1">
            <a:off x="7244280" y="48456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Line 52"/>
          <p:cNvSpPr/>
          <p:nvPr/>
        </p:nvSpPr>
        <p:spPr>
          <a:xfrm flipV="1">
            <a:off x="7244280" y="515052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Line 53"/>
          <p:cNvSpPr/>
          <p:nvPr/>
        </p:nvSpPr>
        <p:spPr>
          <a:xfrm flipV="1">
            <a:off x="7244280" y="545508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Line 54"/>
          <p:cNvSpPr/>
          <p:nvPr/>
        </p:nvSpPr>
        <p:spPr>
          <a:xfrm flipV="1">
            <a:off x="7244280" y="57600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Line 55"/>
          <p:cNvSpPr/>
          <p:nvPr/>
        </p:nvSpPr>
        <p:spPr>
          <a:xfrm flipV="1">
            <a:off x="7244280" y="606492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Line 56"/>
          <p:cNvSpPr/>
          <p:nvPr/>
        </p:nvSpPr>
        <p:spPr>
          <a:xfrm flipV="1">
            <a:off x="7244280" y="636948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Line 57"/>
          <p:cNvSpPr/>
          <p:nvPr/>
        </p:nvSpPr>
        <p:spPr>
          <a:xfrm flipV="1">
            <a:off x="7244280" y="66744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Line 58"/>
          <p:cNvSpPr/>
          <p:nvPr/>
        </p:nvSpPr>
        <p:spPr>
          <a:xfrm flipV="1">
            <a:off x="7238880" y="20296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Line 59"/>
          <p:cNvSpPr/>
          <p:nvPr/>
        </p:nvSpPr>
        <p:spPr>
          <a:xfrm flipV="1">
            <a:off x="7238880" y="21819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Line 60"/>
          <p:cNvSpPr/>
          <p:nvPr/>
        </p:nvSpPr>
        <p:spPr>
          <a:xfrm flipV="1">
            <a:off x="7238880" y="23346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Line 61"/>
          <p:cNvSpPr/>
          <p:nvPr/>
        </p:nvSpPr>
        <p:spPr>
          <a:xfrm flipV="1">
            <a:off x="7238880" y="24868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Line 62"/>
          <p:cNvSpPr/>
          <p:nvPr/>
        </p:nvSpPr>
        <p:spPr>
          <a:xfrm flipV="1">
            <a:off x="7238880" y="26391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Line 63"/>
          <p:cNvSpPr/>
          <p:nvPr/>
        </p:nvSpPr>
        <p:spPr>
          <a:xfrm flipV="1">
            <a:off x="7238880" y="27918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Line 64"/>
          <p:cNvSpPr/>
          <p:nvPr/>
        </p:nvSpPr>
        <p:spPr>
          <a:xfrm flipV="1">
            <a:off x="7238880" y="29440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Line 65"/>
          <p:cNvSpPr/>
          <p:nvPr/>
        </p:nvSpPr>
        <p:spPr>
          <a:xfrm flipV="1">
            <a:off x="7238880" y="30963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Line 66"/>
          <p:cNvSpPr/>
          <p:nvPr/>
        </p:nvSpPr>
        <p:spPr>
          <a:xfrm flipV="1">
            <a:off x="7238880" y="32490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Line 67"/>
          <p:cNvSpPr/>
          <p:nvPr/>
        </p:nvSpPr>
        <p:spPr>
          <a:xfrm flipV="1">
            <a:off x="7238880" y="34012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Line 68"/>
          <p:cNvSpPr/>
          <p:nvPr/>
        </p:nvSpPr>
        <p:spPr>
          <a:xfrm flipV="1">
            <a:off x="7238880" y="35535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Line 69"/>
          <p:cNvSpPr/>
          <p:nvPr/>
        </p:nvSpPr>
        <p:spPr>
          <a:xfrm flipV="1">
            <a:off x="7238880" y="37062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Line 70"/>
          <p:cNvSpPr/>
          <p:nvPr/>
        </p:nvSpPr>
        <p:spPr>
          <a:xfrm flipV="1">
            <a:off x="7238880" y="38584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Line 71"/>
          <p:cNvSpPr/>
          <p:nvPr/>
        </p:nvSpPr>
        <p:spPr>
          <a:xfrm flipV="1">
            <a:off x="7238880" y="40107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Line 72"/>
          <p:cNvSpPr/>
          <p:nvPr/>
        </p:nvSpPr>
        <p:spPr>
          <a:xfrm flipV="1">
            <a:off x="7238880" y="41634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Line 73"/>
          <p:cNvSpPr/>
          <p:nvPr/>
        </p:nvSpPr>
        <p:spPr>
          <a:xfrm flipV="1">
            <a:off x="7238880" y="43156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0" name="Line 74"/>
          <p:cNvSpPr/>
          <p:nvPr/>
        </p:nvSpPr>
        <p:spPr>
          <a:xfrm flipV="1">
            <a:off x="7238880" y="44679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Line 75"/>
          <p:cNvSpPr/>
          <p:nvPr/>
        </p:nvSpPr>
        <p:spPr>
          <a:xfrm flipV="1">
            <a:off x="7238880" y="46206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Line 76"/>
          <p:cNvSpPr/>
          <p:nvPr/>
        </p:nvSpPr>
        <p:spPr>
          <a:xfrm flipV="1">
            <a:off x="7238880" y="47728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Line 77"/>
          <p:cNvSpPr/>
          <p:nvPr/>
        </p:nvSpPr>
        <p:spPr>
          <a:xfrm flipV="1">
            <a:off x="7238880" y="49251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Line 78"/>
          <p:cNvSpPr/>
          <p:nvPr/>
        </p:nvSpPr>
        <p:spPr>
          <a:xfrm flipV="1">
            <a:off x="7238880" y="50778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Line 79"/>
          <p:cNvSpPr/>
          <p:nvPr/>
        </p:nvSpPr>
        <p:spPr>
          <a:xfrm flipV="1">
            <a:off x="7238880" y="52300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Line 80"/>
          <p:cNvSpPr/>
          <p:nvPr/>
        </p:nvSpPr>
        <p:spPr>
          <a:xfrm flipV="1">
            <a:off x="7238880" y="53823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Line 81"/>
          <p:cNvSpPr/>
          <p:nvPr/>
        </p:nvSpPr>
        <p:spPr>
          <a:xfrm flipV="1">
            <a:off x="7238880" y="55350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Line 82"/>
          <p:cNvSpPr/>
          <p:nvPr/>
        </p:nvSpPr>
        <p:spPr>
          <a:xfrm flipV="1">
            <a:off x="7238880" y="56872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Line 83"/>
          <p:cNvSpPr/>
          <p:nvPr/>
        </p:nvSpPr>
        <p:spPr>
          <a:xfrm flipV="1">
            <a:off x="7238880" y="58395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Line 84"/>
          <p:cNvSpPr/>
          <p:nvPr/>
        </p:nvSpPr>
        <p:spPr>
          <a:xfrm flipV="1">
            <a:off x="7238880" y="59922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Line 85"/>
          <p:cNvSpPr/>
          <p:nvPr/>
        </p:nvSpPr>
        <p:spPr>
          <a:xfrm flipV="1">
            <a:off x="7238880" y="61444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Line 86"/>
          <p:cNvSpPr/>
          <p:nvPr/>
        </p:nvSpPr>
        <p:spPr>
          <a:xfrm flipV="1">
            <a:off x="7238880" y="62967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Line 87"/>
          <p:cNvSpPr/>
          <p:nvPr/>
        </p:nvSpPr>
        <p:spPr>
          <a:xfrm flipV="1">
            <a:off x="7238880" y="644940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Line 88"/>
          <p:cNvSpPr/>
          <p:nvPr/>
        </p:nvSpPr>
        <p:spPr>
          <a:xfrm flipV="1">
            <a:off x="7238880" y="6601680"/>
            <a:ext cx="538920" cy="144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Line 89"/>
          <p:cNvSpPr/>
          <p:nvPr/>
        </p:nvSpPr>
        <p:spPr>
          <a:xfrm flipV="1">
            <a:off x="7238880" y="6753960"/>
            <a:ext cx="538920" cy="18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CustomShape 90"/>
          <p:cNvSpPr/>
          <p:nvPr/>
        </p:nvSpPr>
        <p:spPr>
          <a:xfrm>
            <a:off x="5178600" y="4800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CustomShape 91"/>
          <p:cNvSpPr/>
          <p:nvPr/>
        </p:nvSpPr>
        <p:spPr>
          <a:xfrm>
            <a:off x="5079960" y="5269320"/>
            <a:ext cx="783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8" name="CustomShape 92"/>
          <p:cNvSpPr/>
          <p:nvPr/>
        </p:nvSpPr>
        <p:spPr>
          <a:xfrm>
            <a:off x="5171040" y="48985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09" name="CustomShape 93"/>
          <p:cNvSpPr/>
          <p:nvPr/>
        </p:nvSpPr>
        <p:spPr>
          <a:xfrm flipV="1">
            <a:off x="5788440" y="1991160"/>
            <a:ext cx="914040" cy="3075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CustomShape 94"/>
          <p:cNvSpPr/>
          <p:nvPr/>
        </p:nvSpPr>
        <p:spPr>
          <a:xfrm>
            <a:off x="5791320" y="2844360"/>
            <a:ext cx="911160" cy="344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CustomShape 95"/>
          <p:cNvSpPr/>
          <p:nvPr/>
        </p:nvSpPr>
        <p:spPr>
          <a:xfrm>
            <a:off x="7201080" y="19360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&lt;26&gt;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2" name="CustomShape 96"/>
          <p:cNvSpPr/>
          <p:nvPr/>
        </p:nvSpPr>
        <p:spPr>
          <a:xfrm flipH="1">
            <a:off x="7782480" y="2105280"/>
            <a:ext cx="34920" cy="1216080"/>
          </a:xfrm>
          <a:prstGeom prst="curvedConnector3">
            <a:avLst>
              <a:gd name="adj1" fmla="val -646183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CustomShape 97"/>
          <p:cNvSpPr/>
          <p:nvPr/>
        </p:nvSpPr>
        <p:spPr>
          <a:xfrm>
            <a:off x="7192800" y="22366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&lt;38&gt;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4" name="CustomShape 98"/>
          <p:cNvSpPr/>
          <p:nvPr/>
        </p:nvSpPr>
        <p:spPr>
          <a:xfrm flipH="1">
            <a:off x="7783200" y="2405880"/>
            <a:ext cx="26640" cy="1829880"/>
          </a:xfrm>
          <a:prstGeom prst="curvedConnector3">
            <a:avLst>
              <a:gd name="adj1" fmla="val -8414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CustomShape 99"/>
          <p:cNvSpPr/>
          <p:nvPr/>
        </p:nvSpPr>
        <p:spPr>
          <a:xfrm flipH="1">
            <a:off x="7782480" y="2707920"/>
            <a:ext cx="29160" cy="2442240"/>
          </a:xfrm>
          <a:prstGeom prst="curvedConnector3">
            <a:avLst>
              <a:gd name="adj1" fmla="val -777392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CustomShape 100"/>
          <p:cNvSpPr/>
          <p:nvPr/>
        </p:nvSpPr>
        <p:spPr>
          <a:xfrm>
            <a:off x="7195320" y="2538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7" name="CustomShape 101"/>
          <p:cNvSpPr/>
          <p:nvPr/>
        </p:nvSpPr>
        <p:spPr>
          <a:xfrm flipH="1">
            <a:off x="7783200" y="3020400"/>
            <a:ext cx="38160" cy="3044160"/>
          </a:xfrm>
          <a:prstGeom prst="curvedConnector3">
            <a:avLst>
              <a:gd name="adj1" fmla="val -593859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CustomShape 102"/>
          <p:cNvSpPr/>
          <p:nvPr/>
        </p:nvSpPr>
        <p:spPr>
          <a:xfrm>
            <a:off x="7204320" y="285120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19" name="CustomShape 103"/>
          <p:cNvSpPr/>
          <p:nvPr/>
        </p:nvSpPr>
        <p:spPr>
          <a:xfrm>
            <a:off x="5174640" y="37339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CustomShape 104"/>
          <p:cNvSpPr/>
          <p:nvPr/>
        </p:nvSpPr>
        <p:spPr>
          <a:xfrm>
            <a:off x="5135040" y="397404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1" name="CustomShape 105"/>
          <p:cNvSpPr/>
          <p:nvPr/>
        </p:nvSpPr>
        <p:spPr>
          <a:xfrm>
            <a:off x="5143320" y="419652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2" name="CustomShape 106"/>
          <p:cNvSpPr/>
          <p:nvPr/>
        </p:nvSpPr>
        <p:spPr>
          <a:xfrm>
            <a:off x="5158800" y="380556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23" name="CustomShape 107"/>
          <p:cNvSpPr/>
          <p:nvPr/>
        </p:nvSpPr>
        <p:spPr>
          <a:xfrm rot="10800000" flipV="1">
            <a:off x="5157000" y="5454000"/>
            <a:ext cx="80280" cy="1494000"/>
          </a:xfrm>
          <a:prstGeom prst="curvedConnector3">
            <a:avLst>
              <a:gd name="adj1" fmla="val 383342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4" name="CustomShape 108"/>
          <p:cNvSpPr/>
          <p:nvPr/>
        </p:nvSpPr>
        <p:spPr>
          <a:xfrm>
            <a:off x="5178600" y="267336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&lt;26&gt;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5" name="CustomShape 109"/>
          <p:cNvSpPr/>
          <p:nvPr/>
        </p:nvSpPr>
        <p:spPr>
          <a:xfrm>
            <a:off x="5173920" y="2673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&lt;38&gt;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6" name="CustomShape 110"/>
          <p:cNvSpPr/>
          <p:nvPr/>
        </p:nvSpPr>
        <p:spPr>
          <a:xfrm>
            <a:off x="5796000" y="2842560"/>
            <a:ext cx="906120" cy="1265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CustomShape 111"/>
          <p:cNvSpPr/>
          <p:nvPr/>
        </p:nvSpPr>
        <p:spPr>
          <a:xfrm>
            <a:off x="5172120" y="26773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8" name="CustomShape 112"/>
          <p:cNvSpPr/>
          <p:nvPr/>
        </p:nvSpPr>
        <p:spPr>
          <a:xfrm>
            <a:off x="5178240" y="266688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9" name="CustomShape 113"/>
          <p:cNvSpPr/>
          <p:nvPr/>
        </p:nvSpPr>
        <p:spPr>
          <a:xfrm>
            <a:off x="5791320" y="2842920"/>
            <a:ext cx="911160" cy="21848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114"/>
          <p:cNvSpPr/>
          <p:nvPr/>
        </p:nvSpPr>
        <p:spPr>
          <a:xfrm>
            <a:off x="5795640" y="2836440"/>
            <a:ext cx="906840" cy="3112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9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2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5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7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3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9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7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0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6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9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2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5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8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1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4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7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0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6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9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4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7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2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4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8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6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9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3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6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0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3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8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1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5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8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2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5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0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3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7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0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4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2"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9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2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8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1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4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7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0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3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6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9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3: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trong 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D506A42-1E0B-44C8-8BD9-8260E2C1C33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934" name="Table 4"/>
          <p:cNvGraphicFramePr/>
          <p:nvPr/>
        </p:nvGraphicFramePr>
        <p:xfrm>
          <a:off x="43200" y="2110680"/>
          <a:ext cx="5074200" cy="3840120"/>
        </p:xfrm>
        <a:graphic>
          <a:graphicData uri="http://schemas.openxmlformats.org/drawingml/2006/table">
            <a:tbl>
              <a:tblPr/>
              <a:tblGrid>
                <a:gridCol w="49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int szItem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sz1 = m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sz2 = m * n 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* szItem, szRow = n * szItem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calloc(sz1 + sz2, 1);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szRow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35" name="Table 5"/>
          <p:cNvGraphicFramePr/>
          <p:nvPr/>
        </p:nvGraphicFramePr>
        <p:xfrm>
          <a:off x="5115600" y="2110680"/>
          <a:ext cx="3972960" cy="3840120"/>
        </p:xfrm>
        <a:graphic>
          <a:graphicData uri="http://schemas.openxmlformats.org/drawingml/2006/table">
            <a:tbl>
              <a:tblPr/>
              <a:tblGrid>
                <a:gridCol w="397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sz1 = m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sz2 = m * n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calloc(sz1 + sz2, 1);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n;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GIỚI THIỆU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hai chiều gồm m dòng và n cột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Có thể dùng con trỏ hoặc vector&lt;T&gt; để xây dựng mảng hai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nhìn mảng theo con trỏ: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Mảng một chiều: một con trỏ chứa vùng nhớ 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Mảng hai chiều: mảng con trỏ chứa vùng nhớ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Mảng ba chiều: ma trận con trỏ chứa vùng nhớ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quá tải toán tử chỉ số để tiện dụng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43D43899-B28E-4F03-802D-1E4F0AC4D4B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3: 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trong C++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30FFDC4-ECC0-4390-97EF-9E5170B49168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939" name="Table 4"/>
          <p:cNvGraphicFramePr/>
          <p:nvPr/>
        </p:nvGraphicFramePr>
        <p:xfrm>
          <a:off x="1124640" y="2117520"/>
          <a:ext cx="3991320" cy="3817080"/>
        </p:xfrm>
        <a:graphic>
          <a:graphicData uri="http://schemas.openxmlformats.org/drawingml/2006/table">
            <a:tbl>
              <a:tblPr/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sz1 = m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sz2 = m * n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calloc(sz1 + sz2, 1);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n;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6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40" name="Table 5"/>
          <p:cNvGraphicFramePr/>
          <p:nvPr/>
        </p:nvGraphicFramePr>
        <p:xfrm>
          <a:off x="5115600" y="2110680"/>
          <a:ext cx="3972960" cy="3840120"/>
        </p:xfrm>
        <a:graphic>
          <a:graphicData uri="http://schemas.openxmlformats.org/drawingml/2006/table">
            <a:tbl>
              <a:tblPr/>
              <a:tblGrid>
                <a:gridCol w="397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sz1 = m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sz2 = m * n *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calloc(sz1 + sz2, 1);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(*a)[0]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i = 1; i &lt; m; i++){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n;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6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float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(CÁC PHƯƠNG ÁN XÂY DỰNG)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3: cài đặt hàm hủy rất đơn giản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arr2D_free(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 free(a);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arr2D_free(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 free(a);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&lt;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class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T&gt;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arr2D_free(T**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 free(a);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46B6418-D443-4D3B-98E1-C060FC0EE62C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5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95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Mục tiêu: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Giao diện lập trình đơn giản, dễ dùng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Hàm có thể dùng với nhiều loại kiểu dữ liệu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Việc xây dựng hàm nên dùng các kiểu dữ liệu cơ sở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Xử lý các vấn đề bộ nhớ với con trỏ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Mã nguồn gọn nhẹ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 hàm chính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alloc2D(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free2D(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resize2D(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nRow(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nCol(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E8FB954-B069-4D4B-8853-2CD7735A8E9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Cấu trúc dữ liệu (ví dụ mảng 2 dòng 3 cột kiểu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2A65553-3D3D-48C7-A1FB-E5A0C2883FCD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50" name="CustomShape 4"/>
          <p:cNvSpPr/>
          <p:nvPr/>
        </p:nvSpPr>
        <p:spPr>
          <a:xfrm>
            <a:off x="12132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1" name="CustomShape 5"/>
          <p:cNvSpPr/>
          <p:nvPr/>
        </p:nvSpPr>
        <p:spPr>
          <a:xfrm>
            <a:off x="35748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2" name="CustomShape 6"/>
          <p:cNvSpPr/>
          <p:nvPr/>
        </p:nvSpPr>
        <p:spPr>
          <a:xfrm>
            <a:off x="59256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3" name="CustomShape 7"/>
          <p:cNvSpPr/>
          <p:nvPr/>
        </p:nvSpPr>
        <p:spPr>
          <a:xfrm>
            <a:off x="817920" y="271152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4" name="CustomShape 8"/>
          <p:cNvSpPr/>
          <p:nvPr/>
        </p:nvSpPr>
        <p:spPr>
          <a:xfrm>
            <a:off x="116316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5" name="CustomShape 9"/>
          <p:cNvSpPr/>
          <p:nvPr/>
        </p:nvSpPr>
        <p:spPr>
          <a:xfrm>
            <a:off x="139932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6" name="CustomShape 10"/>
          <p:cNvSpPr/>
          <p:nvPr/>
        </p:nvSpPr>
        <p:spPr>
          <a:xfrm>
            <a:off x="163440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7" name="CustomShape 11"/>
          <p:cNvSpPr/>
          <p:nvPr/>
        </p:nvSpPr>
        <p:spPr>
          <a:xfrm>
            <a:off x="1859760" y="271152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8" name="CustomShape 12"/>
          <p:cNvSpPr/>
          <p:nvPr/>
        </p:nvSpPr>
        <p:spPr>
          <a:xfrm>
            <a:off x="220212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59" name="CustomShape 13"/>
          <p:cNvSpPr/>
          <p:nvPr/>
        </p:nvSpPr>
        <p:spPr>
          <a:xfrm>
            <a:off x="243828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0" name="CustomShape 14"/>
          <p:cNvSpPr/>
          <p:nvPr/>
        </p:nvSpPr>
        <p:spPr>
          <a:xfrm>
            <a:off x="267336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1" name="CustomShape 15"/>
          <p:cNvSpPr/>
          <p:nvPr/>
        </p:nvSpPr>
        <p:spPr>
          <a:xfrm>
            <a:off x="2898720" y="271152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2" name="CustomShape 16"/>
          <p:cNvSpPr/>
          <p:nvPr/>
        </p:nvSpPr>
        <p:spPr>
          <a:xfrm>
            <a:off x="10440" y="3241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63" name="CustomShape 17"/>
          <p:cNvSpPr/>
          <p:nvPr/>
        </p:nvSpPr>
        <p:spPr>
          <a:xfrm>
            <a:off x="1045440" y="3241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64" name="CustomShape 18"/>
          <p:cNvSpPr/>
          <p:nvPr/>
        </p:nvSpPr>
        <p:spPr>
          <a:xfrm>
            <a:off x="2084040" y="3243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65" name="CustomShape 19"/>
          <p:cNvSpPr/>
          <p:nvPr/>
        </p:nvSpPr>
        <p:spPr>
          <a:xfrm>
            <a:off x="443880" y="276012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25519"/>
                </a:solidFill>
                <a:latin typeface="Times New Roman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6" name="CustomShape 20"/>
          <p:cNvSpPr/>
          <p:nvPr/>
        </p:nvSpPr>
        <p:spPr>
          <a:xfrm>
            <a:off x="1477080" y="275184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25519"/>
                </a:solidFill>
                <a:latin typeface="Times New Roman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7" name="CustomShape 21"/>
          <p:cNvSpPr/>
          <p:nvPr/>
        </p:nvSpPr>
        <p:spPr>
          <a:xfrm>
            <a:off x="2502000" y="274968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25519"/>
                </a:solidFill>
                <a:latin typeface="Times New Roman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8" name="CustomShape 22"/>
          <p:cNvSpPr/>
          <p:nvPr/>
        </p:nvSpPr>
        <p:spPr>
          <a:xfrm>
            <a:off x="325980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69" name="CustomShape 23"/>
          <p:cNvSpPr/>
          <p:nvPr/>
        </p:nvSpPr>
        <p:spPr>
          <a:xfrm>
            <a:off x="349596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0" name="CustomShape 24"/>
          <p:cNvSpPr/>
          <p:nvPr/>
        </p:nvSpPr>
        <p:spPr>
          <a:xfrm>
            <a:off x="373104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1" name="CustomShape 25"/>
          <p:cNvSpPr/>
          <p:nvPr/>
        </p:nvSpPr>
        <p:spPr>
          <a:xfrm>
            <a:off x="3956400" y="271044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2" name="CustomShape 26"/>
          <p:cNvSpPr/>
          <p:nvPr/>
        </p:nvSpPr>
        <p:spPr>
          <a:xfrm>
            <a:off x="3141000" y="3240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73" name="CustomShape 27"/>
          <p:cNvSpPr/>
          <p:nvPr/>
        </p:nvSpPr>
        <p:spPr>
          <a:xfrm>
            <a:off x="3355560" y="2759040"/>
            <a:ext cx="726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Times New Roman"/>
              </a:rPr>
              <a:t>&lt;30&gt;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4" name="CustomShape 28"/>
          <p:cNvSpPr/>
          <p:nvPr/>
        </p:nvSpPr>
        <p:spPr>
          <a:xfrm>
            <a:off x="430956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5" name="CustomShape 29"/>
          <p:cNvSpPr/>
          <p:nvPr/>
        </p:nvSpPr>
        <p:spPr>
          <a:xfrm>
            <a:off x="454572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6" name="CustomShape 30"/>
          <p:cNvSpPr/>
          <p:nvPr/>
        </p:nvSpPr>
        <p:spPr>
          <a:xfrm>
            <a:off x="478080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7" name="CustomShape 31"/>
          <p:cNvSpPr/>
          <p:nvPr/>
        </p:nvSpPr>
        <p:spPr>
          <a:xfrm>
            <a:off x="5006160" y="271044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78" name="CustomShape 32"/>
          <p:cNvSpPr/>
          <p:nvPr/>
        </p:nvSpPr>
        <p:spPr>
          <a:xfrm>
            <a:off x="4190760" y="3240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79" name="CustomShape 33"/>
          <p:cNvSpPr/>
          <p:nvPr/>
        </p:nvSpPr>
        <p:spPr>
          <a:xfrm>
            <a:off x="4404600" y="2759040"/>
            <a:ext cx="726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Times New Roman"/>
              </a:rPr>
              <a:t>&lt;42&gt;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0" name="CustomShape 34"/>
          <p:cNvSpPr/>
          <p:nvPr/>
        </p:nvSpPr>
        <p:spPr>
          <a:xfrm>
            <a:off x="532008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1" name="CustomShape 35"/>
          <p:cNvSpPr/>
          <p:nvPr/>
        </p:nvSpPr>
        <p:spPr>
          <a:xfrm>
            <a:off x="555624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2" name="CustomShape 36"/>
          <p:cNvSpPr/>
          <p:nvPr/>
        </p:nvSpPr>
        <p:spPr>
          <a:xfrm>
            <a:off x="5791320" y="27100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3" name="CustomShape 37"/>
          <p:cNvSpPr/>
          <p:nvPr/>
        </p:nvSpPr>
        <p:spPr>
          <a:xfrm>
            <a:off x="6016320" y="271152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4" name="CustomShape 38"/>
          <p:cNvSpPr/>
          <p:nvPr/>
        </p:nvSpPr>
        <p:spPr>
          <a:xfrm>
            <a:off x="5201280" y="3241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&lt;30&gt;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85" name="CustomShape 39"/>
          <p:cNvSpPr/>
          <p:nvPr/>
        </p:nvSpPr>
        <p:spPr>
          <a:xfrm>
            <a:off x="5642280" y="276012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86" name="CustomShape 40"/>
          <p:cNvSpPr/>
          <p:nvPr/>
        </p:nvSpPr>
        <p:spPr>
          <a:xfrm>
            <a:off x="632772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7" name="CustomShape 41"/>
          <p:cNvSpPr/>
          <p:nvPr/>
        </p:nvSpPr>
        <p:spPr>
          <a:xfrm>
            <a:off x="656388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8" name="CustomShape 42"/>
          <p:cNvSpPr/>
          <p:nvPr/>
        </p:nvSpPr>
        <p:spPr>
          <a:xfrm>
            <a:off x="6798960" y="27090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89" name="CustomShape 43"/>
          <p:cNvSpPr/>
          <p:nvPr/>
        </p:nvSpPr>
        <p:spPr>
          <a:xfrm>
            <a:off x="7024320" y="271044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0" name="CustomShape 44"/>
          <p:cNvSpPr/>
          <p:nvPr/>
        </p:nvSpPr>
        <p:spPr>
          <a:xfrm>
            <a:off x="6208920" y="3240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&lt;34&gt;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91" name="CustomShape 45"/>
          <p:cNvSpPr/>
          <p:nvPr/>
        </p:nvSpPr>
        <p:spPr>
          <a:xfrm>
            <a:off x="6649920" y="275904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2" name="CustomShape 46"/>
          <p:cNvSpPr/>
          <p:nvPr/>
        </p:nvSpPr>
        <p:spPr>
          <a:xfrm>
            <a:off x="7354800" y="270036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3" name="CustomShape 47"/>
          <p:cNvSpPr/>
          <p:nvPr/>
        </p:nvSpPr>
        <p:spPr>
          <a:xfrm>
            <a:off x="7591320" y="270036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4" name="CustomShape 48"/>
          <p:cNvSpPr/>
          <p:nvPr/>
        </p:nvSpPr>
        <p:spPr>
          <a:xfrm>
            <a:off x="7826400" y="270036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5" name="CustomShape 49"/>
          <p:cNvSpPr/>
          <p:nvPr/>
        </p:nvSpPr>
        <p:spPr>
          <a:xfrm>
            <a:off x="8051400" y="27018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6" name="CustomShape 50"/>
          <p:cNvSpPr/>
          <p:nvPr/>
        </p:nvSpPr>
        <p:spPr>
          <a:xfrm>
            <a:off x="7236360" y="3231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&lt;38&gt;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97" name="CustomShape 51"/>
          <p:cNvSpPr/>
          <p:nvPr/>
        </p:nvSpPr>
        <p:spPr>
          <a:xfrm>
            <a:off x="7677360" y="275040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98" name="CustomShape 52"/>
          <p:cNvSpPr/>
          <p:nvPr/>
        </p:nvSpPr>
        <p:spPr>
          <a:xfrm>
            <a:off x="560772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999" name="CustomShape 53"/>
          <p:cNvSpPr/>
          <p:nvPr/>
        </p:nvSpPr>
        <p:spPr>
          <a:xfrm>
            <a:off x="584388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0" name="CustomShape 54"/>
          <p:cNvSpPr/>
          <p:nvPr/>
        </p:nvSpPr>
        <p:spPr>
          <a:xfrm>
            <a:off x="607896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1" name="CustomShape 55"/>
          <p:cNvSpPr/>
          <p:nvPr/>
        </p:nvSpPr>
        <p:spPr>
          <a:xfrm>
            <a:off x="6304320" y="36586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2" name="CustomShape 56"/>
          <p:cNvSpPr/>
          <p:nvPr/>
        </p:nvSpPr>
        <p:spPr>
          <a:xfrm>
            <a:off x="5488920" y="418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&lt;42&gt;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03" name="CustomShape 57"/>
          <p:cNvSpPr/>
          <p:nvPr/>
        </p:nvSpPr>
        <p:spPr>
          <a:xfrm>
            <a:off x="5930280" y="370764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04" name="CustomShape 58"/>
          <p:cNvSpPr/>
          <p:nvPr/>
        </p:nvSpPr>
        <p:spPr>
          <a:xfrm>
            <a:off x="663156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5" name="CustomShape 59"/>
          <p:cNvSpPr/>
          <p:nvPr/>
        </p:nvSpPr>
        <p:spPr>
          <a:xfrm>
            <a:off x="686808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6" name="CustomShape 60"/>
          <p:cNvSpPr/>
          <p:nvPr/>
        </p:nvSpPr>
        <p:spPr>
          <a:xfrm>
            <a:off x="710316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7" name="CustomShape 61"/>
          <p:cNvSpPr/>
          <p:nvPr/>
        </p:nvSpPr>
        <p:spPr>
          <a:xfrm>
            <a:off x="7328160" y="36586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08" name="CustomShape 62"/>
          <p:cNvSpPr/>
          <p:nvPr/>
        </p:nvSpPr>
        <p:spPr>
          <a:xfrm>
            <a:off x="6513120" y="418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&lt;46&gt;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09" name="CustomShape 63"/>
          <p:cNvSpPr/>
          <p:nvPr/>
        </p:nvSpPr>
        <p:spPr>
          <a:xfrm>
            <a:off x="6954120" y="370764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0" name="CustomShape 64"/>
          <p:cNvSpPr/>
          <p:nvPr/>
        </p:nvSpPr>
        <p:spPr>
          <a:xfrm>
            <a:off x="766512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1" name="CustomShape 65"/>
          <p:cNvSpPr/>
          <p:nvPr/>
        </p:nvSpPr>
        <p:spPr>
          <a:xfrm>
            <a:off x="790128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2" name="CustomShape 66"/>
          <p:cNvSpPr/>
          <p:nvPr/>
        </p:nvSpPr>
        <p:spPr>
          <a:xfrm>
            <a:off x="8136360" y="365760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3" name="CustomShape 67"/>
          <p:cNvSpPr/>
          <p:nvPr/>
        </p:nvSpPr>
        <p:spPr>
          <a:xfrm>
            <a:off x="8361720" y="3658680"/>
            <a:ext cx="228240" cy="5331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14" name="CustomShape 68"/>
          <p:cNvSpPr/>
          <p:nvPr/>
        </p:nvSpPr>
        <p:spPr>
          <a:xfrm>
            <a:off x="7546320" y="418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15" name="CustomShape 69"/>
          <p:cNvSpPr/>
          <p:nvPr/>
        </p:nvSpPr>
        <p:spPr>
          <a:xfrm>
            <a:off x="7987680" y="3707640"/>
            <a:ext cx="309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16" name="CustomShape 70"/>
          <p:cNvSpPr/>
          <p:nvPr/>
        </p:nvSpPr>
        <p:spPr>
          <a:xfrm rot="16200000" flipH="1">
            <a:off x="4402800" y="2464560"/>
            <a:ext cx="720" cy="2059560"/>
          </a:xfrm>
          <a:prstGeom prst="curvedConnector3">
            <a:avLst>
              <a:gd name="adj1" fmla="val 19571891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7" name="CustomShape 71"/>
          <p:cNvSpPr/>
          <p:nvPr/>
        </p:nvSpPr>
        <p:spPr>
          <a:xfrm rot="16200000" flipH="1">
            <a:off x="4544280" y="3373200"/>
            <a:ext cx="821160" cy="10627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8" name="CustomShape 72"/>
          <p:cNvSpPr/>
          <p:nvPr/>
        </p:nvSpPr>
        <p:spPr>
          <a:xfrm>
            <a:off x="406800" y="4572000"/>
            <a:ext cx="12312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25519"/>
                </a:solidFill>
                <a:latin typeface="Times New Roman"/>
              </a:rPr>
              <a:t>Chứa số dòng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9" name="CustomShape 73"/>
          <p:cNvSpPr/>
          <p:nvPr/>
        </p:nvSpPr>
        <p:spPr>
          <a:xfrm>
            <a:off x="1780920" y="5330880"/>
            <a:ext cx="1081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25519"/>
                </a:solidFill>
                <a:latin typeface="Times New Roman"/>
              </a:rPr>
              <a:t>Chứa số cột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0" name="CustomShape 74"/>
          <p:cNvSpPr/>
          <p:nvPr/>
        </p:nvSpPr>
        <p:spPr>
          <a:xfrm>
            <a:off x="3279600" y="6169320"/>
            <a:ext cx="1893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25519"/>
                </a:solidFill>
                <a:latin typeface="Times New Roman"/>
              </a:rPr>
              <a:t>Chứa kích thước KDL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1" name="CustomShape 75"/>
          <p:cNvSpPr/>
          <p:nvPr/>
        </p:nvSpPr>
        <p:spPr>
          <a:xfrm rot="16200000" flipH="1">
            <a:off x="-287640" y="4034880"/>
            <a:ext cx="1222560" cy="159120"/>
          </a:xfrm>
          <a:prstGeom prst="bentConnector2">
            <a:avLst/>
          </a:prstGeom>
          <a:noFill/>
          <a:ln w="2232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2" name="CustomShape 76"/>
          <p:cNvSpPr/>
          <p:nvPr/>
        </p:nvSpPr>
        <p:spPr>
          <a:xfrm>
            <a:off x="1521000" y="3372120"/>
            <a:ext cx="255600" cy="2112120"/>
          </a:xfrm>
          <a:prstGeom prst="bentConnector3">
            <a:avLst>
              <a:gd name="adj1" fmla="val 50000"/>
            </a:avLst>
          </a:prstGeom>
          <a:noFill/>
          <a:ln w="2232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3" name="CustomShape 77"/>
          <p:cNvSpPr/>
          <p:nvPr/>
        </p:nvSpPr>
        <p:spPr>
          <a:xfrm>
            <a:off x="2559600" y="3374280"/>
            <a:ext cx="712080" cy="2948400"/>
          </a:xfrm>
          <a:prstGeom prst="bentConnector3">
            <a:avLst>
              <a:gd name="adj1" fmla="val 50000"/>
            </a:avLst>
          </a:prstGeom>
          <a:noFill/>
          <a:ln w="2232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4" name="CustomShape 78"/>
          <p:cNvSpPr/>
          <p:nvPr/>
        </p:nvSpPr>
        <p:spPr>
          <a:xfrm>
            <a:off x="5007960" y="4950000"/>
            <a:ext cx="2800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Times New Roman"/>
              </a:rPr>
              <a:t>&lt;30&gt;: địa chỉ phần tử đầu dòng 01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5" name="CustomShape 79"/>
          <p:cNvSpPr/>
          <p:nvPr/>
        </p:nvSpPr>
        <p:spPr>
          <a:xfrm rot="16200000" flipH="1">
            <a:off x="3358800" y="3509280"/>
            <a:ext cx="1609200" cy="1578960"/>
          </a:xfrm>
          <a:prstGeom prst="bentConnector2">
            <a:avLst/>
          </a:prstGeom>
          <a:noFill/>
          <a:ln w="2232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6" name="CustomShape 80"/>
          <p:cNvSpPr/>
          <p:nvPr/>
        </p:nvSpPr>
        <p:spPr>
          <a:xfrm>
            <a:off x="4958280" y="5407200"/>
            <a:ext cx="2800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Times New Roman"/>
              </a:rPr>
              <a:t>&lt;42&gt;: địa chỉ phần tử đầu dòng 02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7" name="CustomShape 81"/>
          <p:cNvSpPr/>
          <p:nvPr/>
        </p:nvSpPr>
        <p:spPr>
          <a:xfrm rot="16200000" flipH="1">
            <a:off x="3655080" y="4262760"/>
            <a:ext cx="2066400" cy="529200"/>
          </a:xfrm>
          <a:prstGeom prst="bentConnector2">
            <a:avLst/>
          </a:prstGeom>
          <a:noFill/>
          <a:ln w="2232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9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0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Minh họa đi từ hàm main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d, c, **B; cin &gt;&gt; d &gt;&gt; c;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 d = 2, c = 3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alloc2D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***)&amp;B, d, c,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alloc2D(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szItem){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(m &lt;= 0 || n &lt;= 0 || szItem &lt;= 0)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szRow = n*szItem, sz1 = m*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*), sz2 = m*szRow;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buf = calloc(12 + sz1 + sz2, 1); </a:t>
            </a:r>
            <a:r>
              <a:rPr lang="en-US" sz="2800" b="0" strike="noStrike" spc="-1">
                <a:solidFill>
                  <a:srgbClr val="00B050"/>
                </a:solidFill>
                <a:latin typeface="Times New Roman"/>
              </a:rPr>
              <a:t>// 12 </a:t>
            </a:r>
            <a:r>
              <a:rPr lang="en-US" sz="2800" b="0" strike="noStrike" spc="-1">
                <a:solidFill>
                  <a:srgbClr val="00B050"/>
                </a:solidFill>
                <a:latin typeface="Wingdings"/>
              </a:rPr>
              <a:t></a:t>
            </a:r>
            <a:r>
              <a:rPr lang="en-US" sz="2800" b="0" strike="noStrike" spc="-1">
                <a:solidFill>
                  <a:srgbClr val="00B050"/>
                </a:solidFill>
                <a:latin typeface="Times New Roman"/>
              </a:rPr>
              <a:t> headsize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(buf == NULL)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bs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*)buf;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bs[0] = m; bs[1] = n; bs[2] = szItem;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buf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*)buf + 12;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*a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**)buf;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buf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*)buf + sz1; (*a)[0] = buf;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 = 1; i &lt; m; i++){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buf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*)buf + szRow;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(*a)[i] = buf; </a:t>
            </a:r>
            <a:r>
              <a:rPr lang="en-US" sz="2800" b="0" strike="noStrike" spc="-1">
                <a:solidFill>
                  <a:srgbClr val="00B050"/>
                </a:solidFill>
                <a:latin typeface="Times New Roman"/>
              </a:rPr>
              <a:t>// *(*a + i) = buf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A05FDDA-4410-4BD1-A5F0-473A8AD6DC71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031" name="Group 4"/>
          <p:cNvGrpSpPr/>
          <p:nvPr/>
        </p:nvGrpSpPr>
        <p:grpSpPr>
          <a:xfrm>
            <a:off x="8406000" y="2590920"/>
            <a:ext cx="440280" cy="414000"/>
            <a:chOff x="8406000" y="2590920"/>
            <a:chExt cx="440280" cy="414000"/>
          </a:xfrm>
        </p:grpSpPr>
        <p:sp>
          <p:nvSpPr>
            <p:cNvPr id="1032" name="CustomShape 5"/>
            <p:cNvSpPr/>
            <p:nvPr/>
          </p:nvSpPr>
          <p:spPr>
            <a:xfrm>
              <a:off x="8445240" y="25909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033" name="CustomShape 6"/>
            <p:cNvSpPr/>
            <p:nvPr/>
          </p:nvSpPr>
          <p:spPr>
            <a:xfrm>
              <a:off x="8406000" y="2754720"/>
              <a:ext cx="2696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4" name="CustomShape 7"/>
          <p:cNvSpPr/>
          <p:nvPr/>
        </p:nvSpPr>
        <p:spPr>
          <a:xfrm>
            <a:off x="8420760" y="2371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035" name="Group 8"/>
          <p:cNvGrpSpPr/>
          <p:nvPr/>
        </p:nvGrpSpPr>
        <p:grpSpPr>
          <a:xfrm>
            <a:off x="7468920" y="2600280"/>
            <a:ext cx="441000" cy="414000"/>
            <a:chOff x="7468920" y="2600280"/>
            <a:chExt cx="441000" cy="414000"/>
          </a:xfrm>
        </p:grpSpPr>
        <p:sp>
          <p:nvSpPr>
            <p:cNvPr id="1036" name="CustomShape 9"/>
            <p:cNvSpPr/>
            <p:nvPr/>
          </p:nvSpPr>
          <p:spPr>
            <a:xfrm>
              <a:off x="7508880" y="26002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037" name="CustomShape 10"/>
            <p:cNvSpPr/>
            <p:nvPr/>
          </p:nvSpPr>
          <p:spPr>
            <a:xfrm>
              <a:off x="7468920" y="276408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38" name="CustomShape 11"/>
          <p:cNvSpPr/>
          <p:nvPr/>
        </p:nvSpPr>
        <p:spPr>
          <a:xfrm>
            <a:off x="7487280" y="26478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39" name="CustomShape 12"/>
          <p:cNvSpPr/>
          <p:nvPr/>
        </p:nvSpPr>
        <p:spPr>
          <a:xfrm>
            <a:off x="7477920" y="2390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40" name="CustomShape 13"/>
          <p:cNvSpPr/>
          <p:nvPr/>
        </p:nvSpPr>
        <p:spPr>
          <a:xfrm flipV="1">
            <a:off x="7962840" y="2502360"/>
            <a:ext cx="447120" cy="2757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1" name="Group 14"/>
          <p:cNvGrpSpPr/>
          <p:nvPr/>
        </p:nvGrpSpPr>
        <p:grpSpPr>
          <a:xfrm>
            <a:off x="7364160" y="3343320"/>
            <a:ext cx="460080" cy="410400"/>
            <a:chOff x="7364160" y="3343320"/>
            <a:chExt cx="460080" cy="410400"/>
          </a:xfrm>
        </p:grpSpPr>
        <p:sp>
          <p:nvSpPr>
            <p:cNvPr id="1042" name="CustomShape 15"/>
            <p:cNvSpPr/>
            <p:nvPr/>
          </p:nvSpPr>
          <p:spPr>
            <a:xfrm>
              <a:off x="7423200" y="33433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043" name="CustomShape 16"/>
            <p:cNvSpPr/>
            <p:nvPr/>
          </p:nvSpPr>
          <p:spPr>
            <a:xfrm>
              <a:off x="7364160" y="3526200"/>
              <a:ext cx="33516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000000"/>
                  </a:solidFill>
                  <a:latin typeface="Times New Roman"/>
                </a:rPr>
                <a:t>buf</a:t>
              </a:r>
              <a:endParaRPr lang="en-US" sz="900" b="0" strike="noStrike" spc="-1">
                <a:latin typeface="Arial"/>
              </a:endParaRPr>
            </a:p>
          </p:txBody>
        </p:sp>
      </p:grpSp>
      <p:sp>
        <p:nvSpPr>
          <p:cNvPr id="1044" name="CustomShape 17"/>
          <p:cNvSpPr/>
          <p:nvPr/>
        </p:nvSpPr>
        <p:spPr>
          <a:xfrm>
            <a:off x="7374960" y="31291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45" name="CustomShape 18"/>
          <p:cNvSpPr/>
          <p:nvPr/>
        </p:nvSpPr>
        <p:spPr>
          <a:xfrm>
            <a:off x="7384320" y="337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46" name="CustomShape 19"/>
          <p:cNvSpPr/>
          <p:nvPr/>
        </p:nvSpPr>
        <p:spPr>
          <a:xfrm>
            <a:off x="8428320" y="3375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47" name="CustomShape 20"/>
          <p:cNvSpPr/>
          <p:nvPr/>
        </p:nvSpPr>
        <p:spPr>
          <a:xfrm>
            <a:off x="8028720" y="3352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48" name="CustomShape 21"/>
          <p:cNvSpPr/>
          <p:nvPr/>
        </p:nvSpPr>
        <p:spPr>
          <a:xfrm>
            <a:off x="8431560" y="36324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49" name="CustomShape 22"/>
          <p:cNvSpPr/>
          <p:nvPr/>
        </p:nvSpPr>
        <p:spPr>
          <a:xfrm>
            <a:off x="8031960" y="364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50" name="CustomShape 23"/>
          <p:cNvSpPr/>
          <p:nvPr/>
        </p:nvSpPr>
        <p:spPr>
          <a:xfrm>
            <a:off x="8431560" y="3917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1" name="CustomShape 24"/>
          <p:cNvSpPr/>
          <p:nvPr/>
        </p:nvSpPr>
        <p:spPr>
          <a:xfrm>
            <a:off x="8031960" y="3927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52" name="CustomShape 25"/>
          <p:cNvSpPr/>
          <p:nvPr/>
        </p:nvSpPr>
        <p:spPr>
          <a:xfrm>
            <a:off x="8431560" y="4203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3" name="CustomShape 26"/>
          <p:cNvSpPr/>
          <p:nvPr/>
        </p:nvSpPr>
        <p:spPr>
          <a:xfrm>
            <a:off x="8031960" y="4213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54" name="CustomShape 27"/>
          <p:cNvSpPr/>
          <p:nvPr/>
        </p:nvSpPr>
        <p:spPr>
          <a:xfrm>
            <a:off x="8428320" y="4486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5" name="CustomShape 28"/>
          <p:cNvSpPr/>
          <p:nvPr/>
        </p:nvSpPr>
        <p:spPr>
          <a:xfrm>
            <a:off x="8028720" y="4495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56" name="CustomShape 29"/>
          <p:cNvSpPr/>
          <p:nvPr/>
        </p:nvSpPr>
        <p:spPr>
          <a:xfrm>
            <a:off x="8433000" y="47721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7" name="CustomShape 30"/>
          <p:cNvSpPr/>
          <p:nvPr/>
        </p:nvSpPr>
        <p:spPr>
          <a:xfrm>
            <a:off x="8433000" y="5057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8" name="CustomShape 31"/>
          <p:cNvSpPr/>
          <p:nvPr/>
        </p:nvSpPr>
        <p:spPr>
          <a:xfrm>
            <a:off x="8429760" y="5340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59" name="CustomShape 32"/>
          <p:cNvSpPr/>
          <p:nvPr/>
        </p:nvSpPr>
        <p:spPr>
          <a:xfrm>
            <a:off x="8433000" y="561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0" name="CustomShape 33"/>
          <p:cNvSpPr/>
          <p:nvPr/>
        </p:nvSpPr>
        <p:spPr>
          <a:xfrm>
            <a:off x="8433000" y="5896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1" name="CustomShape 34"/>
          <p:cNvSpPr/>
          <p:nvPr/>
        </p:nvSpPr>
        <p:spPr>
          <a:xfrm>
            <a:off x="8429760" y="617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62" name="CustomShape 35"/>
          <p:cNvSpPr/>
          <p:nvPr/>
        </p:nvSpPr>
        <p:spPr>
          <a:xfrm>
            <a:off x="8031960" y="4800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3" name="CustomShape 36"/>
          <p:cNvSpPr/>
          <p:nvPr/>
        </p:nvSpPr>
        <p:spPr>
          <a:xfrm>
            <a:off x="8035200" y="5089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4" name="CustomShape 37"/>
          <p:cNvSpPr/>
          <p:nvPr/>
        </p:nvSpPr>
        <p:spPr>
          <a:xfrm>
            <a:off x="8035200" y="53755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5" name="CustomShape 38"/>
          <p:cNvSpPr/>
          <p:nvPr/>
        </p:nvSpPr>
        <p:spPr>
          <a:xfrm>
            <a:off x="8035200" y="56610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6" name="CustomShape 39"/>
          <p:cNvSpPr/>
          <p:nvPr/>
        </p:nvSpPr>
        <p:spPr>
          <a:xfrm>
            <a:off x="8031960" y="5943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7" name="CustomShape 40"/>
          <p:cNvSpPr/>
          <p:nvPr/>
        </p:nvSpPr>
        <p:spPr>
          <a:xfrm>
            <a:off x="8031960" y="6203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8" name="CustomShape 41"/>
          <p:cNvSpPr/>
          <p:nvPr/>
        </p:nvSpPr>
        <p:spPr>
          <a:xfrm flipV="1">
            <a:off x="7851960" y="3351960"/>
            <a:ext cx="408960" cy="145800"/>
          </a:xfrm>
          <a:prstGeom prst="curvedConnector4">
            <a:avLst>
              <a:gd name="adj1" fmla="val 21301"/>
              <a:gd name="adj2" fmla="val 25656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69" name="Group 42"/>
          <p:cNvGrpSpPr/>
          <p:nvPr/>
        </p:nvGrpSpPr>
        <p:grpSpPr>
          <a:xfrm>
            <a:off x="7240680" y="4006440"/>
            <a:ext cx="459720" cy="410400"/>
            <a:chOff x="7240680" y="4006440"/>
            <a:chExt cx="459720" cy="410400"/>
          </a:xfrm>
        </p:grpSpPr>
        <p:sp>
          <p:nvSpPr>
            <p:cNvPr id="1070" name="CustomShape 43"/>
            <p:cNvSpPr/>
            <p:nvPr/>
          </p:nvSpPr>
          <p:spPr>
            <a:xfrm>
              <a:off x="7299360" y="40064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071" name="CustomShape 44"/>
            <p:cNvSpPr/>
            <p:nvPr/>
          </p:nvSpPr>
          <p:spPr>
            <a:xfrm>
              <a:off x="7240680" y="4189320"/>
              <a:ext cx="28332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b="0" strike="noStrike" spc="-1">
                  <a:solidFill>
                    <a:srgbClr val="000000"/>
                  </a:solidFill>
                  <a:latin typeface="Times New Roman"/>
                </a:rPr>
                <a:t>bs</a:t>
              </a:r>
              <a:endParaRPr lang="en-US" sz="900" b="0" strike="noStrike" spc="-1">
                <a:latin typeface="Arial"/>
              </a:endParaRPr>
            </a:p>
          </p:txBody>
        </p:sp>
      </p:grpSp>
      <p:sp>
        <p:nvSpPr>
          <p:cNvPr id="1072" name="CustomShape 45"/>
          <p:cNvSpPr/>
          <p:nvPr/>
        </p:nvSpPr>
        <p:spPr>
          <a:xfrm>
            <a:off x="7251480" y="3803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3" name="CustomShape 46"/>
          <p:cNvSpPr/>
          <p:nvPr/>
        </p:nvSpPr>
        <p:spPr>
          <a:xfrm>
            <a:off x="7251480" y="4051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4" name="CustomShape 47"/>
          <p:cNvSpPr/>
          <p:nvPr/>
        </p:nvSpPr>
        <p:spPr>
          <a:xfrm flipV="1">
            <a:off x="7719120" y="3479760"/>
            <a:ext cx="306720" cy="6984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CustomShape 48"/>
          <p:cNvSpPr/>
          <p:nvPr/>
        </p:nvSpPr>
        <p:spPr>
          <a:xfrm>
            <a:off x="8507520" y="3370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6" name="CustomShape 49"/>
          <p:cNvSpPr/>
          <p:nvPr/>
        </p:nvSpPr>
        <p:spPr>
          <a:xfrm>
            <a:off x="8512920" y="3643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7" name="CustomShape 50"/>
          <p:cNvSpPr/>
          <p:nvPr/>
        </p:nvSpPr>
        <p:spPr>
          <a:xfrm>
            <a:off x="8512920" y="3931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8" name="CustomShape 51"/>
          <p:cNvSpPr/>
          <p:nvPr/>
        </p:nvSpPr>
        <p:spPr>
          <a:xfrm>
            <a:off x="7851960" y="3498840"/>
            <a:ext cx="177480" cy="840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CustomShape 52"/>
          <p:cNvSpPr/>
          <p:nvPr/>
        </p:nvSpPr>
        <p:spPr>
          <a:xfrm>
            <a:off x="7381080" y="337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0" name="CustomShape 53"/>
          <p:cNvSpPr/>
          <p:nvPr/>
        </p:nvSpPr>
        <p:spPr>
          <a:xfrm>
            <a:off x="8419320" y="2629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1" name="CustomShape 54"/>
          <p:cNvSpPr/>
          <p:nvPr/>
        </p:nvSpPr>
        <p:spPr>
          <a:xfrm flipH="1">
            <a:off x="8860680" y="2755800"/>
            <a:ext cx="25920" cy="1585800"/>
          </a:xfrm>
          <a:prstGeom prst="curvedConnector3">
            <a:avLst>
              <a:gd name="adj1" fmla="val -87556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CustomShape 55"/>
          <p:cNvSpPr/>
          <p:nvPr/>
        </p:nvSpPr>
        <p:spPr>
          <a:xfrm>
            <a:off x="7394040" y="337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3" name="CustomShape 56"/>
          <p:cNvSpPr/>
          <p:nvPr/>
        </p:nvSpPr>
        <p:spPr>
          <a:xfrm>
            <a:off x="7851960" y="3498840"/>
            <a:ext cx="177480" cy="14284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CustomShape 57"/>
          <p:cNvSpPr/>
          <p:nvPr/>
        </p:nvSpPr>
        <p:spPr>
          <a:xfrm>
            <a:off x="8390880" y="421488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5" name="CustomShape 58"/>
          <p:cNvSpPr/>
          <p:nvPr/>
        </p:nvSpPr>
        <p:spPr>
          <a:xfrm flipH="1">
            <a:off x="8834400" y="434196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6" name="CustomShape 59"/>
          <p:cNvSpPr/>
          <p:nvPr/>
        </p:nvSpPr>
        <p:spPr>
          <a:xfrm>
            <a:off x="7381080" y="337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7" name="CustomShape 60"/>
          <p:cNvSpPr/>
          <p:nvPr/>
        </p:nvSpPr>
        <p:spPr>
          <a:xfrm>
            <a:off x="8389800" y="4492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8" name="CustomShape 61"/>
          <p:cNvSpPr/>
          <p:nvPr/>
        </p:nvSpPr>
        <p:spPr>
          <a:xfrm>
            <a:off x="7851960" y="3498840"/>
            <a:ext cx="180720" cy="22888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CustomShape 62"/>
          <p:cNvSpPr/>
          <p:nvPr/>
        </p:nvSpPr>
        <p:spPr>
          <a:xfrm flipH="1">
            <a:off x="8833680" y="461952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1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6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9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3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3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6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2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5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3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5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9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2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8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1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4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65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Minh họa đi từ hàm main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d, c, **B; cin &gt;&gt; d &gt;&gt; c;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 d = 2, c = 3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alloc2D((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***)&amp;B, d, c,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arr2D_Input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(B);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arr2D_Input(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a[]){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 = nRow((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**)a), n = nCol((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 = 0; i &lt; m; i++)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 = 0; j &lt; n; j++)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cin &gt;&gt; a[i][j];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nRow(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c){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 bs = 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*)c - 12); 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bs[0];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nCol(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d){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 bs = 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*)d - 12); 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bs[1];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77464A6F-7480-40A6-A173-44B545C93301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093" name="Group 4"/>
          <p:cNvGrpSpPr/>
          <p:nvPr/>
        </p:nvGrpSpPr>
        <p:grpSpPr>
          <a:xfrm>
            <a:off x="8406000" y="2590920"/>
            <a:ext cx="440280" cy="414000"/>
            <a:chOff x="8406000" y="2590920"/>
            <a:chExt cx="440280" cy="414000"/>
          </a:xfrm>
        </p:grpSpPr>
        <p:sp>
          <p:nvSpPr>
            <p:cNvPr id="1094" name="CustomShape 5"/>
            <p:cNvSpPr/>
            <p:nvPr/>
          </p:nvSpPr>
          <p:spPr>
            <a:xfrm>
              <a:off x="8445240" y="25909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095" name="CustomShape 6"/>
            <p:cNvSpPr/>
            <p:nvPr/>
          </p:nvSpPr>
          <p:spPr>
            <a:xfrm>
              <a:off x="8406000" y="2754720"/>
              <a:ext cx="2696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096" name="CustomShape 7"/>
          <p:cNvSpPr/>
          <p:nvPr/>
        </p:nvSpPr>
        <p:spPr>
          <a:xfrm>
            <a:off x="8420760" y="2371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7" name="CustomShape 8"/>
          <p:cNvSpPr/>
          <p:nvPr/>
        </p:nvSpPr>
        <p:spPr>
          <a:xfrm>
            <a:off x="8428320" y="3375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8" name="CustomShape 9"/>
          <p:cNvSpPr/>
          <p:nvPr/>
        </p:nvSpPr>
        <p:spPr>
          <a:xfrm>
            <a:off x="8028720" y="3352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9" name="CustomShape 10"/>
          <p:cNvSpPr/>
          <p:nvPr/>
        </p:nvSpPr>
        <p:spPr>
          <a:xfrm>
            <a:off x="8431560" y="36324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0" name="CustomShape 11"/>
          <p:cNvSpPr/>
          <p:nvPr/>
        </p:nvSpPr>
        <p:spPr>
          <a:xfrm>
            <a:off x="8031960" y="364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01" name="CustomShape 12"/>
          <p:cNvSpPr/>
          <p:nvPr/>
        </p:nvSpPr>
        <p:spPr>
          <a:xfrm>
            <a:off x="8431560" y="3917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2" name="CustomShape 13"/>
          <p:cNvSpPr/>
          <p:nvPr/>
        </p:nvSpPr>
        <p:spPr>
          <a:xfrm>
            <a:off x="8031960" y="3927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03" name="CustomShape 14"/>
          <p:cNvSpPr/>
          <p:nvPr/>
        </p:nvSpPr>
        <p:spPr>
          <a:xfrm>
            <a:off x="8431560" y="4203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4" name="CustomShape 15"/>
          <p:cNvSpPr/>
          <p:nvPr/>
        </p:nvSpPr>
        <p:spPr>
          <a:xfrm>
            <a:off x="8031960" y="4213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05" name="CustomShape 16"/>
          <p:cNvSpPr/>
          <p:nvPr/>
        </p:nvSpPr>
        <p:spPr>
          <a:xfrm>
            <a:off x="8428320" y="4486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6" name="CustomShape 17"/>
          <p:cNvSpPr/>
          <p:nvPr/>
        </p:nvSpPr>
        <p:spPr>
          <a:xfrm>
            <a:off x="8028720" y="4495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07" name="CustomShape 18"/>
          <p:cNvSpPr/>
          <p:nvPr/>
        </p:nvSpPr>
        <p:spPr>
          <a:xfrm>
            <a:off x="8433000" y="47721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8" name="CustomShape 19"/>
          <p:cNvSpPr/>
          <p:nvPr/>
        </p:nvSpPr>
        <p:spPr>
          <a:xfrm>
            <a:off x="8433000" y="5057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09" name="CustomShape 20"/>
          <p:cNvSpPr/>
          <p:nvPr/>
        </p:nvSpPr>
        <p:spPr>
          <a:xfrm>
            <a:off x="8429760" y="5340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10" name="CustomShape 21"/>
          <p:cNvSpPr/>
          <p:nvPr/>
        </p:nvSpPr>
        <p:spPr>
          <a:xfrm>
            <a:off x="8433000" y="561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11" name="CustomShape 22"/>
          <p:cNvSpPr/>
          <p:nvPr/>
        </p:nvSpPr>
        <p:spPr>
          <a:xfrm>
            <a:off x="8433000" y="5896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12" name="CustomShape 23"/>
          <p:cNvSpPr/>
          <p:nvPr/>
        </p:nvSpPr>
        <p:spPr>
          <a:xfrm>
            <a:off x="8429760" y="617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13" name="CustomShape 24"/>
          <p:cNvSpPr/>
          <p:nvPr/>
        </p:nvSpPr>
        <p:spPr>
          <a:xfrm>
            <a:off x="8031960" y="4800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4" name="CustomShape 25"/>
          <p:cNvSpPr/>
          <p:nvPr/>
        </p:nvSpPr>
        <p:spPr>
          <a:xfrm>
            <a:off x="8035200" y="5089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5" name="CustomShape 26"/>
          <p:cNvSpPr/>
          <p:nvPr/>
        </p:nvSpPr>
        <p:spPr>
          <a:xfrm>
            <a:off x="8035200" y="53755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6" name="CustomShape 27"/>
          <p:cNvSpPr/>
          <p:nvPr/>
        </p:nvSpPr>
        <p:spPr>
          <a:xfrm>
            <a:off x="8035200" y="56610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7" name="CustomShape 28"/>
          <p:cNvSpPr/>
          <p:nvPr/>
        </p:nvSpPr>
        <p:spPr>
          <a:xfrm>
            <a:off x="8031960" y="5943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8" name="CustomShape 29"/>
          <p:cNvSpPr/>
          <p:nvPr/>
        </p:nvSpPr>
        <p:spPr>
          <a:xfrm>
            <a:off x="8031960" y="6203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19" name="CustomShape 30"/>
          <p:cNvSpPr/>
          <p:nvPr/>
        </p:nvSpPr>
        <p:spPr>
          <a:xfrm>
            <a:off x="8507520" y="3370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0" name="CustomShape 31"/>
          <p:cNvSpPr/>
          <p:nvPr/>
        </p:nvSpPr>
        <p:spPr>
          <a:xfrm>
            <a:off x="8512920" y="3643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1" name="CustomShape 32"/>
          <p:cNvSpPr/>
          <p:nvPr/>
        </p:nvSpPr>
        <p:spPr>
          <a:xfrm>
            <a:off x="8512920" y="3931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2" name="CustomShape 33"/>
          <p:cNvSpPr/>
          <p:nvPr/>
        </p:nvSpPr>
        <p:spPr>
          <a:xfrm>
            <a:off x="8419320" y="2629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3" name="CustomShape 34"/>
          <p:cNvSpPr/>
          <p:nvPr/>
        </p:nvSpPr>
        <p:spPr>
          <a:xfrm flipH="1">
            <a:off x="8860680" y="2755800"/>
            <a:ext cx="25920" cy="1585800"/>
          </a:xfrm>
          <a:prstGeom prst="curvedConnector3">
            <a:avLst>
              <a:gd name="adj1" fmla="val -87556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CustomShape 35"/>
          <p:cNvSpPr/>
          <p:nvPr/>
        </p:nvSpPr>
        <p:spPr>
          <a:xfrm>
            <a:off x="8390880" y="421488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5" name="CustomShape 36"/>
          <p:cNvSpPr/>
          <p:nvPr/>
        </p:nvSpPr>
        <p:spPr>
          <a:xfrm flipH="1">
            <a:off x="8834400" y="434196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37"/>
          <p:cNvSpPr/>
          <p:nvPr/>
        </p:nvSpPr>
        <p:spPr>
          <a:xfrm>
            <a:off x="8389800" y="4492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27" name="CustomShape 38"/>
          <p:cNvSpPr/>
          <p:nvPr/>
        </p:nvSpPr>
        <p:spPr>
          <a:xfrm flipH="1">
            <a:off x="8833680" y="461952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28" name="Group 39"/>
          <p:cNvGrpSpPr/>
          <p:nvPr/>
        </p:nvGrpSpPr>
        <p:grpSpPr>
          <a:xfrm>
            <a:off x="7164360" y="2591280"/>
            <a:ext cx="441000" cy="414000"/>
            <a:chOff x="7164360" y="2591280"/>
            <a:chExt cx="441000" cy="414000"/>
          </a:xfrm>
        </p:grpSpPr>
        <p:sp>
          <p:nvSpPr>
            <p:cNvPr id="1129" name="CustomShape 40"/>
            <p:cNvSpPr/>
            <p:nvPr/>
          </p:nvSpPr>
          <p:spPr>
            <a:xfrm>
              <a:off x="7204320" y="25912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30" name="CustomShape 41"/>
            <p:cNvSpPr/>
            <p:nvPr/>
          </p:nvSpPr>
          <p:spPr>
            <a:xfrm>
              <a:off x="7164360" y="275508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31" name="CustomShape 42"/>
          <p:cNvSpPr/>
          <p:nvPr/>
        </p:nvSpPr>
        <p:spPr>
          <a:xfrm>
            <a:off x="7171560" y="23724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32" name="CustomShape 43"/>
          <p:cNvSpPr/>
          <p:nvPr/>
        </p:nvSpPr>
        <p:spPr>
          <a:xfrm>
            <a:off x="7178040" y="2629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33" name="CustomShape 44"/>
          <p:cNvSpPr/>
          <p:nvPr/>
        </p:nvSpPr>
        <p:spPr>
          <a:xfrm rot="16200000" flipH="1">
            <a:off x="7032960" y="3343320"/>
            <a:ext cx="1368720" cy="62424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4" name="Group 45"/>
          <p:cNvGrpSpPr/>
          <p:nvPr/>
        </p:nvGrpSpPr>
        <p:grpSpPr>
          <a:xfrm>
            <a:off x="6402240" y="2590200"/>
            <a:ext cx="441000" cy="414360"/>
            <a:chOff x="6402240" y="2590200"/>
            <a:chExt cx="441000" cy="414360"/>
          </a:xfrm>
        </p:grpSpPr>
        <p:sp>
          <p:nvSpPr>
            <p:cNvPr id="1135" name="CustomShape 46"/>
            <p:cNvSpPr/>
            <p:nvPr/>
          </p:nvSpPr>
          <p:spPr>
            <a:xfrm>
              <a:off x="6442200" y="25902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36" name="CustomShape 47"/>
            <p:cNvSpPr/>
            <p:nvPr/>
          </p:nvSpPr>
          <p:spPr>
            <a:xfrm>
              <a:off x="6402240" y="275436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c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37" name="CustomShape 48"/>
          <p:cNvSpPr/>
          <p:nvPr/>
        </p:nvSpPr>
        <p:spPr>
          <a:xfrm>
            <a:off x="6409800" y="2371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38" name="CustomShape 49"/>
          <p:cNvSpPr/>
          <p:nvPr/>
        </p:nvSpPr>
        <p:spPr>
          <a:xfrm>
            <a:off x="6416280" y="2628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39" name="CustomShape 50"/>
          <p:cNvSpPr/>
          <p:nvPr/>
        </p:nvSpPr>
        <p:spPr>
          <a:xfrm rot="16200000" flipH="1">
            <a:off x="6650640" y="2961720"/>
            <a:ext cx="1369800" cy="13863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CustomShape 51"/>
          <p:cNvSpPr/>
          <p:nvPr/>
        </p:nvSpPr>
        <p:spPr>
          <a:xfrm flipV="1">
            <a:off x="6408360" y="3478680"/>
            <a:ext cx="1617480" cy="2912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1" name="Group 52"/>
          <p:cNvGrpSpPr/>
          <p:nvPr/>
        </p:nvGrpSpPr>
        <p:grpSpPr>
          <a:xfrm>
            <a:off x="5960160" y="4230360"/>
            <a:ext cx="440280" cy="414000"/>
            <a:chOff x="5960160" y="4230360"/>
            <a:chExt cx="440280" cy="414000"/>
          </a:xfrm>
        </p:grpSpPr>
        <p:sp>
          <p:nvSpPr>
            <p:cNvPr id="1142" name="CustomShape 53"/>
            <p:cNvSpPr/>
            <p:nvPr/>
          </p:nvSpPr>
          <p:spPr>
            <a:xfrm>
              <a:off x="5999400" y="42303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43" name="CustomShape 54"/>
            <p:cNvSpPr/>
            <p:nvPr/>
          </p:nvSpPr>
          <p:spPr>
            <a:xfrm>
              <a:off x="5960160" y="4394160"/>
              <a:ext cx="299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bs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44" name="CustomShape 55"/>
          <p:cNvSpPr/>
          <p:nvPr/>
        </p:nvSpPr>
        <p:spPr>
          <a:xfrm>
            <a:off x="5964120" y="4018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&lt;30&gt;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145" name="Group 56"/>
          <p:cNvGrpSpPr/>
          <p:nvPr/>
        </p:nvGrpSpPr>
        <p:grpSpPr>
          <a:xfrm>
            <a:off x="5967360" y="3581280"/>
            <a:ext cx="440640" cy="414360"/>
            <a:chOff x="5967360" y="3581280"/>
            <a:chExt cx="440640" cy="414360"/>
          </a:xfrm>
        </p:grpSpPr>
        <p:sp>
          <p:nvSpPr>
            <p:cNvPr id="1146" name="CustomShape 57"/>
            <p:cNvSpPr/>
            <p:nvPr/>
          </p:nvSpPr>
          <p:spPr>
            <a:xfrm>
              <a:off x="6006960" y="35812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47" name="CustomShape 58"/>
            <p:cNvSpPr/>
            <p:nvPr/>
          </p:nvSpPr>
          <p:spPr>
            <a:xfrm>
              <a:off x="5967360" y="3745440"/>
              <a:ext cx="3153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vh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48" name="CustomShape 59"/>
          <p:cNvSpPr/>
          <p:nvPr/>
        </p:nvSpPr>
        <p:spPr>
          <a:xfrm>
            <a:off x="5968080" y="3376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49" name="CustomShape 60"/>
          <p:cNvSpPr/>
          <p:nvPr/>
        </p:nvSpPr>
        <p:spPr>
          <a:xfrm>
            <a:off x="5982480" y="36414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50" name="CustomShape 61"/>
          <p:cNvSpPr/>
          <p:nvPr/>
        </p:nvSpPr>
        <p:spPr>
          <a:xfrm>
            <a:off x="5973120" y="4267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51" name="CustomShape 62"/>
          <p:cNvSpPr/>
          <p:nvPr/>
        </p:nvSpPr>
        <p:spPr>
          <a:xfrm flipV="1">
            <a:off x="6440760" y="3478680"/>
            <a:ext cx="1585080" cy="9140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2" name="Group 63"/>
          <p:cNvGrpSpPr/>
          <p:nvPr/>
        </p:nvGrpSpPr>
        <p:grpSpPr>
          <a:xfrm>
            <a:off x="8398080" y="1981080"/>
            <a:ext cx="440640" cy="414360"/>
            <a:chOff x="8398080" y="1981080"/>
            <a:chExt cx="440640" cy="414360"/>
          </a:xfrm>
        </p:grpSpPr>
        <p:sp>
          <p:nvSpPr>
            <p:cNvPr id="1153" name="CustomShape 64"/>
            <p:cNvSpPr/>
            <p:nvPr/>
          </p:nvSpPr>
          <p:spPr>
            <a:xfrm>
              <a:off x="8437680" y="19810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54" name="CustomShape 65"/>
            <p:cNvSpPr/>
            <p:nvPr/>
          </p:nvSpPr>
          <p:spPr>
            <a:xfrm>
              <a:off x="8398080" y="214524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155" name="Group 66"/>
          <p:cNvGrpSpPr/>
          <p:nvPr/>
        </p:nvGrpSpPr>
        <p:grpSpPr>
          <a:xfrm>
            <a:off x="7697880" y="1981080"/>
            <a:ext cx="440640" cy="414360"/>
            <a:chOff x="7697880" y="1981080"/>
            <a:chExt cx="440640" cy="414360"/>
          </a:xfrm>
        </p:grpSpPr>
        <p:sp>
          <p:nvSpPr>
            <p:cNvPr id="1156" name="CustomShape 67"/>
            <p:cNvSpPr/>
            <p:nvPr/>
          </p:nvSpPr>
          <p:spPr>
            <a:xfrm>
              <a:off x="7737480" y="19810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57" name="CustomShape 68"/>
            <p:cNvSpPr/>
            <p:nvPr/>
          </p:nvSpPr>
          <p:spPr>
            <a:xfrm>
              <a:off x="7697880" y="214524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58" name="CustomShape 69"/>
          <p:cNvSpPr/>
          <p:nvPr/>
        </p:nvSpPr>
        <p:spPr>
          <a:xfrm>
            <a:off x="8404560" y="1764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59" name="CustomShape 70"/>
          <p:cNvSpPr/>
          <p:nvPr/>
        </p:nvSpPr>
        <p:spPr>
          <a:xfrm>
            <a:off x="7707600" y="1761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&lt;29&gt;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60" name="CustomShape 71"/>
          <p:cNvSpPr/>
          <p:nvPr/>
        </p:nvSpPr>
        <p:spPr>
          <a:xfrm>
            <a:off x="8505360" y="3363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161" name="Group 72"/>
          <p:cNvGrpSpPr/>
          <p:nvPr/>
        </p:nvGrpSpPr>
        <p:grpSpPr>
          <a:xfrm>
            <a:off x="5954400" y="4943520"/>
            <a:ext cx="440640" cy="414000"/>
            <a:chOff x="5954400" y="4943520"/>
            <a:chExt cx="440640" cy="414000"/>
          </a:xfrm>
        </p:grpSpPr>
        <p:sp>
          <p:nvSpPr>
            <p:cNvPr id="1162" name="CustomShape 73"/>
            <p:cNvSpPr/>
            <p:nvPr/>
          </p:nvSpPr>
          <p:spPr>
            <a:xfrm>
              <a:off x="5994000" y="49435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63" name="CustomShape 74"/>
            <p:cNvSpPr/>
            <p:nvPr/>
          </p:nvSpPr>
          <p:spPr>
            <a:xfrm>
              <a:off x="5954400" y="5107320"/>
              <a:ext cx="3153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vh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64" name="CustomShape 75"/>
          <p:cNvSpPr/>
          <p:nvPr/>
        </p:nvSpPr>
        <p:spPr>
          <a:xfrm>
            <a:off x="5961600" y="47242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165" name="Group 76"/>
          <p:cNvGrpSpPr/>
          <p:nvPr/>
        </p:nvGrpSpPr>
        <p:grpSpPr>
          <a:xfrm>
            <a:off x="5945760" y="5629320"/>
            <a:ext cx="440280" cy="414000"/>
            <a:chOff x="5945760" y="5629320"/>
            <a:chExt cx="440280" cy="414000"/>
          </a:xfrm>
        </p:grpSpPr>
        <p:sp>
          <p:nvSpPr>
            <p:cNvPr id="1166" name="CustomShape 77"/>
            <p:cNvSpPr/>
            <p:nvPr/>
          </p:nvSpPr>
          <p:spPr>
            <a:xfrm>
              <a:off x="5985000" y="56293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67" name="CustomShape 78"/>
            <p:cNvSpPr/>
            <p:nvPr/>
          </p:nvSpPr>
          <p:spPr>
            <a:xfrm>
              <a:off x="5945760" y="5793120"/>
              <a:ext cx="299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bs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68" name="CustomShape 79"/>
          <p:cNvSpPr/>
          <p:nvPr/>
        </p:nvSpPr>
        <p:spPr>
          <a:xfrm>
            <a:off x="5952600" y="5410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69" name="CustomShape 80"/>
          <p:cNvSpPr/>
          <p:nvPr/>
        </p:nvSpPr>
        <p:spPr>
          <a:xfrm flipV="1">
            <a:off x="6395400" y="3479400"/>
            <a:ext cx="1630440" cy="16531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CustomShape 81"/>
          <p:cNvSpPr/>
          <p:nvPr/>
        </p:nvSpPr>
        <p:spPr>
          <a:xfrm flipV="1">
            <a:off x="6386400" y="3478680"/>
            <a:ext cx="1639440" cy="23389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CustomShape 82"/>
          <p:cNvSpPr/>
          <p:nvPr/>
        </p:nvSpPr>
        <p:spPr>
          <a:xfrm>
            <a:off x="5964120" y="49802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72" name="CustomShape 83"/>
          <p:cNvSpPr/>
          <p:nvPr/>
        </p:nvSpPr>
        <p:spPr>
          <a:xfrm>
            <a:off x="5955120" y="56660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73" name="CustomShape 84"/>
          <p:cNvSpPr/>
          <p:nvPr/>
        </p:nvSpPr>
        <p:spPr>
          <a:xfrm>
            <a:off x="8517960" y="3639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174" name="Group 85"/>
          <p:cNvGrpSpPr/>
          <p:nvPr/>
        </p:nvGrpSpPr>
        <p:grpSpPr>
          <a:xfrm>
            <a:off x="5869080" y="2590200"/>
            <a:ext cx="440640" cy="414360"/>
            <a:chOff x="5869080" y="2590200"/>
            <a:chExt cx="440640" cy="414360"/>
          </a:xfrm>
        </p:grpSpPr>
        <p:sp>
          <p:nvSpPr>
            <p:cNvPr id="1175" name="CustomShape 86"/>
            <p:cNvSpPr/>
            <p:nvPr/>
          </p:nvSpPr>
          <p:spPr>
            <a:xfrm>
              <a:off x="5908680" y="25902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76" name="CustomShape 87"/>
            <p:cNvSpPr/>
            <p:nvPr/>
          </p:nvSpPr>
          <p:spPr>
            <a:xfrm>
              <a:off x="5869080" y="275436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77" name="CustomShape 88"/>
          <p:cNvSpPr/>
          <p:nvPr/>
        </p:nvSpPr>
        <p:spPr>
          <a:xfrm>
            <a:off x="5876280" y="2371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78" name="CustomShape 89"/>
          <p:cNvSpPr/>
          <p:nvPr/>
        </p:nvSpPr>
        <p:spPr>
          <a:xfrm>
            <a:off x="5882760" y="26283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79" name="CustomShape 90"/>
          <p:cNvSpPr/>
          <p:nvPr/>
        </p:nvSpPr>
        <p:spPr>
          <a:xfrm rot="16200000" flipH="1">
            <a:off x="6384600" y="2694960"/>
            <a:ext cx="1369800" cy="19195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CustomShape 91"/>
          <p:cNvSpPr/>
          <p:nvPr/>
        </p:nvSpPr>
        <p:spPr>
          <a:xfrm>
            <a:off x="8512920" y="5079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81" name="CustomShape 92"/>
          <p:cNvSpPr/>
          <p:nvPr/>
        </p:nvSpPr>
        <p:spPr>
          <a:xfrm>
            <a:off x="8514360" y="5361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82" name="CustomShape 93"/>
          <p:cNvSpPr/>
          <p:nvPr/>
        </p:nvSpPr>
        <p:spPr>
          <a:xfrm>
            <a:off x="8517960" y="5631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83" name="CustomShape 94"/>
          <p:cNvSpPr/>
          <p:nvPr/>
        </p:nvSpPr>
        <p:spPr>
          <a:xfrm>
            <a:off x="8514360" y="4800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84" name="CustomShape 95"/>
          <p:cNvSpPr/>
          <p:nvPr/>
        </p:nvSpPr>
        <p:spPr>
          <a:xfrm>
            <a:off x="8517960" y="5925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85" name="CustomShape 96"/>
          <p:cNvSpPr/>
          <p:nvPr/>
        </p:nvSpPr>
        <p:spPr>
          <a:xfrm>
            <a:off x="8508960" y="6222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2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5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8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1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006 L 0.00191 -0.19445 E">
                                      <p:cBhvr>
                                        <p:cTn id="90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4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7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3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6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9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2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5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5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8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4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9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2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5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8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3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6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4.44444E-006 L -0.07552 -0.23473 E">
                                      <p:cBhvr>
                                        <p:cTn id="178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2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5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8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1"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4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7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0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3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9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5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8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1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4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8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1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7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0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3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6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9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2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5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7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47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Minh họa đi từ hàm main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1" strike="noStrike" spc="-1">
                <a:solidFill>
                  <a:srgbClr val="00B050"/>
                </a:solidFill>
                <a:latin typeface="Times New Roman"/>
              </a:rPr>
              <a:t>//…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arr2D_Output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(B);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 dễ, tự xem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resize2D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***)&amp;B, 3, 4);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resize2D(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n){ </a:t>
            </a:r>
            <a:r>
              <a:rPr lang="en-US" sz="2800" b="1" strike="noStrike" spc="-1">
                <a:solidFill>
                  <a:srgbClr val="00B050"/>
                </a:solidFill>
                <a:latin typeface="Times New Roman"/>
              </a:rPr>
              <a:t>// m = 3, n = 4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(*a == NULL || m &lt;= 0 || n &lt;= 0)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bs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*)((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*)(*a) - 12);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m_old = bs[0], n_old = bs[1], szItem_old = bs[2];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anew; alloc2D(&amp;anew, m, n, szItem_old);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(anew == NULL)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	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i = 0; i &lt; m_old &amp;&amp; i &lt; m; i++){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(int j = 0; j &lt; n_old &amp;&amp; j &lt; n; j++){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d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*)anew[i] + j * szItem_old;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 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 s = 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*)(*a)[i] + j * szItem_old;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  memmove(d, s, szItem_old);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  }	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	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	free2D(*a); *a = anew;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8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4CEA972-CFD7-48CB-8C12-351D5FAE4C5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189" name="Group 4"/>
          <p:cNvGrpSpPr/>
          <p:nvPr/>
        </p:nvGrpSpPr>
        <p:grpSpPr>
          <a:xfrm>
            <a:off x="8406000" y="2590920"/>
            <a:ext cx="440280" cy="414000"/>
            <a:chOff x="8406000" y="2590920"/>
            <a:chExt cx="440280" cy="414000"/>
          </a:xfrm>
        </p:grpSpPr>
        <p:sp>
          <p:nvSpPr>
            <p:cNvPr id="1190" name="CustomShape 5"/>
            <p:cNvSpPr/>
            <p:nvPr/>
          </p:nvSpPr>
          <p:spPr>
            <a:xfrm>
              <a:off x="8445240" y="25909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191" name="CustomShape 6"/>
            <p:cNvSpPr/>
            <p:nvPr/>
          </p:nvSpPr>
          <p:spPr>
            <a:xfrm>
              <a:off x="8406000" y="2754720"/>
              <a:ext cx="2696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192" name="CustomShape 7"/>
          <p:cNvSpPr/>
          <p:nvPr/>
        </p:nvSpPr>
        <p:spPr>
          <a:xfrm>
            <a:off x="8420760" y="2371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93" name="CustomShape 8"/>
          <p:cNvSpPr/>
          <p:nvPr/>
        </p:nvSpPr>
        <p:spPr>
          <a:xfrm>
            <a:off x="8469720" y="33681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94" name="CustomShape 9"/>
          <p:cNvSpPr/>
          <p:nvPr/>
        </p:nvSpPr>
        <p:spPr>
          <a:xfrm>
            <a:off x="8070120" y="33458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95" name="CustomShape 10"/>
          <p:cNvSpPr/>
          <p:nvPr/>
        </p:nvSpPr>
        <p:spPr>
          <a:xfrm>
            <a:off x="8465760" y="36324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96" name="CustomShape 11"/>
          <p:cNvSpPr/>
          <p:nvPr/>
        </p:nvSpPr>
        <p:spPr>
          <a:xfrm>
            <a:off x="8066520" y="3641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97" name="CustomShape 12"/>
          <p:cNvSpPr/>
          <p:nvPr/>
        </p:nvSpPr>
        <p:spPr>
          <a:xfrm>
            <a:off x="8465760" y="3917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98" name="CustomShape 13"/>
          <p:cNvSpPr/>
          <p:nvPr/>
        </p:nvSpPr>
        <p:spPr>
          <a:xfrm>
            <a:off x="8066520" y="3927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99" name="CustomShape 14"/>
          <p:cNvSpPr/>
          <p:nvPr/>
        </p:nvSpPr>
        <p:spPr>
          <a:xfrm>
            <a:off x="8465760" y="4203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0" name="CustomShape 15"/>
          <p:cNvSpPr/>
          <p:nvPr/>
        </p:nvSpPr>
        <p:spPr>
          <a:xfrm>
            <a:off x="8066520" y="4213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01" name="CustomShape 16"/>
          <p:cNvSpPr/>
          <p:nvPr/>
        </p:nvSpPr>
        <p:spPr>
          <a:xfrm>
            <a:off x="8462520" y="4486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2" name="CustomShape 17"/>
          <p:cNvSpPr/>
          <p:nvPr/>
        </p:nvSpPr>
        <p:spPr>
          <a:xfrm>
            <a:off x="8063280" y="4495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03" name="CustomShape 18"/>
          <p:cNvSpPr/>
          <p:nvPr/>
        </p:nvSpPr>
        <p:spPr>
          <a:xfrm>
            <a:off x="8467200" y="47721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4" name="CustomShape 19"/>
          <p:cNvSpPr/>
          <p:nvPr/>
        </p:nvSpPr>
        <p:spPr>
          <a:xfrm>
            <a:off x="8467200" y="5057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5" name="CustomShape 20"/>
          <p:cNvSpPr/>
          <p:nvPr/>
        </p:nvSpPr>
        <p:spPr>
          <a:xfrm>
            <a:off x="8463960" y="5340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6" name="CustomShape 21"/>
          <p:cNvSpPr/>
          <p:nvPr/>
        </p:nvSpPr>
        <p:spPr>
          <a:xfrm>
            <a:off x="8467200" y="561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7" name="CustomShape 22"/>
          <p:cNvSpPr/>
          <p:nvPr/>
        </p:nvSpPr>
        <p:spPr>
          <a:xfrm>
            <a:off x="8467200" y="5896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8" name="CustomShape 23"/>
          <p:cNvSpPr/>
          <p:nvPr/>
        </p:nvSpPr>
        <p:spPr>
          <a:xfrm>
            <a:off x="8463960" y="617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9" name="CustomShape 24"/>
          <p:cNvSpPr/>
          <p:nvPr/>
        </p:nvSpPr>
        <p:spPr>
          <a:xfrm>
            <a:off x="8066520" y="4800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0" name="CustomShape 25"/>
          <p:cNvSpPr/>
          <p:nvPr/>
        </p:nvSpPr>
        <p:spPr>
          <a:xfrm>
            <a:off x="8069760" y="5089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1" name="CustomShape 26"/>
          <p:cNvSpPr/>
          <p:nvPr/>
        </p:nvSpPr>
        <p:spPr>
          <a:xfrm>
            <a:off x="8069760" y="53755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2" name="CustomShape 27"/>
          <p:cNvSpPr/>
          <p:nvPr/>
        </p:nvSpPr>
        <p:spPr>
          <a:xfrm>
            <a:off x="8069760" y="56610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3" name="CustomShape 28"/>
          <p:cNvSpPr/>
          <p:nvPr/>
        </p:nvSpPr>
        <p:spPr>
          <a:xfrm>
            <a:off x="8066520" y="59436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4" name="CustomShape 29"/>
          <p:cNvSpPr/>
          <p:nvPr/>
        </p:nvSpPr>
        <p:spPr>
          <a:xfrm>
            <a:off x="8066520" y="6203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5" name="CustomShape 30"/>
          <p:cNvSpPr/>
          <p:nvPr/>
        </p:nvSpPr>
        <p:spPr>
          <a:xfrm>
            <a:off x="8548920" y="3363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6" name="CustomShape 31"/>
          <p:cNvSpPr/>
          <p:nvPr/>
        </p:nvSpPr>
        <p:spPr>
          <a:xfrm>
            <a:off x="8547120" y="3643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7" name="CustomShape 32"/>
          <p:cNvSpPr/>
          <p:nvPr/>
        </p:nvSpPr>
        <p:spPr>
          <a:xfrm>
            <a:off x="8547120" y="39315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8" name="CustomShape 33"/>
          <p:cNvSpPr/>
          <p:nvPr/>
        </p:nvSpPr>
        <p:spPr>
          <a:xfrm>
            <a:off x="8419320" y="26290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19" name="CustomShape 34"/>
          <p:cNvSpPr/>
          <p:nvPr/>
        </p:nvSpPr>
        <p:spPr>
          <a:xfrm>
            <a:off x="8886960" y="2755800"/>
            <a:ext cx="7920" cy="1585800"/>
          </a:xfrm>
          <a:prstGeom prst="curvedConnector3">
            <a:avLst>
              <a:gd name="adj1" fmla="val 289427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CustomShape 35"/>
          <p:cNvSpPr/>
          <p:nvPr/>
        </p:nvSpPr>
        <p:spPr>
          <a:xfrm>
            <a:off x="8425080" y="421488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1" name="CustomShape 36"/>
          <p:cNvSpPr/>
          <p:nvPr/>
        </p:nvSpPr>
        <p:spPr>
          <a:xfrm flipH="1">
            <a:off x="8868600" y="434196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CustomShape 37"/>
          <p:cNvSpPr/>
          <p:nvPr/>
        </p:nvSpPr>
        <p:spPr>
          <a:xfrm>
            <a:off x="8424360" y="44924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3" name="CustomShape 38"/>
          <p:cNvSpPr/>
          <p:nvPr/>
        </p:nvSpPr>
        <p:spPr>
          <a:xfrm flipH="1">
            <a:off x="8867880" y="461952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CustomShape 39"/>
          <p:cNvSpPr/>
          <p:nvPr/>
        </p:nvSpPr>
        <p:spPr>
          <a:xfrm>
            <a:off x="8547120" y="5079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5" name="CustomShape 40"/>
          <p:cNvSpPr/>
          <p:nvPr/>
        </p:nvSpPr>
        <p:spPr>
          <a:xfrm>
            <a:off x="8548560" y="5361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6" name="CustomShape 41"/>
          <p:cNvSpPr/>
          <p:nvPr/>
        </p:nvSpPr>
        <p:spPr>
          <a:xfrm>
            <a:off x="8552520" y="5631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7" name="CustomShape 42"/>
          <p:cNvSpPr/>
          <p:nvPr/>
        </p:nvSpPr>
        <p:spPr>
          <a:xfrm>
            <a:off x="8548560" y="4800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8" name="CustomShape 43"/>
          <p:cNvSpPr/>
          <p:nvPr/>
        </p:nvSpPr>
        <p:spPr>
          <a:xfrm>
            <a:off x="8552520" y="5925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29" name="CustomShape 44"/>
          <p:cNvSpPr/>
          <p:nvPr/>
        </p:nvSpPr>
        <p:spPr>
          <a:xfrm>
            <a:off x="8543160" y="62229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230" name="Group 45"/>
          <p:cNvGrpSpPr/>
          <p:nvPr/>
        </p:nvGrpSpPr>
        <p:grpSpPr>
          <a:xfrm>
            <a:off x="7433640" y="2588400"/>
            <a:ext cx="441360" cy="414000"/>
            <a:chOff x="7433640" y="2588400"/>
            <a:chExt cx="441360" cy="414000"/>
          </a:xfrm>
        </p:grpSpPr>
        <p:sp>
          <p:nvSpPr>
            <p:cNvPr id="1231" name="CustomShape 46"/>
            <p:cNvSpPr/>
            <p:nvPr/>
          </p:nvSpPr>
          <p:spPr>
            <a:xfrm>
              <a:off x="7473960" y="25884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32" name="CustomShape 47"/>
            <p:cNvSpPr/>
            <p:nvPr/>
          </p:nvSpPr>
          <p:spPr>
            <a:xfrm>
              <a:off x="7433640" y="27522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33" name="CustomShape 48"/>
          <p:cNvSpPr/>
          <p:nvPr/>
        </p:nvSpPr>
        <p:spPr>
          <a:xfrm>
            <a:off x="7441200" y="23691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34" name="CustomShape 49"/>
          <p:cNvSpPr/>
          <p:nvPr/>
        </p:nvSpPr>
        <p:spPr>
          <a:xfrm>
            <a:off x="7447680" y="2626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35" name="CustomShape 50"/>
          <p:cNvSpPr/>
          <p:nvPr/>
        </p:nvSpPr>
        <p:spPr>
          <a:xfrm flipV="1">
            <a:off x="7915320" y="2502360"/>
            <a:ext cx="494640" cy="2505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36" name="Group 51"/>
          <p:cNvGrpSpPr/>
          <p:nvPr/>
        </p:nvGrpSpPr>
        <p:grpSpPr>
          <a:xfrm>
            <a:off x="6681960" y="2588400"/>
            <a:ext cx="440280" cy="414000"/>
            <a:chOff x="6681960" y="2588400"/>
            <a:chExt cx="440280" cy="414000"/>
          </a:xfrm>
        </p:grpSpPr>
        <p:sp>
          <p:nvSpPr>
            <p:cNvPr id="1237" name="CustomShape 52"/>
            <p:cNvSpPr/>
            <p:nvPr/>
          </p:nvSpPr>
          <p:spPr>
            <a:xfrm>
              <a:off x="6721200" y="25884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38" name="CustomShape 53"/>
            <p:cNvSpPr/>
            <p:nvPr/>
          </p:nvSpPr>
          <p:spPr>
            <a:xfrm>
              <a:off x="6681960" y="2752200"/>
              <a:ext cx="2998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bs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39" name="CustomShape 54"/>
          <p:cNvSpPr/>
          <p:nvPr/>
        </p:nvSpPr>
        <p:spPr>
          <a:xfrm>
            <a:off x="6688800" y="23691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40" name="CustomShape 55"/>
          <p:cNvSpPr/>
          <p:nvPr/>
        </p:nvSpPr>
        <p:spPr>
          <a:xfrm>
            <a:off x="6695280" y="2626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41" name="CustomShape 56"/>
          <p:cNvSpPr/>
          <p:nvPr/>
        </p:nvSpPr>
        <p:spPr>
          <a:xfrm rot="16200000" flipH="1">
            <a:off x="7242120" y="2647800"/>
            <a:ext cx="504360" cy="11451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2" name="Group 57"/>
          <p:cNvGrpSpPr/>
          <p:nvPr/>
        </p:nvGrpSpPr>
        <p:grpSpPr>
          <a:xfrm>
            <a:off x="8390880" y="1792080"/>
            <a:ext cx="440640" cy="414000"/>
            <a:chOff x="8390880" y="1792080"/>
            <a:chExt cx="440640" cy="414000"/>
          </a:xfrm>
        </p:grpSpPr>
        <p:sp>
          <p:nvSpPr>
            <p:cNvPr id="1243" name="CustomShape 58"/>
            <p:cNvSpPr/>
            <p:nvPr/>
          </p:nvSpPr>
          <p:spPr>
            <a:xfrm>
              <a:off x="8430480" y="179208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44" name="CustomShape 59"/>
            <p:cNvSpPr/>
            <p:nvPr/>
          </p:nvSpPr>
          <p:spPr>
            <a:xfrm>
              <a:off x="8390880" y="195588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245" name="Group 60"/>
          <p:cNvGrpSpPr/>
          <p:nvPr/>
        </p:nvGrpSpPr>
        <p:grpSpPr>
          <a:xfrm>
            <a:off x="7712280" y="1793520"/>
            <a:ext cx="440640" cy="414360"/>
            <a:chOff x="7712280" y="1793520"/>
            <a:chExt cx="440640" cy="414360"/>
          </a:xfrm>
        </p:grpSpPr>
        <p:sp>
          <p:nvSpPr>
            <p:cNvPr id="1246" name="CustomShape 61"/>
            <p:cNvSpPr/>
            <p:nvPr/>
          </p:nvSpPr>
          <p:spPr>
            <a:xfrm>
              <a:off x="7751880" y="17935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47" name="CustomShape 62"/>
            <p:cNvSpPr/>
            <p:nvPr/>
          </p:nvSpPr>
          <p:spPr>
            <a:xfrm>
              <a:off x="7712280" y="195768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248" name="Group 63"/>
          <p:cNvGrpSpPr/>
          <p:nvPr/>
        </p:nvGrpSpPr>
        <p:grpSpPr>
          <a:xfrm>
            <a:off x="7026840" y="1794960"/>
            <a:ext cx="486000" cy="414000"/>
            <a:chOff x="7026840" y="1794960"/>
            <a:chExt cx="486000" cy="414000"/>
          </a:xfrm>
        </p:grpSpPr>
        <p:sp>
          <p:nvSpPr>
            <p:cNvPr id="1249" name="CustomShape 64"/>
            <p:cNvSpPr/>
            <p:nvPr/>
          </p:nvSpPr>
          <p:spPr>
            <a:xfrm>
              <a:off x="7066080" y="17949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50" name="CustomShape 65"/>
            <p:cNvSpPr/>
            <p:nvPr/>
          </p:nvSpPr>
          <p:spPr>
            <a:xfrm>
              <a:off x="7026840" y="1958760"/>
              <a:ext cx="48600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n_old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251" name="Group 66"/>
          <p:cNvGrpSpPr/>
          <p:nvPr/>
        </p:nvGrpSpPr>
        <p:grpSpPr>
          <a:xfrm>
            <a:off x="6327360" y="1793520"/>
            <a:ext cx="522360" cy="414360"/>
            <a:chOff x="6327360" y="1793520"/>
            <a:chExt cx="522360" cy="414360"/>
          </a:xfrm>
        </p:grpSpPr>
        <p:sp>
          <p:nvSpPr>
            <p:cNvPr id="1252" name="CustomShape 67"/>
            <p:cNvSpPr/>
            <p:nvPr/>
          </p:nvSpPr>
          <p:spPr>
            <a:xfrm>
              <a:off x="6380280" y="17935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53" name="CustomShape 68"/>
            <p:cNvSpPr/>
            <p:nvPr/>
          </p:nvSpPr>
          <p:spPr>
            <a:xfrm>
              <a:off x="6327360" y="1957680"/>
              <a:ext cx="5223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m_old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254" name="Group 69"/>
          <p:cNvGrpSpPr/>
          <p:nvPr/>
        </p:nvGrpSpPr>
        <p:grpSpPr>
          <a:xfrm>
            <a:off x="5639760" y="1794960"/>
            <a:ext cx="467640" cy="393480"/>
            <a:chOff x="5639760" y="1794960"/>
            <a:chExt cx="467640" cy="393480"/>
          </a:xfrm>
        </p:grpSpPr>
        <p:sp>
          <p:nvSpPr>
            <p:cNvPr id="1255" name="CustomShape 70"/>
            <p:cNvSpPr/>
            <p:nvPr/>
          </p:nvSpPr>
          <p:spPr>
            <a:xfrm>
              <a:off x="5680080" y="17949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56" name="CustomShape 71"/>
            <p:cNvSpPr/>
            <p:nvPr/>
          </p:nvSpPr>
          <p:spPr>
            <a:xfrm>
              <a:off x="5639760" y="2022120"/>
              <a:ext cx="467640" cy="166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00" b="0" strike="noStrike" spc="-1">
                  <a:solidFill>
                    <a:srgbClr val="000000"/>
                  </a:solidFill>
                  <a:latin typeface="Times New Roman"/>
                </a:rPr>
                <a:t>szItem_old</a:t>
              </a:r>
              <a:endParaRPr lang="en-US" sz="500" b="0" strike="noStrike" spc="-1">
                <a:latin typeface="Arial"/>
              </a:endParaRPr>
            </a:p>
          </p:txBody>
        </p:sp>
      </p:grpSp>
      <p:grpSp>
        <p:nvGrpSpPr>
          <p:cNvPr id="1257" name="Group 72"/>
          <p:cNvGrpSpPr/>
          <p:nvPr/>
        </p:nvGrpSpPr>
        <p:grpSpPr>
          <a:xfrm>
            <a:off x="5946120" y="2505240"/>
            <a:ext cx="462960" cy="414000"/>
            <a:chOff x="5946120" y="2505240"/>
            <a:chExt cx="462960" cy="414000"/>
          </a:xfrm>
        </p:grpSpPr>
        <p:sp>
          <p:nvSpPr>
            <p:cNvPr id="1258" name="CustomShape 73"/>
            <p:cNvSpPr/>
            <p:nvPr/>
          </p:nvSpPr>
          <p:spPr>
            <a:xfrm>
              <a:off x="5985000" y="25052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259" name="CustomShape 74"/>
            <p:cNvSpPr/>
            <p:nvPr/>
          </p:nvSpPr>
          <p:spPr>
            <a:xfrm>
              <a:off x="5946120" y="2669040"/>
              <a:ext cx="4629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anew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60" name="CustomShape 75"/>
          <p:cNvSpPr/>
          <p:nvPr/>
        </p:nvSpPr>
        <p:spPr>
          <a:xfrm>
            <a:off x="5952600" y="22860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61" name="CustomShape 76"/>
          <p:cNvSpPr/>
          <p:nvPr/>
        </p:nvSpPr>
        <p:spPr>
          <a:xfrm>
            <a:off x="5928120" y="254304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62" name="CustomShape 77"/>
          <p:cNvSpPr/>
          <p:nvPr/>
        </p:nvSpPr>
        <p:spPr>
          <a:xfrm rot="16200000" flipH="1">
            <a:off x="5711040" y="3389040"/>
            <a:ext cx="1109160" cy="17676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CustomShape 78"/>
          <p:cNvSpPr/>
          <p:nvPr/>
        </p:nvSpPr>
        <p:spPr>
          <a:xfrm>
            <a:off x="6840000" y="3400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4" name="CustomShape 79"/>
          <p:cNvSpPr/>
          <p:nvPr/>
        </p:nvSpPr>
        <p:spPr>
          <a:xfrm>
            <a:off x="6346080" y="33483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65" name="CustomShape 80"/>
          <p:cNvSpPr/>
          <p:nvPr/>
        </p:nvSpPr>
        <p:spPr>
          <a:xfrm>
            <a:off x="6846840" y="358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6" name="CustomShape 81"/>
          <p:cNvSpPr/>
          <p:nvPr/>
        </p:nvSpPr>
        <p:spPr>
          <a:xfrm>
            <a:off x="6357240" y="35499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67" name="CustomShape 82"/>
          <p:cNvSpPr/>
          <p:nvPr/>
        </p:nvSpPr>
        <p:spPr>
          <a:xfrm>
            <a:off x="6846840" y="3757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8" name="CustomShape 83"/>
          <p:cNvSpPr/>
          <p:nvPr/>
        </p:nvSpPr>
        <p:spPr>
          <a:xfrm>
            <a:off x="6357240" y="37339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69" name="CustomShape 84"/>
          <p:cNvSpPr/>
          <p:nvPr/>
        </p:nvSpPr>
        <p:spPr>
          <a:xfrm>
            <a:off x="6846840" y="394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0" name="CustomShape 85"/>
          <p:cNvSpPr/>
          <p:nvPr/>
        </p:nvSpPr>
        <p:spPr>
          <a:xfrm>
            <a:off x="6360480" y="390564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71" name="CustomShape 86"/>
          <p:cNvSpPr/>
          <p:nvPr/>
        </p:nvSpPr>
        <p:spPr>
          <a:xfrm>
            <a:off x="6843600" y="4120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2" name="CustomShape 87"/>
          <p:cNvSpPr/>
          <p:nvPr/>
        </p:nvSpPr>
        <p:spPr>
          <a:xfrm>
            <a:off x="6360480" y="408312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73" name="CustomShape 88"/>
          <p:cNvSpPr/>
          <p:nvPr/>
        </p:nvSpPr>
        <p:spPr>
          <a:xfrm>
            <a:off x="6848280" y="430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4" name="CustomShape 89"/>
          <p:cNvSpPr/>
          <p:nvPr/>
        </p:nvSpPr>
        <p:spPr>
          <a:xfrm>
            <a:off x="6848280" y="4477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5" name="CustomShape 90"/>
          <p:cNvSpPr/>
          <p:nvPr/>
        </p:nvSpPr>
        <p:spPr>
          <a:xfrm>
            <a:off x="6845040" y="465084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6" name="CustomShape 91"/>
          <p:cNvSpPr/>
          <p:nvPr/>
        </p:nvSpPr>
        <p:spPr>
          <a:xfrm>
            <a:off x="6848280" y="48348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7" name="CustomShape 92"/>
          <p:cNvSpPr/>
          <p:nvPr/>
        </p:nvSpPr>
        <p:spPr>
          <a:xfrm>
            <a:off x="6848280" y="5008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8" name="CustomShape 93"/>
          <p:cNvSpPr/>
          <p:nvPr/>
        </p:nvSpPr>
        <p:spPr>
          <a:xfrm>
            <a:off x="6845040" y="51876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9" name="CustomShape 94"/>
          <p:cNvSpPr/>
          <p:nvPr/>
        </p:nvSpPr>
        <p:spPr>
          <a:xfrm>
            <a:off x="6357240" y="42591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0" name="CustomShape 95"/>
          <p:cNvSpPr/>
          <p:nvPr/>
        </p:nvSpPr>
        <p:spPr>
          <a:xfrm>
            <a:off x="6357240" y="4443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1" name="CustomShape 96"/>
          <p:cNvSpPr/>
          <p:nvPr/>
        </p:nvSpPr>
        <p:spPr>
          <a:xfrm>
            <a:off x="6357240" y="46166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2" name="CustomShape 97"/>
          <p:cNvSpPr/>
          <p:nvPr/>
        </p:nvSpPr>
        <p:spPr>
          <a:xfrm>
            <a:off x="6357240" y="480060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3" name="CustomShape 98"/>
          <p:cNvSpPr/>
          <p:nvPr/>
        </p:nvSpPr>
        <p:spPr>
          <a:xfrm>
            <a:off x="6357240" y="4974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4" name="CustomShape 99"/>
          <p:cNvSpPr/>
          <p:nvPr/>
        </p:nvSpPr>
        <p:spPr>
          <a:xfrm>
            <a:off x="6357240" y="516060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85" name="CustomShape 100"/>
          <p:cNvSpPr/>
          <p:nvPr/>
        </p:nvSpPr>
        <p:spPr>
          <a:xfrm>
            <a:off x="6838920" y="537336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86" name="CustomShape 101"/>
          <p:cNvSpPr/>
          <p:nvPr/>
        </p:nvSpPr>
        <p:spPr>
          <a:xfrm>
            <a:off x="6838920" y="55494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87" name="CustomShape 102"/>
          <p:cNvSpPr/>
          <p:nvPr/>
        </p:nvSpPr>
        <p:spPr>
          <a:xfrm>
            <a:off x="6835680" y="5722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88" name="CustomShape 103"/>
          <p:cNvSpPr/>
          <p:nvPr/>
        </p:nvSpPr>
        <p:spPr>
          <a:xfrm>
            <a:off x="6838920" y="59068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89" name="CustomShape 104"/>
          <p:cNvSpPr/>
          <p:nvPr/>
        </p:nvSpPr>
        <p:spPr>
          <a:xfrm>
            <a:off x="6838920" y="60804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0" name="CustomShape 105"/>
          <p:cNvSpPr/>
          <p:nvPr/>
        </p:nvSpPr>
        <p:spPr>
          <a:xfrm>
            <a:off x="6835680" y="62596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1" name="CustomShape 106"/>
          <p:cNvSpPr/>
          <p:nvPr/>
        </p:nvSpPr>
        <p:spPr>
          <a:xfrm>
            <a:off x="6357240" y="5334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2" name="CustomShape 107"/>
          <p:cNvSpPr/>
          <p:nvPr/>
        </p:nvSpPr>
        <p:spPr>
          <a:xfrm>
            <a:off x="6354720" y="55180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3" name="CustomShape 108"/>
          <p:cNvSpPr/>
          <p:nvPr/>
        </p:nvSpPr>
        <p:spPr>
          <a:xfrm>
            <a:off x="6354720" y="56912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4" name="CustomShape 109"/>
          <p:cNvSpPr/>
          <p:nvPr/>
        </p:nvSpPr>
        <p:spPr>
          <a:xfrm>
            <a:off x="6357240" y="58672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5" name="CustomShape 110"/>
          <p:cNvSpPr/>
          <p:nvPr/>
        </p:nvSpPr>
        <p:spPr>
          <a:xfrm>
            <a:off x="6350040" y="60602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6" name="CustomShape 111"/>
          <p:cNvSpPr/>
          <p:nvPr/>
        </p:nvSpPr>
        <p:spPr>
          <a:xfrm>
            <a:off x="6357240" y="62337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7" name="CustomShape 112"/>
          <p:cNvSpPr/>
          <p:nvPr/>
        </p:nvSpPr>
        <p:spPr>
          <a:xfrm>
            <a:off x="6913800" y="3373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8" name="CustomShape 113"/>
          <p:cNvSpPr/>
          <p:nvPr/>
        </p:nvSpPr>
        <p:spPr>
          <a:xfrm>
            <a:off x="6912000" y="3549960"/>
            <a:ext cx="16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299" name="CustomShape 114"/>
          <p:cNvSpPr/>
          <p:nvPr/>
        </p:nvSpPr>
        <p:spPr>
          <a:xfrm>
            <a:off x="6909120" y="3723120"/>
            <a:ext cx="16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00" name="CustomShape 115"/>
          <p:cNvSpPr/>
          <p:nvPr/>
        </p:nvSpPr>
        <p:spPr>
          <a:xfrm>
            <a:off x="6770160" y="390708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01" name="CustomShape 116"/>
          <p:cNvSpPr/>
          <p:nvPr/>
        </p:nvSpPr>
        <p:spPr>
          <a:xfrm>
            <a:off x="6769800" y="40910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02" name="CustomShape 117"/>
          <p:cNvSpPr/>
          <p:nvPr/>
        </p:nvSpPr>
        <p:spPr>
          <a:xfrm>
            <a:off x="6780240" y="42670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03" name="CustomShape 118"/>
          <p:cNvSpPr/>
          <p:nvPr/>
        </p:nvSpPr>
        <p:spPr>
          <a:xfrm rot="10800000" flipV="1">
            <a:off x="6367680" y="4569480"/>
            <a:ext cx="12240" cy="53748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CustomShape 119"/>
          <p:cNvSpPr/>
          <p:nvPr/>
        </p:nvSpPr>
        <p:spPr>
          <a:xfrm rot="10800000" flipV="1">
            <a:off x="6367680" y="5287680"/>
            <a:ext cx="12240" cy="107712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CustomShape 120"/>
          <p:cNvSpPr/>
          <p:nvPr/>
        </p:nvSpPr>
        <p:spPr>
          <a:xfrm rot="10800000" flipV="1">
            <a:off x="6367680" y="5994360"/>
            <a:ext cx="12240" cy="160776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CustomShape 121"/>
          <p:cNvSpPr/>
          <p:nvPr/>
        </p:nvSpPr>
        <p:spPr>
          <a:xfrm>
            <a:off x="6835680" y="644364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7" name="CustomShape 122"/>
          <p:cNvSpPr/>
          <p:nvPr/>
        </p:nvSpPr>
        <p:spPr>
          <a:xfrm>
            <a:off x="6357240" y="64173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&lt;168&gt;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308" name="Group 123"/>
          <p:cNvGrpSpPr/>
          <p:nvPr/>
        </p:nvGrpSpPr>
        <p:grpSpPr>
          <a:xfrm>
            <a:off x="7412400" y="3886200"/>
            <a:ext cx="435960" cy="326520"/>
            <a:chOff x="7412400" y="3886200"/>
            <a:chExt cx="435960" cy="326520"/>
          </a:xfrm>
        </p:grpSpPr>
        <p:sp>
          <p:nvSpPr>
            <p:cNvPr id="1309" name="CustomShape 124"/>
            <p:cNvSpPr/>
            <p:nvPr/>
          </p:nvSpPr>
          <p:spPr>
            <a:xfrm>
              <a:off x="7447320" y="3886200"/>
              <a:ext cx="401040" cy="2728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10" name="CustomShape 125"/>
            <p:cNvSpPr/>
            <p:nvPr/>
          </p:nvSpPr>
          <p:spPr>
            <a:xfrm>
              <a:off x="7412400" y="396252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d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311" name="CustomShape 126"/>
          <p:cNvSpPr/>
          <p:nvPr/>
        </p:nvSpPr>
        <p:spPr>
          <a:xfrm>
            <a:off x="7372800" y="36770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312" name="Group 127"/>
          <p:cNvGrpSpPr/>
          <p:nvPr/>
        </p:nvGrpSpPr>
        <p:grpSpPr>
          <a:xfrm>
            <a:off x="7385760" y="5384880"/>
            <a:ext cx="462600" cy="326520"/>
            <a:chOff x="7385760" y="5384880"/>
            <a:chExt cx="462600" cy="326520"/>
          </a:xfrm>
        </p:grpSpPr>
        <p:sp>
          <p:nvSpPr>
            <p:cNvPr id="1313" name="CustomShape 128"/>
            <p:cNvSpPr/>
            <p:nvPr/>
          </p:nvSpPr>
          <p:spPr>
            <a:xfrm>
              <a:off x="7447320" y="5384880"/>
              <a:ext cx="401040" cy="2728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14" name="CustomShape 129"/>
            <p:cNvSpPr/>
            <p:nvPr/>
          </p:nvSpPr>
          <p:spPr>
            <a:xfrm>
              <a:off x="7385760" y="5461200"/>
              <a:ext cx="2329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s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315" name="CustomShape 130"/>
          <p:cNvSpPr/>
          <p:nvPr/>
        </p:nvSpPr>
        <p:spPr>
          <a:xfrm>
            <a:off x="7372800" y="51620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16" name="CustomShape 131"/>
          <p:cNvSpPr/>
          <p:nvPr/>
        </p:nvSpPr>
        <p:spPr>
          <a:xfrm>
            <a:off x="7387560" y="387000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17" name="CustomShape 132"/>
          <p:cNvSpPr/>
          <p:nvPr/>
        </p:nvSpPr>
        <p:spPr>
          <a:xfrm>
            <a:off x="741420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18" name="CustomShape 133"/>
          <p:cNvSpPr/>
          <p:nvPr/>
        </p:nvSpPr>
        <p:spPr>
          <a:xfrm rot="10800000" flipV="1">
            <a:off x="7410600" y="4567680"/>
            <a:ext cx="160560" cy="4780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CustomShape 134"/>
          <p:cNvSpPr/>
          <p:nvPr/>
        </p:nvSpPr>
        <p:spPr>
          <a:xfrm flipV="1">
            <a:off x="7848720" y="4926960"/>
            <a:ext cx="214920" cy="5936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CustomShape 135"/>
          <p:cNvSpPr/>
          <p:nvPr/>
        </p:nvSpPr>
        <p:spPr>
          <a:xfrm>
            <a:off x="6925320" y="4617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1" name="CustomShape 136"/>
          <p:cNvSpPr/>
          <p:nvPr/>
        </p:nvSpPr>
        <p:spPr>
          <a:xfrm>
            <a:off x="6925320" y="4798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2" name="CustomShape 137"/>
          <p:cNvSpPr/>
          <p:nvPr/>
        </p:nvSpPr>
        <p:spPr>
          <a:xfrm>
            <a:off x="6923520" y="4442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3" name="CustomShape 138"/>
          <p:cNvSpPr/>
          <p:nvPr/>
        </p:nvSpPr>
        <p:spPr>
          <a:xfrm>
            <a:off x="7391520" y="38725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4" name="CustomShape 139"/>
          <p:cNvSpPr/>
          <p:nvPr/>
        </p:nvSpPr>
        <p:spPr>
          <a:xfrm>
            <a:off x="741276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5" name="CustomShape 140"/>
          <p:cNvSpPr/>
          <p:nvPr/>
        </p:nvSpPr>
        <p:spPr>
          <a:xfrm rot="10800000" flipV="1">
            <a:off x="7410600" y="4740480"/>
            <a:ext cx="163800" cy="6512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CustomShape 141"/>
          <p:cNvSpPr/>
          <p:nvPr/>
        </p:nvSpPr>
        <p:spPr>
          <a:xfrm flipV="1">
            <a:off x="7848720" y="5216400"/>
            <a:ext cx="218160" cy="3045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142"/>
          <p:cNvSpPr/>
          <p:nvPr/>
        </p:nvSpPr>
        <p:spPr>
          <a:xfrm>
            <a:off x="7385760" y="387108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8" name="CustomShape 143"/>
          <p:cNvSpPr/>
          <p:nvPr/>
        </p:nvSpPr>
        <p:spPr>
          <a:xfrm>
            <a:off x="741996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29" name="CustomShape 144"/>
          <p:cNvSpPr/>
          <p:nvPr/>
        </p:nvSpPr>
        <p:spPr>
          <a:xfrm flipV="1">
            <a:off x="7848720" y="5502240"/>
            <a:ext cx="218160" cy="187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145"/>
          <p:cNvSpPr/>
          <p:nvPr/>
        </p:nvSpPr>
        <p:spPr>
          <a:xfrm rot="10800000" flipV="1">
            <a:off x="7410600" y="4925160"/>
            <a:ext cx="160560" cy="8352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CustomShape 146"/>
          <p:cNvSpPr/>
          <p:nvPr/>
        </p:nvSpPr>
        <p:spPr>
          <a:xfrm>
            <a:off x="7380720" y="38725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2" name="CustomShape 147"/>
          <p:cNvSpPr/>
          <p:nvPr/>
        </p:nvSpPr>
        <p:spPr>
          <a:xfrm>
            <a:off x="740736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3" name="CustomShape 148"/>
          <p:cNvSpPr/>
          <p:nvPr/>
        </p:nvSpPr>
        <p:spPr>
          <a:xfrm>
            <a:off x="6919920" y="5158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4" name="CustomShape 149"/>
          <p:cNvSpPr/>
          <p:nvPr/>
        </p:nvSpPr>
        <p:spPr>
          <a:xfrm>
            <a:off x="7381080" y="387108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5" name="CustomShape 150"/>
          <p:cNvSpPr/>
          <p:nvPr/>
        </p:nvSpPr>
        <p:spPr>
          <a:xfrm>
            <a:off x="740844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6" name="CustomShape 151"/>
          <p:cNvSpPr/>
          <p:nvPr/>
        </p:nvSpPr>
        <p:spPr>
          <a:xfrm>
            <a:off x="6912720" y="5344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37" name="CustomShape 152"/>
          <p:cNvSpPr/>
          <p:nvPr/>
        </p:nvSpPr>
        <p:spPr>
          <a:xfrm>
            <a:off x="7848720" y="5521680"/>
            <a:ext cx="218160" cy="2660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CustomShape 153"/>
          <p:cNvSpPr/>
          <p:nvPr/>
        </p:nvSpPr>
        <p:spPr>
          <a:xfrm>
            <a:off x="7848720" y="5521680"/>
            <a:ext cx="214920" cy="5486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CustomShape 154"/>
          <p:cNvSpPr/>
          <p:nvPr/>
        </p:nvSpPr>
        <p:spPr>
          <a:xfrm rot="10800000" flipV="1">
            <a:off x="7410600" y="5277240"/>
            <a:ext cx="163800" cy="11883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CustomShape 155"/>
          <p:cNvSpPr/>
          <p:nvPr/>
        </p:nvSpPr>
        <p:spPr>
          <a:xfrm rot="10800000" flipV="1">
            <a:off x="7410600" y="5463720"/>
            <a:ext cx="169920" cy="13737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CustomShape 156"/>
          <p:cNvSpPr/>
          <p:nvPr/>
        </p:nvSpPr>
        <p:spPr>
          <a:xfrm rot="10800000" flipV="1">
            <a:off x="7410600" y="5639760"/>
            <a:ext cx="169920" cy="15501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CustomShape 157"/>
          <p:cNvSpPr/>
          <p:nvPr/>
        </p:nvSpPr>
        <p:spPr>
          <a:xfrm>
            <a:off x="7848720" y="5521680"/>
            <a:ext cx="214920" cy="8092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CustomShape 158"/>
          <p:cNvSpPr/>
          <p:nvPr/>
        </p:nvSpPr>
        <p:spPr>
          <a:xfrm>
            <a:off x="7408440" y="533412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44" name="CustomShape 159"/>
          <p:cNvSpPr/>
          <p:nvPr/>
        </p:nvSpPr>
        <p:spPr>
          <a:xfrm>
            <a:off x="7387920" y="387108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45" name="CustomShape 160"/>
          <p:cNvSpPr/>
          <p:nvPr/>
        </p:nvSpPr>
        <p:spPr>
          <a:xfrm>
            <a:off x="6907320" y="5514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46" name="CustomShape 161"/>
          <p:cNvSpPr/>
          <p:nvPr/>
        </p:nvSpPr>
        <p:spPr>
          <a:xfrm rot="10800000" flipV="1">
            <a:off x="8416800" y="4034160"/>
            <a:ext cx="1109160" cy="12780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CustomShape 162"/>
          <p:cNvSpPr/>
          <p:nvPr/>
        </p:nvSpPr>
        <p:spPr>
          <a:xfrm>
            <a:off x="8387640" y="263088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48" name="CustomShape 163"/>
          <p:cNvSpPr/>
          <p:nvPr/>
        </p:nvSpPr>
        <p:spPr>
          <a:xfrm>
            <a:off x="8507160" y="1832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49" name="CustomShape 164"/>
          <p:cNvSpPr/>
          <p:nvPr/>
        </p:nvSpPr>
        <p:spPr>
          <a:xfrm>
            <a:off x="7831080" y="1828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50" name="CustomShape 165"/>
          <p:cNvSpPr/>
          <p:nvPr/>
        </p:nvSpPr>
        <p:spPr>
          <a:xfrm>
            <a:off x="6478920" y="1803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51" name="CustomShape 166"/>
          <p:cNvSpPr/>
          <p:nvPr/>
        </p:nvSpPr>
        <p:spPr>
          <a:xfrm>
            <a:off x="7141320" y="1803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52" name="CustomShape 167"/>
          <p:cNvSpPr/>
          <p:nvPr/>
        </p:nvSpPr>
        <p:spPr>
          <a:xfrm>
            <a:off x="5760000" y="1828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9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2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7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3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9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2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8"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1"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0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3"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6" dur="5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6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9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2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5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0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6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9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4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8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1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4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7"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3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6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9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2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7" dur="5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1"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4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7"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0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6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9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2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5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0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4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7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0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3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9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2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5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8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3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7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0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6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2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5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8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1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6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0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3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6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9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5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8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1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4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9"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3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6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9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2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5" dur="5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8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1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4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9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2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5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8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1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4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7"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0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3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6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9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2"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5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8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1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4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7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0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3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6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9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5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8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1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4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0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3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6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9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2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5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8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1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7"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0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2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5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0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3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6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9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2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5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8" dur="5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1" dur="50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4" dur="5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7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0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3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6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9" dur="5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2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5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8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1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4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7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0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3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4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7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Minh họa đi từ hàm main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1" strike="noStrike" spc="-1">
                <a:solidFill>
                  <a:srgbClr val="00B050"/>
                </a:solidFill>
                <a:latin typeface="Times New Roman"/>
              </a:rPr>
              <a:t>//…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arr2D_Output(B); </a:t>
            </a:r>
            <a:r>
              <a:rPr lang="en-US" sz="2400" b="0" strike="noStrike" spc="-1">
                <a:solidFill>
                  <a:srgbClr val="00B050"/>
                </a:solidFill>
                <a:latin typeface="Times New Roman"/>
              </a:rPr>
              <a:t>// dễ, tự xem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resize2D((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***)&amp;B, 3, 4);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FF0000"/>
                </a:solidFill>
                <a:latin typeface="Times New Roman"/>
              </a:rPr>
              <a:t>free2D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**)B);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free2D(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NULL){ 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 p = 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char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*)a - 12; 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free(p);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35A38164-4C6E-4D95-A719-68AAE04E730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356" name="Group 4"/>
          <p:cNvGrpSpPr/>
          <p:nvPr/>
        </p:nvGrpSpPr>
        <p:grpSpPr>
          <a:xfrm>
            <a:off x="8406000" y="2590920"/>
            <a:ext cx="440280" cy="414000"/>
            <a:chOff x="8406000" y="2590920"/>
            <a:chExt cx="440280" cy="414000"/>
          </a:xfrm>
        </p:grpSpPr>
        <p:sp>
          <p:nvSpPr>
            <p:cNvPr id="1357" name="CustomShape 5"/>
            <p:cNvSpPr/>
            <p:nvPr/>
          </p:nvSpPr>
          <p:spPr>
            <a:xfrm>
              <a:off x="8445240" y="25909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58" name="CustomShape 6"/>
            <p:cNvSpPr/>
            <p:nvPr/>
          </p:nvSpPr>
          <p:spPr>
            <a:xfrm>
              <a:off x="8406000" y="2754720"/>
              <a:ext cx="2696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359" name="CustomShape 7"/>
          <p:cNvSpPr/>
          <p:nvPr/>
        </p:nvSpPr>
        <p:spPr>
          <a:xfrm>
            <a:off x="8420760" y="23716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360" name="Group 8"/>
          <p:cNvGrpSpPr/>
          <p:nvPr/>
        </p:nvGrpSpPr>
        <p:grpSpPr>
          <a:xfrm>
            <a:off x="7433640" y="2588400"/>
            <a:ext cx="441360" cy="414000"/>
            <a:chOff x="7433640" y="2588400"/>
            <a:chExt cx="441360" cy="414000"/>
          </a:xfrm>
        </p:grpSpPr>
        <p:sp>
          <p:nvSpPr>
            <p:cNvPr id="1361" name="CustomShape 9"/>
            <p:cNvSpPr/>
            <p:nvPr/>
          </p:nvSpPr>
          <p:spPr>
            <a:xfrm>
              <a:off x="7473960" y="25884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362" name="CustomShape 10"/>
            <p:cNvSpPr/>
            <p:nvPr/>
          </p:nvSpPr>
          <p:spPr>
            <a:xfrm>
              <a:off x="7433640" y="27522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363" name="CustomShape 11"/>
          <p:cNvSpPr/>
          <p:nvPr/>
        </p:nvSpPr>
        <p:spPr>
          <a:xfrm>
            <a:off x="7441200" y="23691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&lt;01&gt;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64" name="CustomShape 12"/>
          <p:cNvSpPr/>
          <p:nvPr/>
        </p:nvSpPr>
        <p:spPr>
          <a:xfrm>
            <a:off x="7416720" y="262656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65" name="CustomShape 13"/>
          <p:cNvSpPr/>
          <p:nvPr/>
        </p:nvSpPr>
        <p:spPr>
          <a:xfrm rot="5400000">
            <a:off x="6482520" y="2840400"/>
            <a:ext cx="1064160" cy="1319400"/>
          </a:xfrm>
          <a:prstGeom prst="curvedConnector4">
            <a:avLst>
              <a:gd name="adj1" fmla="val 20276"/>
              <a:gd name="adj2" fmla="val 117322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CustomShape 14"/>
          <p:cNvSpPr/>
          <p:nvPr/>
        </p:nvSpPr>
        <p:spPr>
          <a:xfrm>
            <a:off x="6840000" y="3400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7" name="CustomShape 15"/>
          <p:cNvSpPr/>
          <p:nvPr/>
        </p:nvSpPr>
        <p:spPr>
          <a:xfrm>
            <a:off x="6346080" y="33483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68" name="CustomShape 16"/>
          <p:cNvSpPr/>
          <p:nvPr/>
        </p:nvSpPr>
        <p:spPr>
          <a:xfrm>
            <a:off x="6846840" y="358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69" name="CustomShape 17"/>
          <p:cNvSpPr/>
          <p:nvPr/>
        </p:nvSpPr>
        <p:spPr>
          <a:xfrm>
            <a:off x="6357240" y="35499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70" name="CustomShape 18"/>
          <p:cNvSpPr/>
          <p:nvPr/>
        </p:nvSpPr>
        <p:spPr>
          <a:xfrm>
            <a:off x="6846840" y="3757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1" name="CustomShape 19"/>
          <p:cNvSpPr/>
          <p:nvPr/>
        </p:nvSpPr>
        <p:spPr>
          <a:xfrm>
            <a:off x="6357240" y="37339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72" name="CustomShape 20"/>
          <p:cNvSpPr/>
          <p:nvPr/>
        </p:nvSpPr>
        <p:spPr>
          <a:xfrm>
            <a:off x="6846840" y="394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3" name="CustomShape 21"/>
          <p:cNvSpPr/>
          <p:nvPr/>
        </p:nvSpPr>
        <p:spPr>
          <a:xfrm>
            <a:off x="6360480" y="390564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74" name="CustomShape 22"/>
          <p:cNvSpPr/>
          <p:nvPr/>
        </p:nvSpPr>
        <p:spPr>
          <a:xfrm>
            <a:off x="6843600" y="4120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5" name="CustomShape 23"/>
          <p:cNvSpPr/>
          <p:nvPr/>
        </p:nvSpPr>
        <p:spPr>
          <a:xfrm>
            <a:off x="6360480" y="408312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76" name="CustomShape 24"/>
          <p:cNvSpPr/>
          <p:nvPr/>
        </p:nvSpPr>
        <p:spPr>
          <a:xfrm>
            <a:off x="6848280" y="43012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7" name="CustomShape 25"/>
          <p:cNvSpPr/>
          <p:nvPr/>
        </p:nvSpPr>
        <p:spPr>
          <a:xfrm>
            <a:off x="6848280" y="4477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8" name="CustomShape 26"/>
          <p:cNvSpPr/>
          <p:nvPr/>
        </p:nvSpPr>
        <p:spPr>
          <a:xfrm>
            <a:off x="6845040" y="465084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79" name="CustomShape 27"/>
          <p:cNvSpPr/>
          <p:nvPr/>
        </p:nvSpPr>
        <p:spPr>
          <a:xfrm>
            <a:off x="6848280" y="48348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0" name="CustomShape 28"/>
          <p:cNvSpPr/>
          <p:nvPr/>
        </p:nvSpPr>
        <p:spPr>
          <a:xfrm>
            <a:off x="6848280" y="50083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1" name="CustomShape 29"/>
          <p:cNvSpPr/>
          <p:nvPr/>
        </p:nvSpPr>
        <p:spPr>
          <a:xfrm>
            <a:off x="6845040" y="51876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2" name="CustomShape 30"/>
          <p:cNvSpPr/>
          <p:nvPr/>
        </p:nvSpPr>
        <p:spPr>
          <a:xfrm>
            <a:off x="6357240" y="42591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3" name="CustomShape 31"/>
          <p:cNvSpPr/>
          <p:nvPr/>
        </p:nvSpPr>
        <p:spPr>
          <a:xfrm>
            <a:off x="6357240" y="4443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4" name="CustomShape 32"/>
          <p:cNvSpPr/>
          <p:nvPr/>
        </p:nvSpPr>
        <p:spPr>
          <a:xfrm>
            <a:off x="6357240" y="46166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5" name="CustomShape 33"/>
          <p:cNvSpPr/>
          <p:nvPr/>
        </p:nvSpPr>
        <p:spPr>
          <a:xfrm>
            <a:off x="6357240" y="480060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6" name="CustomShape 34"/>
          <p:cNvSpPr/>
          <p:nvPr/>
        </p:nvSpPr>
        <p:spPr>
          <a:xfrm>
            <a:off x="6357240" y="4974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7" name="CustomShape 35"/>
          <p:cNvSpPr/>
          <p:nvPr/>
        </p:nvSpPr>
        <p:spPr>
          <a:xfrm>
            <a:off x="6357240" y="516060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88" name="CustomShape 36"/>
          <p:cNvSpPr/>
          <p:nvPr/>
        </p:nvSpPr>
        <p:spPr>
          <a:xfrm>
            <a:off x="6838920" y="537336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89" name="CustomShape 37"/>
          <p:cNvSpPr/>
          <p:nvPr/>
        </p:nvSpPr>
        <p:spPr>
          <a:xfrm>
            <a:off x="6838920" y="55494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0" name="CustomShape 38"/>
          <p:cNvSpPr/>
          <p:nvPr/>
        </p:nvSpPr>
        <p:spPr>
          <a:xfrm>
            <a:off x="6835680" y="572292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1" name="CustomShape 39"/>
          <p:cNvSpPr/>
          <p:nvPr/>
        </p:nvSpPr>
        <p:spPr>
          <a:xfrm>
            <a:off x="6838920" y="59068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2" name="CustomShape 40"/>
          <p:cNvSpPr/>
          <p:nvPr/>
        </p:nvSpPr>
        <p:spPr>
          <a:xfrm>
            <a:off x="6838920" y="608040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3" name="CustomShape 41"/>
          <p:cNvSpPr/>
          <p:nvPr/>
        </p:nvSpPr>
        <p:spPr>
          <a:xfrm>
            <a:off x="6835680" y="625968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4" name="CustomShape 42"/>
          <p:cNvSpPr/>
          <p:nvPr/>
        </p:nvSpPr>
        <p:spPr>
          <a:xfrm>
            <a:off x="6357240" y="53341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5" name="CustomShape 43"/>
          <p:cNvSpPr/>
          <p:nvPr/>
        </p:nvSpPr>
        <p:spPr>
          <a:xfrm>
            <a:off x="6354720" y="55180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6" name="CustomShape 44"/>
          <p:cNvSpPr/>
          <p:nvPr/>
        </p:nvSpPr>
        <p:spPr>
          <a:xfrm>
            <a:off x="6354720" y="56912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7" name="CustomShape 45"/>
          <p:cNvSpPr/>
          <p:nvPr/>
        </p:nvSpPr>
        <p:spPr>
          <a:xfrm>
            <a:off x="6357240" y="58672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8" name="CustomShape 46"/>
          <p:cNvSpPr/>
          <p:nvPr/>
        </p:nvSpPr>
        <p:spPr>
          <a:xfrm>
            <a:off x="6342480" y="60602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399" name="CustomShape 47"/>
          <p:cNvSpPr/>
          <p:nvPr/>
        </p:nvSpPr>
        <p:spPr>
          <a:xfrm>
            <a:off x="6357240" y="62337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0" name="CustomShape 48"/>
          <p:cNvSpPr/>
          <p:nvPr/>
        </p:nvSpPr>
        <p:spPr>
          <a:xfrm>
            <a:off x="6913800" y="3373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1" name="CustomShape 49"/>
          <p:cNvSpPr/>
          <p:nvPr/>
        </p:nvSpPr>
        <p:spPr>
          <a:xfrm>
            <a:off x="6912000" y="3549960"/>
            <a:ext cx="16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2" name="CustomShape 50"/>
          <p:cNvSpPr/>
          <p:nvPr/>
        </p:nvSpPr>
        <p:spPr>
          <a:xfrm>
            <a:off x="6909120" y="3723120"/>
            <a:ext cx="16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3" name="CustomShape 51"/>
          <p:cNvSpPr/>
          <p:nvPr/>
        </p:nvSpPr>
        <p:spPr>
          <a:xfrm>
            <a:off x="6770160" y="3907080"/>
            <a:ext cx="5371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4" name="CustomShape 52"/>
          <p:cNvSpPr/>
          <p:nvPr/>
        </p:nvSpPr>
        <p:spPr>
          <a:xfrm>
            <a:off x="6769800" y="409104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5" name="CustomShape 53"/>
          <p:cNvSpPr/>
          <p:nvPr/>
        </p:nvSpPr>
        <p:spPr>
          <a:xfrm>
            <a:off x="6780240" y="426708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&lt;156&gt;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06" name="CustomShape 54"/>
          <p:cNvSpPr/>
          <p:nvPr/>
        </p:nvSpPr>
        <p:spPr>
          <a:xfrm rot="10800000" flipV="1">
            <a:off x="6367680" y="4569480"/>
            <a:ext cx="12240" cy="53748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CustomShape 55"/>
          <p:cNvSpPr/>
          <p:nvPr/>
        </p:nvSpPr>
        <p:spPr>
          <a:xfrm rot="10800000" flipV="1">
            <a:off x="6367680" y="5287680"/>
            <a:ext cx="12240" cy="107712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CustomShape 56"/>
          <p:cNvSpPr/>
          <p:nvPr/>
        </p:nvSpPr>
        <p:spPr>
          <a:xfrm rot="10800000" flipV="1">
            <a:off x="6367680" y="5994360"/>
            <a:ext cx="12240" cy="1607760"/>
          </a:xfrm>
          <a:prstGeom prst="curvedConnector3">
            <a:avLst>
              <a:gd name="adj1" fmla="val 180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CustomShape 57"/>
          <p:cNvSpPr/>
          <p:nvPr/>
        </p:nvSpPr>
        <p:spPr>
          <a:xfrm>
            <a:off x="6835680" y="6443640"/>
            <a:ext cx="401040" cy="18000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10" name="CustomShape 58"/>
          <p:cNvSpPr/>
          <p:nvPr/>
        </p:nvSpPr>
        <p:spPr>
          <a:xfrm>
            <a:off x="6357240" y="641736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&lt;168&gt;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1" name="CustomShape 59"/>
          <p:cNvSpPr/>
          <p:nvPr/>
        </p:nvSpPr>
        <p:spPr>
          <a:xfrm>
            <a:off x="6925320" y="46173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2" name="CustomShape 60"/>
          <p:cNvSpPr/>
          <p:nvPr/>
        </p:nvSpPr>
        <p:spPr>
          <a:xfrm>
            <a:off x="6925320" y="4798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3" name="CustomShape 61"/>
          <p:cNvSpPr/>
          <p:nvPr/>
        </p:nvSpPr>
        <p:spPr>
          <a:xfrm>
            <a:off x="6923520" y="4442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4" name="CustomShape 62"/>
          <p:cNvSpPr/>
          <p:nvPr/>
        </p:nvSpPr>
        <p:spPr>
          <a:xfrm>
            <a:off x="6919920" y="5158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5" name="CustomShape 63"/>
          <p:cNvSpPr/>
          <p:nvPr/>
        </p:nvSpPr>
        <p:spPr>
          <a:xfrm>
            <a:off x="6912720" y="53449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6" name="CustomShape 64"/>
          <p:cNvSpPr/>
          <p:nvPr/>
        </p:nvSpPr>
        <p:spPr>
          <a:xfrm>
            <a:off x="6907320" y="55148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17" name="CustomShape 65"/>
          <p:cNvSpPr/>
          <p:nvPr/>
        </p:nvSpPr>
        <p:spPr>
          <a:xfrm rot="10800000" flipV="1">
            <a:off x="8416800" y="4034160"/>
            <a:ext cx="1109160" cy="12780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CustomShape 66"/>
          <p:cNvSpPr/>
          <p:nvPr/>
        </p:nvSpPr>
        <p:spPr>
          <a:xfrm>
            <a:off x="8383680" y="2630880"/>
            <a:ext cx="5256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419" name="Group 67"/>
          <p:cNvGrpSpPr/>
          <p:nvPr/>
        </p:nvGrpSpPr>
        <p:grpSpPr>
          <a:xfrm>
            <a:off x="6631200" y="2610360"/>
            <a:ext cx="440640" cy="414360"/>
            <a:chOff x="6631200" y="2610360"/>
            <a:chExt cx="440640" cy="414360"/>
          </a:xfrm>
        </p:grpSpPr>
        <p:sp>
          <p:nvSpPr>
            <p:cNvPr id="1420" name="CustomShape 68"/>
            <p:cNvSpPr/>
            <p:nvPr/>
          </p:nvSpPr>
          <p:spPr>
            <a:xfrm>
              <a:off x="6670800" y="26103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21" name="CustomShape 69"/>
            <p:cNvSpPr/>
            <p:nvPr/>
          </p:nvSpPr>
          <p:spPr>
            <a:xfrm>
              <a:off x="6631200" y="277452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p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422" name="CustomShape 70"/>
          <p:cNvSpPr/>
          <p:nvPr/>
        </p:nvSpPr>
        <p:spPr>
          <a:xfrm>
            <a:off x="6638400" y="2391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&lt;05&gt;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3" name="CustomShape 71"/>
          <p:cNvSpPr/>
          <p:nvPr/>
        </p:nvSpPr>
        <p:spPr>
          <a:xfrm>
            <a:off x="6615720" y="2648520"/>
            <a:ext cx="5317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4" name="CustomShape 72"/>
          <p:cNvSpPr/>
          <p:nvPr/>
        </p:nvSpPr>
        <p:spPr>
          <a:xfrm rot="10800000" flipV="1">
            <a:off x="6613200" y="3474720"/>
            <a:ext cx="268920" cy="699480"/>
          </a:xfrm>
          <a:prstGeom prst="curvedConnector3">
            <a:avLst>
              <a:gd name="adj1" fmla="val 18485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" dur="5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0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8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4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7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3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6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9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2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5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8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1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0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3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6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9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2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5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8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1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4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3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6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2" dur="5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5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8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1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4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9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2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5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8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1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4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0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4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7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0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3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của C++: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B196C4F6-D822-4105-8A6A-301DB096961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428" name="Table 4"/>
          <p:cNvGraphicFramePr/>
          <p:nvPr/>
        </p:nvGraphicFramePr>
        <p:xfrm>
          <a:off x="0" y="1951200"/>
          <a:ext cx="4510440" cy="4365720"/>
        </p:xfrm>
        <a:graphic>
          <a:graphicData uri="http://schemas.openxmlformats.org/drawingml/2006/table">
            <a:tbl>
              <a:tblPr/>
              <a:tblGrid>
                <a:gridCol w="451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szRow=n*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), sz1=m*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*), sz2=m*szRow;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+ sz1 + sz2, 1);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bs[0] = m; bs[1] = n;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 (*a)[0] = 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szRow;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429" name="Table 5"/>
          <p:cNvGraphicFramePr/>
          <p:nvPr/>
        </p:nvGraphicFramePr>
        <p:xfrm>
          <a:off x="4510800" y="1951200"/>
          <a:ext cx="4589640" cy="4388760"/>
        </p:xfrm>
        <a:graphic>
          <a:graphicData uri="http://schemas.openxmlformats.org/drawingml/2006/table">
            <a:tbl>
              <a:tblPr/>
              <a:tblGrid>
                <a:gridCol w="45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szItem){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(m &lt;= 0 || n &lt;= 0 || szItem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szRow=n*szItem, sz1=m*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*), sz2=m*szRow;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calloc(12 + sz1 + sz2, 1);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12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Wingdings"/>
                        </a:rPr>
                        <a:t>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 headsize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bs[0] = m; bs[1] = n; bs[2] = szItem;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+ 12;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*a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**)buf;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sz1; (*a)[0] = buf;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*)buf + szRow;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(*a)[i] = buf;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*(*a + i) = buf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của C++: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C64284A-4495-41CA-8E6A-79C4356A0F6B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433" name="Table 4"/>
          <p:cNvGraphicFramePr/>
          <p:nvPr/>
        </p:nvGraphicFramePr>
        <p:xfrm>
          <a:off x="2286000" y="1951200"/>
          <a:ext cx="2666520" cy="4365720"/>
        </p:xfrm>
        <a:graphic>
          <a:graphicData uri="http://schemas.openxmlformats.org/drawingml/2006/table">
            <a:tbl>
              <a:tblPr/>
              <a:tblGrid>
                <a:gridCol w="266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nRow(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c){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 -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bs[0];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nCol(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d){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*)d -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bs[1];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free2D(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!= NULL){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p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*)a -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 free(p);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434" name="Table 5"/>
          <p:cNvGraphicFramePr/>
          <p:nvPr/>
        </p:nvGraphicFramePr>
        <p:xfrm>
          <a:off x="4952880" y="1951200"/>
          <a:ext cx="2666520" cy="4418640"/>
        </p:xfrm>
        <a:graphic>
          <a:graphicData uri="http://schemas.openxmlformats.org/drawingml/2006/table">
            <a:tbl>
              <a:tblPr/>
              <a:tblGrid>
                <a:gridCol w="266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nRow(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c){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 - 12);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bs[0];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nCol(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d){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*)d - 12);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bs[1];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free2D(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 != NULL){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  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p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*)a - 12; free(p);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GIỚI THIỆU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Hình ảnh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87EAE97B-98BD-448D-BF38-39BA4D7F279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868200" y="2192040"/>
            <a:ext cx="53316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4934880" y="2192040"/>
            <a:ext cx="396180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8821080" y="222228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09" name="CustomShape 7"/>
          <p:cNvSpPr/>
          <p:nvPr/>
        </p:nvSpPr>
        <p:spPr>
          <a:xfrm>
            <a:off x="4892040" y="1905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3808440" y="23929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3808800" y="22802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 flipV="1">
            <a:off x="4462920" y="2058840"/>
            <a:ext cx="427320" cy="3751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1"/>
          <p:cNvSpPr/>
          <p:nvPr/>
        </p:nvSpPr>
        <p:spPr>
          <a:xfrm>
            <a:off x="8847720" y="219348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2"/>
          <p:cNvSpPr/>
          <p:nvPr/>
        </p:nvSpPr>
        <p:spPr>
          <a:xfrm>
            <a:off x="2483280" y="3582720"/>
            <a:ext cx="53316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5" name="CustomShape 13"/>
          <p:cNvSpPr/>
          <p:nvPr/>
        </p:nvSpPr>
        <p:spPr>
          <a:xfrm>
            <a:off x="2423880" y="378360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6" name="CustomShape 14"/>
          <p:cNvSpPr/>
          <p:nvPr/>
        </p:nvSpPr>
        <p:spPr>
          <a:xfrm>
            <a:off x="2423880" y="36709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7" name="CustomShape 15"/>
          <p:cNvSpPr/>
          <p:nvPr/>
        </p:nvSpPr>
        <p:spPr>
          <a:xfrm flipV="1">
            <a:off x="3078000" y="3211200"/>
            <a:ext cx="133920" cy="61344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6"/>
          <p:cNvSpPr/>
          <p:nvPr/>
        </p:nvSpPr>
        <p:spPr>
          <a:xfrm>
            <a:off x="3851640" y="2954160"/>
            <a:ext cx="533160" cy="1371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9" name="CustomShape 17"/>
          <p:cNvSpPr/>
          <p:nvPr/>
        </p:nvSpPr>
        <p:spPr>
          <a:xfrm>
            <a:off x="3214080" y="3057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0" name="CustomShape 18"/>
          <p:cNvSpPr/>
          <p:nvPr/>
        </p:nvSpPr>
        <p:spPr>
          <a:xfrm>
            <a:off x="3795480" y="3061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1" name="CustomShape 19"/>
          <p:cNvSpPr/>
          <p:nvPr/>
        </p:nvSpPr>
        <p:spPr>
          <a:xfrm>
            <a:off x="4921560" y="2972160"/>
            <a:ext cx="396180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" name="CustomShape 20"/>
          <p:cNvSpPr/>
          <p:nvPr/>
        </p:nvSpPr>
        <p:spPr>
          <a:xfrm>
            <a:off x="4877280" y="27064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 flipV="1">
            <a:off x="4449600" y="2860200"/>
            <a:ext cx="425520" cy="354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2"/>
          <p:cNvSpPr/>
          <p:nvPr/>
        </p:nvSpPr>
        <p:spPr>
          <a:xfrm>
            <a:off x="8822880" y="300060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5" name="CustomShape 23"/>
          <p:cNvSpPr/>
          <p:nvPr/>
        </p:nvSpPr>
        <p:spPr>
          <a:xfrm>
            <a:off x="8838000" y="297792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4"/>
          <p:cNvSpPr/>
          <p:nvPr/>
        </p:nvSpPr>
        <p:spPr>
          <a:xfrm rot="5400000">
            <a:off x="4005360" y="402300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CustomShape 25"/>
          <p:cNvSpPr/>
          <p:nvPr/>
        </p:nvSpPr>
        <p:spPr>
          <a:xfrm rot="5400000">
            <a:off x="4063320" y="407232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6"/>
          <p:cNvSpPr/>
          <p:nvPr/>
        </p:nvSpPr>
        <p:spPr>
          <a:xfrm>
            <a:off x="4936680" y="3887640"/>
            <a:ext cx="396180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" name="CustomShape 27"/>
          <p:cNvSpPr/>
          <p:nvPr/>
        </p:nvSpPr>
        <p:spPr>
          <a:xfrm>
            <a:off x="4448520" y="3638520"/>
            <a:ext cx="469800" cy="14472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8"/>
          <p:cNvSpPr/>
          <p:nvPr/>
        </p:nvSpPr>
        <p:spPr>
          <a:xfrm>
            <a:off x="4862160" y="36370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29"/>
          <p:cNvSpPr/>
          <p:nvPr/>
        </p:nvSpPr>
        <p:spPr>
          <a:xfrm>
            <a:off x="3794400" y="34848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2" name="CustomShape 30"/>
          <p:cNvSpPr/>
          <p:nvPr/>
        </p:nvSpPr>
        <p:spPr>
          <a:xfrm>
            <a:off x="8822880" y="391500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3" name="CustomShape 31"/>
          <p:cNvSpPr/>
          <p:nvPr/>
        </p:nvSpPr>
        <p:spPr>
          <a:xfrm>
            <a:off x="8849520" y="388368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2"/>
          <p:cNvSpPr/>
          <p:nvPr/>
        </p:nvSpPr>
        <p:spPr>
          <a:xfrm>
            <a:off x="1023120" y="5657760"/>
            <a:ext cx="53316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5" name="CustomShape 33"/>
          <p:cNvSpPr/>
          <p:nvPr/>
        </p:nvSpPr>
        <p:spPr>
          <a:xfrm>
            <a:off x="961920" y="5730120"/>
            <a:ext cx="6570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&lt;1000&gt;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978480" y="58957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 flipV="1">
            <a:off x="1618920" y="5285520"/>
            <a:ext cx="154440" cy="5742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6"/>
          <p:cNvSpPr/>
          <p:nvPr/>
        </p:nvSpPr>
        <p:spPr>
          <a:xfrm>
            <a:off x="2488320" y="5029200"/>
            <a:ext cx="533160" cy="1371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9" name="CustomShape 37"/>
          <p:cNvSpPr/>
          <p:nvPr/>
        </p:nvSpPr>
        <p:spPr>
          <a:xfrm>
            <a:off x="1775160" y="5132520"/>
            <a:ext cx="74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0" name="CustomShape 38"/>
          <p:cNvSpPr/>
          <p:nvPr/>
        </p:nvSpPr>
        <p:spPr>
          <a:xfrm>
            <a:off x="2425320" y="5118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1" name="CustomShape 39"/>
          <p:cNvSpPr/>
          <p:nvPr/>
        </p:nvSpPr>
        <p:spPr>
          <a:xfrm>
            <a:off x="3810600" y="19360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2" name="CustomShape 40"/>
          <p:cNvSpPr/>
          <p:nvPr/>
        </p:nvSpPr>
        <p:spPr>
          <a:xfrm>
            <a:off x="2378520" y="3318480"/>
            <a:ext cx="74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3" name="CustomShape 41"/>
          <p:cNvSpPr/>
          <p:nvPr/>
        </p:nvSpPr>
        <p:spPr>
          <a:xfrm>
            <a:off x="3873600" y="4632120"/>
            <a:ext cx="533160" cy="1371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4" name="CustomShape 42"/>
          <p:cNvSpPr/>
          <p:nvPr/>
        </p:nvSpPr>
        <p:spPr>
          <a:xfrm>
            <a:off x="3812760" y="46616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 flipV="1">
            <a:off x="3079440" y="4817520"/>
            <a:ext cx="181800" cy="45396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4"/>
          <p:cNvSpPr/>
          <p:nvPr/>
        </p:nvSpPr>
        <p:spPr>
          <a:xfrm>
            <a:off x="4924440" y="4654080"/>
            <a:ext cx="3961800" cy="51408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" name="CustomShape 45"/>
          <p:cNvSpPr/>
          <p:nvPr/>
        </p:nvSpPr>
        <p:spPr>
          <a:xfrm>
            <a:off x="4880160" y="438840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8" name="CustomShape 46"/>
          <p:cNvSpPr/>
          <p:nvPr/>
        </p:nvSpPr>
        <p:spPr>
          <a:xfrm flipV="1">
            <a:off x="4467240" y="4542120"/>
            <a:ext cx="410760" cy="2728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7"/>
          <p:cNvSpPr/>
          <p:nvPr/>
        </p:nvSpPr>
        <p:spPr>
          <a:xfrm>
            <a:off x="8683560" y="467928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0" name="CustomShape 48"/>
          <p:cNvSpPr/>
          <p:nvPr/>
        </p:nvSpPr>
        <p:spPr>
          <a:xfrm>
            <a:off x="8824320" y="467892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9"/>
          <p:cNvSpPr/>
          <p:nvPr/>
        </p:nvSpPr>
        <p:spPr>
          <a:xfrm>
            <a:off x="960480" y="5392080"/>
            <a:ext cx="6570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&lt;2000&gt;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2" name="CustomShape 50"/>
          <p:cNvSpPr/>
          <p:nvPr/>
        </p:nvSpPr>
        <p:spPr>
          <a:xfrm rot="5400000">
            <a:off x="4024080" y="574596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3" name="CustomShape 51"/>
          <p:cNvSpPr/>
          <p:nvPr/>
        </p:nvSpPr>
        <p:spPr>
          <a:xfrm rot="5400000">
            <a:off x="2635200" y="6109920"/>
            <a:ext cx="246240" cy="456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" name="CustomShape 52"/>
          <p:cNvSpPr/>
          <p:nvPr/>
        </p:nvSpPr>
        <p:spPr>
          <a:xfrm rot="5400000">
            <a:off x="2715480" y="616248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53"/>
          <p:cNvSpPr/>
          <p:nvPr/>
        </p:nvSpPr>
        <p:spPr>
          <a:xfrm rot="5400000">
            <a:off x="4073400" y="5750280"/>
            <a:ext cx="125280" cy="509400"/>
          </a:xfrm>
          <a:custGeom>
            <a:avLst/>
            <a:gdLst/>
            <a:ahLst/>
            <a:cxnLst/>
            <a:rect l="l" t="t" r="r" b="b"/>
            <a:pathLst>
              <a:path w="235340" h="509666">
                <a:moveTo>
                  <a:pt x="68520" y="0"/>
                </a:moveTo>
                <a:cubicBezTo>
                  <a:pt x="24798" y="46220"/>
                  <a:pt x="-18923" y="92440"/>
                  <a:pt x="8559" y="134912"/>
                </a:cubicBezTo>
                <a:cubicBezTo>
                  <a:pt x="36041" y="177384"/>
                  <a:pt x="218421" y="192374"/>
                  <a:pt x="233411" y="254833"/>
                </a:cubicBezTo>
                <a:cubicBezTo>
                  <a:pt x="248401" y="317292"/>
                  <a:pt x="173450" y="413479"/>
                  <a:pt x="98500" y="509666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4"/>
          <p:cNvSpPr/>
          <p:nvPr/>
        </p:nvSpPr>
        <p:spPr>
          <a:xfrm>
            <a:off x="3263400" y="4664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ĐỘNG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(XÂY DỰNG HÀM TIỆN ÍCH)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6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Áp dụng thêm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template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của C++: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6DE06EB-9D24-4228-B2D2-5B2A6AC873B6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438" name="Table 4"/>
          <p:cNvGraphicFramePr/>
          <p:nvPr/>
        </p:nvGraphicFramePr>
        <p:xfrm>
          <a:off x="0" y="1951200"/>
          <a:ext cx="4510440" cy="4365720"/>
        </p:xfrm>
        <a:graphic>
          <a:graphicData uri="http://schemas.openxmlformats.org/drawingml/2006/table">
            <a:tbl>
              <a:tblPr/>
              <a:tblGrid>
                <a:gridCol w="451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resize2D(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 || m &lt;= 0 || n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*)(*a) -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8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m_old = bs[0], n_old = bs[1];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anew; alloc2D(&amp;anew, m, n);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(anew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0; i &lt; m_old &amp;&amp;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j = 0; j &lt; n_old &amp;&amp; j &lt; n; j++){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anew[i][j] </a:t>
                      </a:r>
                      <a:r>
                        <a:rPr lang="en-US" sz="1400" b="1" strike="noStrike" spc="-1">
                          <a:solidFill>
                            <a:srgbClr val="FF0000"/>
                          </a:solidFill>
                          <a:latin typeface="Times New Roman"/>
                        </a:rPr>
                        <a:t>=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(*a)[i][j]; </a:t>
                      </a:r>
                      <a:r>
                        <a:rPr lang="en-US" sz="1400" b="0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 Quá tải ‘=’ nếu T không cơ bản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</a:t>
                      </a:r>
                      <a:r>
                        <a:rPr lang="en-US" sz="14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//(*a)[i][j] </a:t>
                      </a:r>
                      <a:r>
                        <a:rPr lang="en-US" sz="1400" b="1" strike="noStrike" spc="-1">
                          <a:solidFill>
                            <a:srgbClr val="00B050"/>
                          </a:solidFill>
                          <a:latin typeface="Wingdings"/>
                        </a:rPr>
                        <a:t></a:t>
                      </a:r>
                      <a:r>
                        <a:rPr lang="en-US" sz="1400" b="1" strike="noStrike" spc="-1">
                          <a:solidFill>
                            <a:srgbClr val="00B050"/>
                          </a:solidFill>
                          <a:latin typeface="Times New Roman"/>
                        </a:rPr>
                        <a:t> *(*(*a+i) + j)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}	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free2D(*a); *a = anew;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439" name="Table 5"/>
          <p:cNvGraphicFramePr/>
          <p:nvPr/>
        </p:nvGraphicFramePr>
        <p:xfrm>
          <a:off x="4510800" y="1951200"/>
          <a:ext cx="4589640" cy="4388760"/>
        </p:xfrm>
        <a:graphic>
          <a:graphicData uri="http://schemas.openxmlformats.org/drawingml/2006/table">
            <a:tbl>
              <a:tblPr/>
              <a:tblGrid>
                <a:gridCol w="45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resize2D(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*** a,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szItem){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(*a == NULL || m &lt;= 0 || n &lt;= 0)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*)(*a) - 12);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m_old = bs[0], n_old = bs[1], szItem_old = bs[2];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void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** anew; alloc2D(&amp;anew, m, n, szItem_old);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if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(anew == NULL) 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0; i &lt; m_old &amp;&amp; i &lt; m; i++){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  for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(int j = 0; j &lt; n_old &amp;&amp; j &lt; n; j++){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    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d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*)anew[i] + j * szItem_old;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    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s = (</a:t>
                      </a:r>
                      <a:r>
                        <a:rPr lang="en-US" sz="14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char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*)(*a)[i] + j * szItem_old;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memmove(d, s, szItem_old);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}	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free2D(*a); *a = anew;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40" name="CustomShape 6"/>
          <p:cNvSpPr/>
          <p:nvPr/>
        </p:nvSpPr>
        <p:spPr>
          <a:xfrm>
            <a:off x="4352400" y="4724280"/>
            <a:ext cx="152280" cy="8377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2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8000" lnSpcReduction="2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Ít thông dụng hơn so với mảng một hay hai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Cách xử lý thường quy về mảng một hay hai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Vẫn có thể xây dựng hàm tiện ích xử lý thuần túy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ba chiều có số dòng, số cột và độ sâu (m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Có hai giải pháp xây dựng hàm tiện ích dựa vào mảng hai và một chiều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Xem như mảng hai chiều (m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n), mà mỗi phần tử là một mảng một chiều có r phần tử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Xem như mảng một chiều có m phần tử, mỗi phần tử là một ma trận (n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r)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B1D21E29-176D-4961-B3D8-A48BBAABD91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3 chiều: mảng 2 chiều (m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n), mà mỗi phần tử là một mảng 1 chiều có r phần tử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Mảng 3 chiều: mảng một chiều có m phần tử, mỗi phần tử là một ma trận (n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r)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82440"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5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6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84A79E1-C202-4733-96C9-FF648EAFD08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47" name="CustomShape 4"/>
          <p:cNvSpPr/>
          <p:nvPr/>
        </p:nvSpPr>
        <p:spPr>
          <a:xfrm>
            <a:off x="4007160" y="3419280"/>
            <a:ext cx="58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8" name="CustomShape 5"/>
          <p:cNvSpPr/>
          <p:nvPr/>
        </p:nvSpPr>
        <p:spPr>
          <a:xfrm>
            <a:off x="6076440" y="3540960"/>
            <a:ext cx="550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49" name="CustomShape 6"/>
          <p:cNvSpPr/>
          <p:nvPr/>
        </p:nvSpPr>
        <p:spPr>
          <a:xfrm>
            <a:off x="4953240" y="2457720"/>
            <a:ext cx="53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=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0" name="CustomShape 7"/>
          <p:cNvSpPr/>
          <p:nvPr/>
        </p:nvSpPr>
        <p:spPr>
          <a:xfrm flipV="1">
            <a:off x="3352680" y="5382000"/>
            <a:ext cx="360" cy="82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CustomShape 8"/>
          <p:cNvSpPr/>
          <p:nvPr/>
        </p:nvSpPr>
        <p:spPr>
          <a:xfrm>
            <a:off x="3101040" y="5207040"/>
            <a:ext cx="50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52" name="CustomShape 9"/>
          <p:cNvSpPr/>
          <p:nvPr/>
        </p:nvSpPr>
        <p:spPr>
          <a:xfrm>
            <a:off x="3362400" y="6095880"/>
            <a:ext cx="456840" cy="209160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3" name="Line 10"/>
          <p:cNvSpPr/>
          <p:nvPr/>
        </p:nvSpPr>
        <p:spPr>
          <a:xfrm flipH="1" flipV="1">
            <a:off x="3362400" y="6200640"/>
            <a:ext cx="939240" cy="41904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CustomShape 11"/>
          <p:cNvSpPr/>
          <p:nvPr/>
        </p:nvSpPr>
        <p:spPr>
          <a:xfrm>
            <a:off x="4139640" y="6553080"/>
            <a:ext cx="470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55" name="CustomShape 12"/>
          <p:cNvSpPr/>
          <p:nvPr/>
        </p:nvSpPr>
        <p:spPr>
          <a:xfrm>
            <a:off x="3352680" y="5590080"/>
            <a:ext cx="456840" cy="209160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6" name="CustomShape 13"/>
          <p:cNvSpPr/>
          <p:nvPr/>
        </p:nvSpPr>
        <p:spPr>
          <a:xfrm flipV="1">
            <a:off x="3380400" y="5826600"/>
            <a:ext cx="761040" cy="37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CustomShape 14"/>
          <p:cNvSpPr/>
          <p:nvPr/>
        </p:nvSpPr>
        <p:spPr>
          <a:xfrm>
            <a:off x="4066920" y="5705280"/>
            <a:ext cx="4554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458" name="Group 15"/>
          <p:cNvGrpSpPr/>
          <p:nvPr/>
        </p:nvGrpSpPr>
        <p:grpSpPr>
          <a:xfrm>
            <a:off x="4563720" y="6000480"/>
            <a:ext cx="1150920" cy="521640"/>
            <a:chOff x="4563720" y="6000480"/>
            <a:chExt cx="1150920" cy="521640"/>
          </a:xfrm>
        </p:grpSpPr>
        <p:sp>
          <p:nvSpPr>
            <p:cNvPr id="1459" name="CustomShape 16"/>
            <p:cNvSpPr/>
            <p:nvPr/>
          </p:nvSpPr>
          <p:spPr>
            <a:xfrm>
              <a:off x="4563720" y="61041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0" name="CustomShape 17"/>
            <p:cNvSpPr/>
            <p:nvPr/>
          </p:nvSpPr>
          <p:spPr>
            <a:xfrm>
              <a:off x="4800600" y="60004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1" name="CustomShape 18"/>
            <p:cNvSpPr/>
            <p:nvPr/>
          </p:nvSpPr>
          <p:spPr>
            <a:xfrm>
              <a:off x="5257800" y="62089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2" name="CustomShape 19"/>
            <p:cNvSpPr/>
            <p:nvPr/>
          </p:nvSpPr>
          <p:spPr>
            <a:xfrm>
              <a:off x="5029200" y="63129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3" name="CustomShape 20"/>
            <p:cNvSpPr/>
            <p:nvPr/>
          </p:nvSpPr>
          <p:spPr>
            <a:xfrm>
              <a:off x="4790880" y="62078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4" name="CustomShape 21"/>
            <p:cNvSpPr/>
            <p:nvPr/>
          </p:nvSpPr>
          <p:spPr>
            <a:xfrm>
              <a:off x="5020920" y="610380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465" name="Group 22"/>
          <p:cNvGrpSpPr/>
          <p:nvPr/>
        </p:nvGrpSpPr>
        <p:grpSpPr>
          <a:xfrm>
            <a:off x="4792320" y="5488200"/>
            <a:ext cx="1150920" cy="521640"/>
            <a:chOff x="4792320" y="5488200"/>
            <a:chExt cx="1150920" cy="521640"/>
          </a:xfrm>
        </p:grpSpPr>
        <p:sp>
          <p:nvSpPr>
            <p:cNvPr id="1466" name="CustomShape 23"/>
            <p:cNvSpPr/>
            <p:nvPr/>
          </p:nvSpPr>
          <p:spPr>
            <a:xfrm>
              <a:off x="4792320" y="55918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7" name="CustomShape 24"/>
            <p:cNvSpPr/>
            <p:nvPr/>
          </p:nvSpPr>
          <p:spPr>
            <a:xfrm>
              <a:off x="5029200" y="548820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8" name="CustomShape 25"/>
            <p:cNvSpPr/>
            <p:nvPr/>
          </p:nvSpPr>
          <p:spPr>
            <a:xfrm>
              <a:off x="5486400" y="56966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69" name="CustomShape 26"/>
            <p:cNvSpPr/>
            <p:nvPr/>
          </p:nvSpPr>
          <p:spPr>
            <a:xfrm>
              <a:off x="5257800" y="58006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0" name="CustomShape 27"/>
            <p:cNvSpPr/>
            <p:nvPr/>
          </p:nvSpPr>
          <p:spPr>
            <a:xfrm>
              <a:off x="5019480" y="56955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1" name="CustomShape 28"/>
            <p:cNvSpPr/>
            <p:nvPr/>
          </p:nvSpPr>
          <p:spPr>
            <a:xfrm>
              <a:off x="5249520" y="55915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472" name="Line 29"/>
          <p:cNvSpPr/>
          <p:nvPr/>
        </p:nvSpPr>
        <p:spPr>
          <a:xfrm flipH="1" flipV="1">
            <a:off x="3809880" y="5694840"/>
            <a:ext cx="982440" cy="14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Line 30"/>
          <p:cNvSpPr/>
          <p:nvPr/>
        </p:nvSpPr>
        <p:spPr>
          <a:xfrm flipH="1" flipV="1">
            <a:off x="3819600" y="6200640"/>
            <a:ext cx="744120" cy="792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74" name="Group 31"/>
          <p:cNvGrpSpPr/>
          <p:nvPr/>
        </p:nvGrpSpPr>
        <p:grpSpPr>
          <a:xfrm>
            <a:off x="4771080" y="3286080"/>
            <a:ext cx="1132920" cy="523440"/>
            <a:chOff x="4771080" y="3286080"/>
            <a:chExt cx="1132920" cy="523440"/>
          </a:xfrm>
        </p:grpSpPr>
        <p:sp>
          <p:nvSpPr>
            <p:cNvPr id="1475" name="CustomShape 32"/>
            <p:cNvSpPr/>
            <p:nvPr/>
          </p:nvSpPr>
          <p:spPr>
            <a:xfrm>
              <a:off x="4989960" y="32860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6" name="CustomShape 33"/>
            <p:cNvSpPr/>
            <p:nvPr/>
          </p:nvSpPr>
          <p:spPr>
            <a:xfrm>
              <a:off x="4771080" y="33897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7" name="CustomShape 34"/>
            <p:cNvSpPr/>
            <p:nvPr/>
          </p:nvSpPr>
          <p:spPr>
            <a:xfrm>
              <a:off x="5228280" y="33908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8" name="CustomShape 35"/>
            <p:cNvSpPr/>
            <p:nvPr/>
          </p:nvSpPr>
          <p:spPr>
            <a:xfrm>
              <a:off x="5007600" y="34945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79" name="CustomShape 36"/>
            <p:cNvSpPr/>
            <p:nvPr/>
          </p:nvSpPr>
          <p:spPr>
            <a:xfrm>
              <a:off x="5447160" y="34952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80" name="CustomShape 37"/>
            <p:cNvSpPr/>
            <p:nvPr/>
          </p:nvSpPr>
          <p:spPr>
            <a:xfrm>
              <a:off x="5238000" y="36003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481" name="Line 38"/>
          <p:cNvSpPr/>
          <p:nvPr/>
        </p:nvSpPr>
        <p:spPr>
          <a:xfrm flipV="1">
            <a:off x="4599000" y="3389400"/>
            <a:ext cx="400320" cy="18360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Line 39"/>
          <p:cNvSpPr/>
          <p:nvPr/>
        </p:nvSpPr>
        <p:spPr>
          <a:xfrm flipH="1" flipV="1">
            <a:off x="5904000" y="3599640"/>
            <a:ext cx="170280" cy="9504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3" name="Group 40"/>
          <p:cNvGrpSpPr/>
          <p:nvPr/>
        </p:nvGrpSpPr>
        <p:grpSpPr>
          <a:xfrm>
            <a:off x="4885920" y="3466800"/>
            <a:ext cx="189360" cy="657000"/>
            <a:chOff x="4885920" y="3466800"/>
            <a:chExt cx="189360" cy="657000"/>
          </a:xfrm>
        </p:grpSpPr>
        <p:sp>
          <p:nvSpPr>
            <p:cNvPr id="1484" name="Line 41"/>
            <p:cNvSpPr/>
            <p:nvPr/>
          </p:nvSpPr>
          <p:spPr>
            <a:xfrm flipV="1">
              <a:off x="4980240" y="346680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CustomShape 42"/>
            <p:cNvSpPr/>
            <p:nvPr/>
          </p:nvSpPr>
          <p:spPr>
            <a:xfrm flipV="1">
              <a:off x="4885920" y="374292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86" name="CustomShape 43"/>
            <p:cNvSpPr/>
            <p:nvPr/>
          </p:nvSpPr>
          <p:spPr>
            <a:xfrm flipV="1">
              <a:off x="4886640" y="393156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487" name="Group 44"/>
          <p:cNvGrpSpPr/>
          <p:nvPr/>
        </p:nvGrpSpPr>
        <p:grpSpPr>
          <a:xfrm>
            <a:off x="5133960" y="2743200"/>
            <a:ext cx="189360" cy="657360"/>
            <a:chOff x="5133960" y="2743200"/>
            <a:chExt cx="189360" cy="657360"/>
          </a:xfrm>
        </p:grpSpPr>
        <p:sp>
          <p:nvSpPr>
            <p:cNvPr id="1488" name="Line 45"/>
            <p:cNvSpPr/>
            <p:nvPr/>
          </p:nvSpPr>
          <p:spPr>
            <a:xfrm>
              <a:off x="5228280" y="312408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CustomShape 46"/>
            <p:cNvSpPr/>
            <p:nvPr/>
          </p:nvSpPr>
          <p:spPr>
            <a:xfrm>
              <a:off x="5133960" y="293184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90" name="CustomShape 47"/>
            <p:cNvSpPr/>
            <p:nvPr/>
          </p:nvSpPr>
          <p:spPr>
            <a:xfrm>
              <a:off x="5134680" y="274320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491" name="Group 48"/>
          <p:cNvGrpSpPr/>
          <p:nvPr/>
        </p:nvGrpSpPr>
        <p:grpSpPr>
          <a:xfrm>
            <a:off x="5361120" y="2858400"/>
            <a:ext cx="189360" cy="657360"/>
            <a:chOff x="5361120" y="2858400"/>
            <a:chExt cx="189360" cy="657360"/>
          </a:xfrm>
        </p:grpSpPr>
        <p:sp>
          <p:nvSpPr>
            <p:cNvPr id="1492" name="Line 49"/>
            <p:cNvSpPr/>
            <p:nvPr/>
          </p:nvSpPr>
          <p:spPr>
            <a:xfrm>
              <a:off x="5455440" y="323928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CustomShape 50"/>
            <p:cNvSpPr/>
            <p:nvPr/>
          </p:nvSpPr>
          <p:spPr>
            <a:xfrm>
              <a:off x="5361120" y="304704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94" name="CustomShape 51"/>
            <p:cNvSpPr/>
            <p:nvPr/>
          </p:nvSpPr>
          <p:spPr>
            <a:xfrm>
              <a:off x="5361840" y="285840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495" name="Group 52"/>
          <p:cNvGrpSpPr/>
          <p:nvPr/>
        </p:nvGrpSpPr>
        <p:grpSpPr>
          <a:xfrm>
            <a:off x="5591160" y="2971800"/>
            <a:ext cx="189360" cy="657360"/>
            <a:chOff x="5591160" y="2971800"/>
            <a:chExt cx="189360" cy="657360"/>
          </a:xfrm>
        </p:grpSpPr>
        <p:sp>
          <p:nvSpPr>
            <p:cNvPr id="1496" name="Line 53"/>
            <p:cNvSpPr/>
            <p:nvPr/>
          </p:nvSpPr>
          <p:spPr>
            <a:xfrm>
              <a:off x="5685480" y="335268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CustomShape 54"/>
            <p:cNvSpPr/>
            <p:nvPr/>
          </p:nvSpPr>
          <p:spPr>
            <a:xfrm>
              <a:off x="5591160" y="316044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498" name="CustomShape 55"/>
            <p:cNvSpPr/>
            <p:nvPr/>
          </p:nvSpPr>
          <p:spPr>
            <a:xfrm>
              <a:off x="5591880" y="297180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499" name="Group 56"/>
          <p:cNvGrpSpPr/>
          <p:nvPr/>
        </p:nvGrpSpPr>
        <p:grpSpPr>
          <a:xfrm>
            <a:off x="5132520" y="3560760"/>
            <a:ext cx="189360" cy="657000"/>
            <a:chOff x="5132520" y="3560760"/>
            <a:chExt cx="189360" cy="657000"/>
          </a:xfrm>
        </p:grpSpPr>
        <p:sp>
          <p:nvSpPr>
            <p:cNvPr id="1500" name="Line 57"/>
            <p:cNvSpPr/>
            <p:nvPr/>
          </p:nvSpPr>
          <p:spPr>
            <a:xfrm flipV="1">
              <a:off x="5226840" y="356076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CustomShape 58"/>
            <p:cNvSpPr/>
            <p:nvPr/>
          </p:nvSpPr>
          <p:spPr>
            <a:xfrm flipV="1">
              <a:off x="5132520" y="383688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02" name="CustomShape 59"/>
            <p:cNvSpPr/>
            <p:nvPr/>
          </p:nvSpPr>
          <p:spPr>
            <a:xfrm flipV="1">
              <a:off x="5133240" y="402552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1503" name="Group 60"/>
          <p:cNvGrpSpPr/>
          <p:nvPr/>
        </p:nvGrpSpPr>
        <p:grpSpPr>
          <a:xfrm>
            <a:off x="5370840" y="3684960"/>
            <a:ext cx="189360" cy="657000"/>
            <a:chOff x="5370840" y="3684960"/>
            <a:chExt cx="189360" cy="657000"/>
          </a:xfrm>
        </p:grpSpPr>
        <p:sp>
          <p:nvSpPr>
            <p:cNvPr id="1504" name="Line 61"/>
            <p:cNvSpPr/>
            <p:nvPr/>
          </p:nvSpPr>
          <p:spPr>
            <a:xfrm flipV="1">
              <a:off x="5465160" y="3684960"/>
              <a:ext cx="0" cy="276480"/>
            </a:xfrm>
            <a:prstGeom prst="line">
              <a:avLst/>
            </a:prstGeom>
            <a:ln>
              <a:prstDash val="dash"/>
              <a:round/>
              <a:head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CustomShape 62"/>
            <p:cNvSpPr/>
            <p:nvPr/>
          </p:nvSpPr>
          <p:spPr>
            <a:xfrm flipV="1">
              <a:off x="5370840" y="396108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06" name="CustomShape 63"/>
            <p:cNvSpPr/>
            <p:nvPr/>
          </p:nvSpPr>
          <p:spPr>
            <a:xfrm flipV="1">
              <a:off x="5371560" y="4149720"/>
              <a:ext cx="188640" cy="19188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Nhắc lại một số hàm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arrSize(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 aData)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arrFree(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 aData)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 arrInit(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sz)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8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FAAD204-5EB7-496A-88A4-F569347D570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10" name="CustomShape 4"/>
          <p:cNvSpPr/>
          <p:nvPr/>
        </p:nvSpPr>
        <p:spPr>
          <a:xfrm>
            <a:off x="3584520" y="3120840"/>
            <a:ext cx="58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11" name="CustomShape 5"/>
          <p:cNvSpPr/>
          <p:nvPr/>
        </p:nvSpPr>
        <p:spPr>
          <a:xfrm>
            <a:off x="5653800" y="3242880"/>
            <a:ext cx="550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12" name="CustomShape 6"/>
          <p:cNvSpPr/>
          <p:nvPr/>
        </p:nvSpPr>
        <p:spPr>
          <a:xfrm>
            <a:off x="4648320" y="1905120"/>
            <a:ext cx="53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= 2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513" name="Group 7"/>
          <p:cNvGrpSpPr/>
          <p:nvPr/>
        </p:nvGrpSpPr>
        <p:grpSpPr>
          <a:xfrm>
            <a:off x="4348440" y="2987640"/>
            <a:ext cx="1132920" cy="523800"/>
            <a:chOff x="4348440" y="2987640"/>
            <a:chExt cx="1132920" cy="523800"/>
          </a:xfrm>
        </p:grpSpPr>
        <p:sp>
          <p:nvSpPr>
            <p:cNvPr id="1514" name="CustomShape 8"/>
            <p:cNvSpPr/>
            <p:nvPr/>
          </p:nvSpPr>
          <p:spPr>
            <a:xfrm>
              <a:off x="4567320" y="29876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15" name="CustomShape 9"/>
            <p:cNvSpPr/>
            <p:nvPr/>
          </p:nvSpPr>
          <p:spPr>
            <a:xfrm>
              <a:off x="4348440" y="30913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16" name="CustomShape 10"/>
            <p:cNvSpPr/>
            <p:nvPr/>
          </p:nvSpPr>
          <p:spPr>
            <a:xfrm>
              <a:off x="4805640" y="30927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17" name="CustomShape 11"/>
            <p:cNvSpPr/>
            <p:nvPr/>
          </p:nvSpPr>
          <p:spPr>
            <a:xfrm>
              <a:off x="4584960" y="31964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18" name="CustomShape 12"/>
            <p:cNvSpPr/>
            <p:nvPr/>
          </p:nvSpPr>
          <p:spPr>
            <a:xfrm>
              <a:off x="5024520" y="319680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19" name="CustomShape 13"/>
            <p:cNvSpPr/>
            <p:nvPr/>
          </p:nvSpPr>
          <p:spPr>
            <a:xfrm>
              <a:off x="4815360" y="33022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520" name="Line 14"/>
          <p:cNvSpPr/>
          <p:nvPr/>
        </p:nvSpPr>
        <p:spPr>
          <a:xfrm flipV="1">
            <a:off x="4176360" y="3091320"/>
            <a:ext cx="400320" cy="18324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Line 15"/>
          <p:cNvSpPr/>
          <p:nvPr/>
        </p:nvSpPr>
        <p:spPr>
          <a:xfrm flipH="1" flipV="1">
            <a:off x="5481360" y="3301200"/>
            <a:ext cx="170280" cy="9540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Line 16"/>
          <p:cNvSpPr/>
          <p:nvPr/>
        </p:nvSpPr>
        <p:spPr>
          <a:xfrm flipV="1">
            <a:off x="4299120" y="3196440"/>
            <a:ext cx="241560" cy="18216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3" name="Group 17"/>
          <p:cNvGrpSpPr/>
          <p:nvPr/>
        </p:nvGrpSpPr>
        <p:grpSpPr>
          <a:xfrm>
            <a:off x="4094640" y="3378600"/>
            <a:ext cx="400680" cy="796680"/>
            <a:chOff x="4094640" y="3378600"/>
            <a:chExt cx="400680" cy="796680"/>
          </a:xfrm>
        </p:grpSpPr>
        <p:sp>
          <p:nvSpPr>
            <p:cNvPr id="1524" name="CustomShape 18"/>
            <p:cNvSpPr/>
            <p:nvPr/>
          </p:nvSpPr>
          <p:spPr>
            <a:xfrm>
              <a:off x="4102560" y="33786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7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25" name="CustomShape 19"/>
            <p:cNvSpPr/>
            <p:nvPr/>
          </p:nvSpPr>
          <p:spPr>
            <a:xfrm flipV="1">
              <a:off x="4094640" y="377712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8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26" name="Line 20"/>
          <p:cNvSpPr/>
          <p:nvPr/>
        </p:nvSpPr>
        <p:spPr>
          <a:xfrm flipH="1">
            <a:off x="4798080" y="2951280"/>
            <a:ext cx="199080" cy="13932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7" name="Group 21"/>
          <p:cNvGrpSpPr/>
          <p:nvPr/>
        </p:nvGrpSpPr>
        <p:grpSpPr>
          <a:xfrm>
            <a:off x="4800600" y="2159640"/>
            <a:ext cx="405360" cy="791280"/>
            <a:chOff x="4800600" y="2159640"/>
            <a:chExt cx="405360" cy="791280"/>
          </a:xfrm>
        </p:grpSpPr>
        <p:sp>
          <p:nvSpPr>
            <p:cNvPr id="1528" name="CustomShape 22"/>
            <p:cNvSpPr/>
            <p:nvPr/>
          </p:nvSpPr>
          <p:spPr>
            <a:xfrm>
              <a:off x="4800600" y="255276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29" name="CustomShape 23"/>
            <p:cNvSpPr/>
            <p:nvPr/>
          </p:nvSpPr>
          <p:spPr>
            <a:xfrm>
              <a:off x="4813200" y="215964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30" name="Line 24"/>
          <p:cNvSpPr/>
          <p:nvPr/>
        </p:nvSpPr>
        <p:spPr>
          <a:xfrm flipH="1">
            <a:off x="5047200" y="3043800"/>
            <a:ext cx="178560" cy="1598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1" name="Group 25"/>
          <p:cNvGrpSpPr/>
          <p:nvPr/>
        </p:nvGrpSpPr>
        <p:grpSpPr>
          <a:xfrm>
            <a:off x="5029200" y="2246760"/>
            <a:ext cx="395280" cy="796680"/>
            <a:chOff x="5029200" y="2246760"/>
            <a:chExt cx="395280" cy="796680"/>
          </a:xfrm>
        </p:grpSpPr>
        <p:sp>
          <p:nvSpPr>
            <p:cNvPr id="1532" name="CustomShape 26"/>
            <p:cNvSpPr/>
            <p:nvPr/>
          </p:nvSpPr>
          <p:spPr>
            <a:xfrm>
              <a:off x="5029200" y="26452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33" name="CustomShape 27"/>
            <p:cNvSpPr/>
            <p:nvPr/>
          </p:nvSpPr>
          <p:spPr>
            <a:xfrm>
              <a:off x="5031720" y="224676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4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34" name="Line 28"/>
          <p:cNvSpPr/>
          <p:nvPr/>
        </p:nvSpPr>
        <p:spPr>
          <a:xfrm flipH="1">
            <a:off x="5265000" y="3150000"/>
            <a:ext cx="189360" cy="1796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5" name="Group 29"/>
          <p:cNvGrpSpPr/>
          <p:nvPr/>
        </p:nvGrpSpPr>
        <p:grpSpPr>
          <a:xfrm>
            <a:off x="5257800" y="2341080"/>
            <a:ext cx="405000" cy="808920"/>
            <a:chOff x="5257800" y="2341080"/>
            <a:chExt cx="405000" cy="808920"/>
          </a:xfrm>
        </p:grpSpPr>
        <p:sp>
          <p:nvSpPr>
            <p:cNvPr id="1536" name="CustomShape 30"/>
            <p:cNvSpPr/>
            <p:nvPr/>
          </p:nvSpPr>
          <p:spPr>
            <a:xfrm>
              <a:off x="5257800" y="275184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5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37" name="CustomShape 31"/>
            <p:cNvSpPr/>
            <p:nvPr/>
          </p:nvSpPr>
          <p:spPr>
            <a:xfrm>
              <a:off x="5270040" y="23410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6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38" name="Line 32"/>
          <p:cNvSpPr/>
          <p:nvPr/>
        </p:nvSpPr>
        <p:spPr>
          <a:xfrm flipV="1">
            <a:off x="4559760" y="3302280"/>
            <a:ext cx="235440" cy="1526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9" name="Group 33"/>
          <p:cNvGrpSpPr/>
          <p:nvPr/>
        </p:nvGrpSpPr>
        <p:grpSpPr>
          <a:xfrm>
            <a:off x="4363560" y="3454920"/>
            <a:ext cx="392760" cy="797040"/>
            <a:chOff x="4363560" y="3454920"/>
            <a:chExt cx="392760" cy="797040"/>
          </a:xfrm>
        </p:grpSpPr>
        <p:sp>
          <p:nvSpPr>
            <p:cNvPr id="1540" name="CustomShape 34"/>
            <p:cNvSpPr/>
            <p:nvPr/>
          </p:nvSpPr>
          <p:spPr>
            <a:xfrm>
              <a:off x="4363560" y="345492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9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41" name="CustomShape 35"/>
            <p:cNvSpPr/>
            <p:nvPr/>
          </p:nvSpPr>
          <p:spPr>
            <a:xfrm>
              <a:off x="4363560" y="38538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10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42" name="Line 36"/>
          <p:cNvSpPr/>
          <p:nvPr/>
        </p:nvSpPr>
        <p:spPr>
          <a:xfrm flipV="1">
            <a:off x="4857840" y="3406320"/>
            <a:ext cx="214200" cy="15300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3" name="Group 37"/>
          <p:cNvGrpSpPr/>
          <p:nvPr/>
        </p:nvGrpSpPr>
        <p:grpSpPr>
          <a:xfrm>
            <a:off x="4648320" y="3559680"/>
            <a:ext cx="405720" cy="809280"/>
            <a:chOff x="4648320" y="3559680"/>
            <a:chExt cx="405720" cy="809280"/>
          </a:xfrm>
        </p:grpSpPr>
        <p:sp>
          <p:nvSpPr>
            <p:cNvPr id="1544" name="CustomShape 38"/>
            <p:cNvSpPr/>
            <p:nvPr/>
          </p:nvSpPr>
          <p:spPr>
            <a:xfrm>
              <a:off x="4661280" y="35596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11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545" name="CustomShape 39"/>
            <p:cNvSpPr/>
            <p:nvPr/>
          </p:nvSpPr>
          <p:spPr>
            <a:xfrm>
              <a:off x="4648320" y="39708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12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546" name="CustomShape 40"/>
          <p:cNvSpPr/>
          <p:nvPr/>
        </p:nvSpPr>
        <p:spPr>
          <a:xfrm>
            <a:off x="5791320" y="485244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7" name="CustomShape 41"/>
          <p:cNvSpPr/>
          <p:nvPr/>
        </p:nvSpPr>
        <p:spPr>
          <a:xfrm>
            <a:off x="6202080" y="485244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8" name="CustomShape 42"/>
          <p:cNvSpPr/>
          <p:nvPr/>
        </p:nvSpPr>
        <p:spPr>
          <a:xfrm>
            <a:off x="6614280" y="4852440"/>
            <a:ext cx="155412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49" name="CustomShape 43"/>
          <p:cNvSpPr/>
          <p:nvPr/>
        </p:nvSpPr>
        <p:spPr>
          <a:xfrm>
            <a:off x="8113320" y="4888440"/>
            <a:ext cx="151920" cy="22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0" name="CustomShape 44"/>
          <p:cNvSpPr/>
          <p:nvPr/>
        </p:nvSpPr>
        <p:spPr>
          <a:xfrm>
            <a:off x="8096760" y="4873320"/>
            <a:ext cx="144360" cy="261000"/>
          </a:xfrm>
          <a:custGeom>
            <a:avLst/>
            <a:gdLst/>
            <a:ahLst/>
            <a:cxnLst/>
            <a:rect l="l" t="t" r="r" b="b"/>
            <a:pathLst>
              <a:path w="144741" h="261257">
                <a:moveTo>
                  <a:pt x="72371" y="0"/>
                </a:moveTo>
                <a:cubicBezTo>
                  <a:pt x="31340" y="36844"/>
                  <a:pt x="-9691" y="73688"/>
                  <a:pt x="2032" y="100484"/>
                </a:cubicBezTo>
                <a:cubicBezTo>
                  <a:pt x="13755" y="127280"/>
                  <a:pt x="130986" y="133979"/>
                  <a:pt x="142709" y="160774"/>
                </a:cubicBezTo>
                <a:cubicBezTo>
                  <a:pt x="154432" y="187569"/>
                  <a:pt x="113401" y="224413"/>
                  <a:pt x="72371" y="261257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1" name="CustomShape 45"/>
          <p:cNvSpPr/>
          <p:nvPr/>
        </p:nvSpPr>
        <p:spPr>
          <a:xfrm>
            <a:off x="5486760" y="4449240"/>
            <a:ext cx="510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nItem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52" name="CustomShape 46"/>
          <p:cNvSpPr/>
          <p:nvPr/>
        </p:nvSpPr>
        <p:spPr>
          <a:xfrm rot="16200000" flipV="1">
            <a:off x="5788080" y="4789440"/>
            <a:ext cx="428760" cy="828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CustomShape 47"/>
          <p:cNvSpPr/>
          <p:nvPr/>
        </p:nvSpPr>
        <p:spPr>
          <a:xfrm>
            <a:off x="5983920" y="500904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CustomShape 48"/>
          <p:cNvSpPr/>
          <p:nvPr/>
        </p:nvSpPr>
        <p:spPr>
          <a:xfrm>
            <a:off x="6860160" y="4431960"/>
            <a:ext cx="5086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aData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55" name="CustomShape 49"/>
          <p:cNvSpPr/>
          <p:nvPr/>
        </p:nvSpPr>
        <p:spPr>
          <a:xfrm>
            <a:off x="6593760" y="485676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CustomShape 50"/>
          <p:cNvSpPr/>
          <p:nvPr/>
        </p:nvSpPr>
        <p:spPr>
          <a:xfrm rot="10800000" flipV="1">
            <a:off x="6858000" y="4856040"/>
            <a:ext cx="241200" cy="29340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CustomShape 51"/>
          <p:cNvSpPr/>
          <p:nvPr/>
        </p:nvSpPr>
        <p:spPr>
          <a:xfrm>
            <a:off x="5791320" y="532512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8" name="CustomShape 52"/>
          <p:cNvSpPr/>
          <p:nvPr/>
        </p:nvSpPr>
        <p:spPr>
          <a:xfrm>
            <a:off x="6202080" y="532512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59" name="CustomShape 53"/>
          <p:cNvSpPr/>
          <p:nvPr/>
        </p:nvSpPr>
        <p:spPr>
          <a:xfrm>
            <a:off x="6614280" y="5325120"/>
            <a:ext cx="155412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60" name="CustomShape 54"/>
          <p:cNvSpPr/>
          <p:nvPr/>
        </p:nvSpPr>
        <p:spPr>
          <a:xfrm>
            <a:off x="8113320" y="5361120"/>
            <a:ext cx="151920" cy="22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CustomShape 55"/>
          <p:cNvSpPr/>
          <p:nvPr/>
        </p:nvSpPr>
        <p:spPr>
          <a:xfrm>
            <a:off x="8087400" y="5346000"/>
            <a:ext cx="144360" cy="261000"/>
          </a:xfrm>
          <a:custGeom>
            <a:avLst/>
            <a:gdLst/>
            <a:ahLst/>
            <a:cxnLst/>
            <a:rect l="l" t="t" r="r" b="b"/>
            <a:pathLst>
              <a:path w="144741" h="261257">
                <a:moveTo>
                  <a:pt x="72371" y="0"/>
                </a:moveTo>
                <a:cubicBezTo>
                  <a:pt x="31340" y="36844"/>
                  <a:pt x="-9691" y="73688"/>
                  <a:pt x="2032" y="100484"/>
                </a:cubicBezTo>
                <a:cubicBezTo>
                  <a:pt x="13755" y="127280"/>
                  <a:pt x="130986" y="133979"/>
                  <a:pt x="142709" y="160774"/>
                </a:cubicBezTo>
                <a:cubicBezTo>
                  <a:pt x="154432" y="187569"/>
                  <a:pt x="113401" y="224413"/>
                  <a:pt x="72371" y="261257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CustomShape 56"/>
          <p:cNvSpPr/>
          <p:nvPr/>
        </p:nvSpPr>
        <p:spPr>
          <a:xfrm>
            <a:off x="5983920" y="548172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CustomShape 57"/>
          <p:cNvSpPr/>
          <p:nvPr/>
        </p:nvSpPr>
        <p:spPr>
          <a:xfrm>
            <a:off x="6860160" y="5122080"/>
            <a:ext cx="5086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aData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64" name="CustomShape 58"/>
          <p:cNvSpPr/>
          <p:nvPr/>
        </p:nvSpPr>
        <p:spPr>
          <a:xfrm>
            <a:off x="6593760" y="532944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CustomShape 59"/>
          <p:cNvSpPr/>
          <p:nvPr/>
        </p:nvSpPr>
        <p:spPr>
          <a:xfrm rot="10800000" flipV="1">
            <a:off x="6858000" y="5329440"/>
            <a:ext cx="241200" cy="7632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6" name="Group 60"/>
          <p:cNvGrpSpPr/>
          <p:nvPr/>
        </p:nvGrpSpPr>
        <p:grpSpPr>
          <a:xfrm>
            <a:off x="8445960" y="4854240"/>
            <a:ext cx="469080" cy="307440"/>
            <a:chOff x="8445960" y="4854240"/>
            <a:chExt cx="469080" cy="307440"/>
          </a:xfrm>
        </p:grpSpPr>
        <p:sp>
          <p:nvSpPr>
            <p:cNvPr id="1567" name="CustomShape 61"/>
            <p:cNvSpPr/>
            <p:nvPr/>
          </p:nvSpPr>
          <p:spPr>
            <a:xfrm>
              <a:off x="8499960" y="4854240"/>
              <a:ext cx="415080" cy="307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68" name="CustomShape 62"/>
            <p:cNvSpPr/>
            <p:nvPr/>
          </p:nvSpPr>
          <p:spPr>
            <a:xfrm>
              <a:off x="8462520" y="489204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9" name="CustomShape 63"/>
            <p:cNvSpPr/>
            <p:nvPr/>
          </p:nvSpPr>
          <p:spPr>
            <a:xfrm>
              <a:off x="8445960" y="487692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70" name="Group 64"/>
          <p:cNvGrpSpPr/>
          <p:nvPr/>
        </p:nvGrpSpPr>
        <p:grpSpPr>
          <a:xfrm>
            <a:off x="8448120" y="5311080"/>
            <a:ext cx="468720" cy="307440"/>
            <a:chOff x="8448120" y="5311080"/>
            <a:chExt cx="468720" cy="307440"/>
          </a:xfrm>
        </p:grpSpPr>
        <p:sp>
          <p:nvSpPr>
            <p:cNvPr id="1571" name="CustomShape 65"/>
            <p:cNvSpPr/>
            <p:nvPr/>
          </p:nvSpPr>
          <p:spPr>
            <a:xfrm>
              <a:off x="8501760" y="5311080"/>
              <a:ext cx="415080" cy="307440"/>
            </a:xfrm>
            <a:prstGeom prst="rect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72" name="CustomShape 66"/>
            <p:cNvSpPr/>
            <p:nvPr/>
          </p:nvSpPr>
          <p:spPr>
            <a:xfrm>
              <a:off x="8458200" y="534852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3" name="CustomShape 67"/>
            <p:cNvSpPr/>
            <p:nvPr/>
          </p:nvSpPr>
          <p:spPr>
            <a:xfrm>
              <a:off x="8448120" y="53334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4" name="CustomShape 68"/>
          <p:cNvSpPr/>
          <p:nvPr/>
        </p:nvSpPr>
        <p:spPr>
          <a:xfrm>
            <a:off x="5791320" y="579816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5" name="CustomShape 69"/>
          <p:cNvSpPr/>
          <p:nvPr/>
        </p:nvSpPr>
        <p:spPr>
          <a:xfrm>
            <a:off x="6202080" y="579816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6" name="CustomShape 70"/>
          <p:cNvSpPr/>
          <p:nvPr/>
        </p:nvSpPr>
        <p:spPr>
          <a:xfrm>
            <a:off x="6614280" y="5798160"/>
            <a:ext cx="155412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77" name="CustomShape 71"/>
          <p:cNvSpPr/>
          <p:nvPr/>
        </p:nvSpPr>
        <p:spPr>
          <a:xfrm>
            <a:off x="8113320" y="5834160"/>
            <a:ext cx="151920" cy="22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CustomShape 72"/>
          <p:cNvSpPr/>
          <p:nvPr/>
        </p:nvSpPr>
        <p:spPr>
          <a:xfrm>
            <a:off x="8096760" y="5819040"/>
            <a:ext cx="144360" cy="261000"/>
          </a:xfrm>
          <a:custGeom>
            <a:avLst/>
            <a:gdLst/>
            <a:ahLst/>
            <a:cxnLst/>
            <a:rect l="l" t="t" r="r" b="b"/>
            <a:pathLst>
              <a:path w="144741" h="261257">
                <a:moveTo>
                  <a:pt x="72371" y="0"/>
                </a:moveTo>
                <a:cubicBezTo>
                  <a:pt x="31340" y="36844"/>
                  <a:pt x="-9691" y="73688"/>
                  <a:pt x="2032" y="100484"/>
                </a:cubicBezTo>
                <a:cubicBezTo>
                  <a:pt x="13755" y="127280"/>
                  <a:pt x="130986" y="133979"/>
                  <a:pt x="142709" y="160774"/>
                </a:cubicBezTo>
                <a:cubicBezTo>
                  <a:pt x="154432" y="187569"/>
                  <a:pt x="113401" y="224413"/>
                  <a:pt x="72371" y="261257"/>
                </a:cubicBezTo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CustomShape 73"/>
          <p:cNvSpPr/>
          <p:nvPr/>
        </p:nvSpPr>
        <p:spPr>
          <a:xfrm>
            <a:off x="5983920" y="595476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CustomShape 74"/>
          <p:cNvSpPr/>
          <p:nvPr/>
        </p:nvSpPr>
        <p:spPr>
          <a:xfrm>
            <a:off x="6860160" y="5595120"/>
            <a:ext cx="5086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aData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1" name="CustomShape 75"/>
          <p:cNvSpPr/>
          <p:nvPr/>
        </p:nvSpPr>
        <p:spPr>
          <a:xfrm>
            <a:off x="6593760" y="580248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CustomShape 76"/>
          <p:cNvSpPr/>
          <p:nvPr/>
        </p:nvSpPr>
        <p:spPr>
          <a:xfrm rot="5400000" flipH="1" flipV="1">
            <a:off x="6699240" y="5643360"/>
            <a:ext cx="76320" cy="2412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3" name="Group 77"/>
          <p:cNvGrpSpPr/>
          <p:nvPr/>
        </p:nvGrpSpPr>
        <p:grpSpPr>
          <a:xfrm>
            <a:off x="8448120" y="5784120"/>
            <a:ext cx="468720" cy="307440"/>
            <a:chOff x="8448120" y="5784120"/>
            <a:chExt cx="468720" cy="307440"/>
          </a:xfrm>
        </p:grpSpPr>
        <p:sp>
          <p:nvSpPr>
            <p:cNvPr id="1584" name="CustomShape 78"/>
            <p:cNvSpPr/>
            <p:nvPr/>
          </p:nvSpPr>
          <p:spPr>
            <a:xfrm>
              <a:off x="8501760" y="5784120"/>
              <a:ext cx="415080" cy="307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85" name="CustomShape 79"/>
            <p:cNvSpPr/>
            <p:nvPr/>
          </p:nvSpPr>
          <p:spPr>
            <a:xfrm>
              <a:off x="8464320" y="582156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6" name="CustomShape 80"/>
            <p:cNvSpPr/>
            <p:nvPr/>
          </p:nvSpPr>
          <p:spPr>
            <a:xfrm>
              <a:off x="8448120" y="58068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7" name="CustomShape 81"/>
          <p:cNvSpPr/>
          <p:nvPr/>
        </p:nvSpPr>
        <p:spPr>
          <a:xfrm>
            <a:off x="5879160" y="58172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8" name="CustomShape 82"/>
          <p:cNvSpPr/>
          <p:nvPr/>
        </p:nvSpPr>
        <p:spPr>
          <a:xfrm>
            <a:off x="6255720" y="581112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sz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89" name="CustomShape 83"/>
          <p:cNvSpPr/>
          <p:nvPr/>
        </p:nvSpPr>
        <p:spPr>
          <a:xfrm>
            <a:off x="8188920" y="485676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90" name="CustomShape 84"/>
          <p:cNvSpPr/>
          <p:nvPr/>
        </p:nvSpPr>
        <p:spPr>
          <a:xfrm>
            <a:off x="8195760" y="53341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591" name="CustomShape 85"/>
          <p:cNvSpPr/>
          <p:nvPr/>
        </p:nvSpPr>
        <p:spPr>
          <a:xfrm>
            <a:off x="8201520" y="579420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TextShape 1"/>
          <p:cNvSpPr txBox="1"/>
          <p:nvPr/>
        </p:nvSpPr>
        <p:spPr>
          <a:xfrm>
            <a:off x="1435680" y="1447920"/>
            <a:ext cx="7497720" cy="556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Nhắc lại một số hàm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alloc2D(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 a,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sz)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free2D(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 a)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nRow(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 a)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nCol(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 a)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3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252FEECF-D677-445E-A37E-8EB1FE543F2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95" name="CustomShape 4"/>
          <p:cNvSpPr/>
          <p:nvPr/>
        </p:nvSpPr>
        <p:spPr>
          <a:xfrm>
            <a:off x="3584520" y="3120840"/>
            <a:ext cx="5878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96" name="CustomShape 5"/>
          <p:cNvSpPr/>
          <p:nvPr/>
        </p:nvSpPr>
        <p:spPr>
          <a:xfrm>
            <a:off x="5653800" y="3242880"/>
            <a:ext cx="550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 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97" name="CustomShape 6"/>
          <p:cNvSpPr/>
          <p:nvPr/>
        </p:nvSpPr>
        <p:spPr>
          <a:xfrm>
            <a:off x="4648320" y="1905120"/>
            <a:ext cx="530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= 2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1598" name="Group 7"/>
          <p:cNvGrpSpPr/>
          <p:nvPr/>
        </p:nvGrpSpPr>
        <p:grpSpPr>
          <a:xfrm>
            <a:off x="4348440" y="2987640"/>
            <a:ext cx="1132920" cy="523800"/>
            <a:chOff x="4348440" y="2987640"/>
            <a:chExt cx="1132920" cy="523800"/>
          </a:xfrm>
        </p:grpSpPr>
        <p:sp>
          <p:nvSpPr>
            <p:cNvPr id="1599" name="CustomShape 8"/>
            <p:cNvSpPr/>
            <p:nvPr/>
          </p:nvSpPr>
          <p:spPr>
            <a:xfrm>
              <a:off x="4567320" y="29876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00" name="CustomShape 9"/>
            <p:cNvSpPr/>
            <p:nvPr/>
          </p:nvSpPr>
          <p:spPr>
            <a:xfrm>
              <a:off x="4348440" y="30913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01" name="CustomShape 10"/>
            <p:cNvSpPr/>
            <p:nvPr/>
          </p:nvSpPr>
          <p:spPr>
            <a:xfrm>
              <a:off x="4805640" y="30927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02" name="CustomShape 11"/>
            <p:cNvSpPr/>
            <p:nvPr/>
          </p:nvSpPr>
          <p:spPr>
            <a:xfrm>
              <a:off x="4584960" y="31964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03" name="CustomShape 12"/>
            <p:cNvSpPr/>
            <p:nvPr/>
          </p:nvSpPr>
          <p:spPr>
            <a:xfrm>
              <a:off x="5024520" y="319680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04" name="CustomShape 13"/>
            <p:cNvSpPr/>
            <p:nvPr/>
          </p:nvSpPr>
          <p:spPr>
            <a:xfrm>
              <a:off x="4815360" y="330228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605" name="Line 14"/>
          <p:cNvSpPr/>
          <p:nvPr/>
        </p:nvSpPr>
        <p:spPr>
          <a:xfrm flipV="1">
            <a:off x="4176360" y="3091320"/>
            <a:ext cx="400320" cy="18324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Line 15"/>
          <p:cNvSpPr/>
          <p:nvPr/>
        </p:nvSpPr>
        <p:spPr>
          <a:xfrm flipH="1" flipV="1">
            <a:off x="5481360" y="3301200"/>
            <a:ext cx="170280" cy="9540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Line 16"/>
          <p:cNvSpPr/>
          <p:nvPr/>
        </p:nvSpPr>
        <p:spPr>
          <a:xfrm flipV="1">
            <a:off x="4299120" y="3196440"/>
            <a:ext cx="241560" cy="18216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8" name="Group 17"/>
          <p:cNvGrpSpPr/>
          <p:nvPr/>
        </p:nvGrpSpPr>
        <p:grpSpPr>
          <a:xfrm>
            <a:off x="4094640" y="3378600"/>
            <a:ext cx="400680" cy="796680"/>
            <a:chOff x="4094640" y="3378600"/>
            <a:chExt cx="400680" cy="796680"/>
          </a:xfrm>
        </p:grpSpPr>
        <p:sp>
          <p:nvSpPr>
            <p:cNvPr id="1609" name="CustomShape 18"/>
            <p:cNvSpPr/>
            <p:nvPr/>
          </p:nvSpPr>
          <p:spPr>
            <a:xfrm>
              <a:off x="4102560" y="33786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7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10" name="CustomShape 19"/>
            <p:cNvSpPr/>
            <p:nvPr/>
          </p:nvSpPr>
          <p:spPr>
            <a:xfrm flipV="1">
              <a:off x="4094640" y="377712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8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11" name="Line 20"/>
          <p:cNvSpPr/>
          <p:nvPr/>
        </p:nvSpPr>
        <p:spPr>
          <a:xfrm flipH="1">
            <a:off x="4798080" y="2951280"/>
            <a:ext cx="199080" cy="13932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2" name="Group 21"/>
          <p:cNvGrpSpPr/>
          <p:nvPr/>
        </p:nvGrpSpPr>
        <p:grpSpPr>
          <a:xfrm>
            <a:off x="4800600" y="2159640"/>
            <a:ext cx="405360" cy="791280"/>
            <a:chOff x="4800600" y="2159640"/>
            <a:chExt cx="405360" cy="791280"/>
          </a:xfrm>
        </p:grpSpPr>
        <p:sp>
          <p:nvSpPr>
            <p:cNvPr id="1613" name="CustomShape 22"/>
            <p:cNvSpPr/>
            <p:nvPr/>
          </p:nvSpPr>
          <p:spPr>
            <a:xfrm>
              <a:off x="4800600" y="255276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14" name="CustomShape 23"/>
            <p:cNvSpPr/>
            <p:nvPr/>
          </p:nvSpPr>
          <p:spPr>
            <a:xfrm>
              <a:off x="4813200" y="215964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15" name="Line 24"/>
          <p:cNvSpPr/>
          <p:nvPr/>
        </p:nvSpPr>
        <p:spPr>
          <a:xfrm flipH="1">
            <a:off x="5047200" y="3043800"/>
            <a:ext cx="178560" cy="1598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6" name="Group 25"/>
          <p:cNvGrpSpPr/>
          <p:nvPr/>
        </p:nvGrpSpPr>
        <p:grpSpPr>
          <a:xfrm>
            <a:off x="5029200" y="2246760"/>
            <a:ext cx="395280" cy="796680"/>
            <a:chOff x="5029200" y="2246760"/>
            <a:chExt cx="395280" cy="796680"/>
          </a:xfrm>
        </p:grpSpPr>
        <p:sp>
          <p:nvSpPr>
            <p:cNvPr id="1617" name="CustomShape 26"/>
            <p:cNvSpPr/>
            <p:nvPr/>
          </p:nvSpPr>
          <p:spPr>
            <a:xfrm>
              <a:off x="5029200" y="26452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18" name="CustomShape 27"/>
            <p:cNvSpPr/>
            <p:nvPr/>
          </p:nvSpPr>
          <p:spPr>
            <a:xfrm>
              <a:off x="5031720" y="224676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4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19" name="Line 28"/>
          <p:cNvSpPr/>
          <p:nvPr/>
        </p:nvSpPr>
        <p:spPr>
          <a:xfrm flipH="1">
            <a:off x="5265000" y="3150000"/>
            <a:ext cx="189360" cy="1796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20" name="Group 29"/>
          <p:cNvGrpSpPr/>
          <p:nvPr/>
        </p:nvGrpSpPr>
        <p:grpSpPr>
          <a:xfrm>
            <a:off x="5257800" y="2341080"/>
            <a:ext cx="405000" cy="808920"/>
            <a:chOff x="5257800" y="2341080"/>
            <a:chExt cx="405000" cy="808920"/>
          </a:xfrm>
        </p:grpSpPr>
        <p:sp>
          <p:nvSpPr>
            <p:cNvPr id="1621" name="CustomShape 30"/>
            <p:cNvSpPr/>
            <p:nvPr/>
          </p:nvSpPr>
          <p:spPr>
            <a:xfrm>
              <a:off x="5257800" y="275184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5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22" name="CustomShape 31"/>
            <p:cNvSpPr/>
            <p:nvPr/>
          </p:nvSpPr>
          <p:spPr>
            <a:xfrm>
              <a:off x="5270040" y="23410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6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23" name="Line 32"/>
          <p:cNvSpPr/>
          <p:nvPr/>
        </p:nvSpPr>
        <p:spPr>
          <a:xfrm flipV="1">
            <a:off x="4559760" y="3302280"/>
            <a:ext cx="235440" cy="15264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24" name="Group 33"/>
          <p:cNvGrpSpPr/>
          <p:nvPr/>
        </p:nvGrpSpPr>
        <p:grpSpPr>
          <a:xfrm>
            <a:off x="4363560" y="3454920"/>
            <a:ext cx="392760" cy="797040"/>
            <a:chOff x="4363560" y="3454920"/>
            <a:chExt cx="392760" cy="797040"/>
          </a:xfrm>
        </p:grpSpPr>
        <p:sp>
          <p:nvSpPr>
            <p:cNvPr id="1625" name="CustomShape 34"/>
            <p:cNvSpPr/>
            <p:nvPr/>
          </p:nvSpPr>
          <p:spPr>
            <a:xfrm>
              <a:off x="4363560" y="345492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9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26" name="CustomShape 35"/>
            <p:cNvSpPr/>
            <p:nvPr/>
          </p:nvSpPr>
          <p:spPr>
            <a:xfrm>
              <a:off x="4363560" y="38538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10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27" name="Line 36"/>
          <p:cNvSpPr/>
          <p:nvPr/>
        </p:nvSpPr>
        <p:spPr>
          <a:xfrm flipV="1">
            <a:off x="4857840" y="3406320"/>
            <a:ext cx="214200" cy="153000"/>
          </a:xfrm>
          <a:prstGeom prst="line">
            <a:avLst/>
          </a:prstGeom>
          <a:ln>
            <a:prstDash val="dash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28" name="Group 37"/>
          <p:cNvGrpSpPr/>
          <p:nvPr/>
        </p:nvGrpSpPr>
        <p:grpSpPr>
          <a:xfrm>
            <a:off x="4648320" y="3559680"/>
            <a:ext cx="405720" cy="809280"/>
            <a:chOff x="4648320" y="3559680"/>
            <a:chExt cx="405720" cy="809280"/>
          </a:xfrm>
        </p:grpSpPr>
        <p:sp>
          <p:nvSpPr>
            <p:cNvPr id="1629" name="CustomShape 38"/>
            <p:cNvSpPr/>
            <p:nvPr/>
          </p:nvSpPr>
          <p:spPr>
            <a:xfrm>
              <a:off x="4661280" y="355968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11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1630" name="CustomShape 39"/>
            <p:cNvSpPr/>
            <p:nvPr/>
          </p:nvSpPr>
          <p:spPr>
            <a:xfrm>
              <a:off x="4648320" y="3970800"/>
              <a:ext cx="392760" cy="398160"/>
            </a:xfrm>
            <a:prstGeom prst="ellipse">
              <a:avLst/>
            </a:prstGeom>
            <a:ln w="1260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Times New Roman"/>
                </a:rPr>
                <a:t>12</a:t>
              </a:r>
              <a:endParaRPr lang="en-US" sz="700" b="0" strike="noStrike" spc="-1">
                <a:latin typeface="Arial"/>
              </a:endParaRPr>
            </a:p>
          </p:txBody>
        </p:sp>
      </p:grpSp>
      <p:sp>
        <p:nvSpPr>
          <p:cNvPr id="1631" name="CustomShape 40"/>
          <p:cNvSpPr/>
          <p:nvPr/>
        </p:nvSpPr>
        <p:spPr>
          <a:xfrm>
            <a:off x="2396880" y="529380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2" name="CustomShape 41"/>
          <p:cNvSpPr/>
          <p:nvPr/>
        </p:nvSpPr>
        <p:spPr>
          <a:xfrm>
            <a:off x="2807640" y="529380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3" name="CustomShape 42"/>
          <p:cNvSpPr/>
          <p:nvPr/>
        </p:nvSpPr>
        <p:spPr>
          <a:xfrm>
            <a:off x="3219840" y="5293800"/>
            <a:ext cx="433044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34" name="CustomShape 43"/>
          <p:cNvSpPr/>
          <p:nvPr/>
        </p:nvSpPr>
        <p:spPr>
          <a:xfrm>
            <a:off x="2589480" y="545040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CustomShape 44"/>
          <p:cNvSpPr/>
          <p:nvPr/>
        </p:nvSpPr>
        <p:spPr>
          <a:xfrm>
            <a:off x="3463560" y="5034960"/>
            <a:ext cx="21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36" name="CustomShape 45"/>
          <p:cNvSpPr/>
          <p:nvPr/>
        </p:nvSpPr>
        <p:spPr>
          <a:xfrm>
            <a:off x="3199320" y="529776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CustomShape 46"/>
          <p:cNvSpPr/>
          <p:nvPr/>
        </p:nvSpPr>
        <p:spPr>
          <a:xfrm rot="10800000" flipV="1">
            <a:off x="3463560" y="5297760"/>
            <a:ext cx="241200" cy="1317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8" name="Group 47"/>
          <p:cNvGrpSpPr/>
          <p:nvPr/>
        </p:nvGrpSpPr>
        <p:grpSpPr>
          <a:xfrm>
            <a:off x="7912800" y="5295240"/>
            <a:ext cx="468720" cy="307440"/>
            <a:chOff x="7912800" y="5295240"/>
            <a:chExt cx="468720" cy="307440"/>
          </a:xfrm>
        </p:grpSpPr>
        <p:sp>
          <p:nvSpPr>
            <p:cNvPr id="1639" name="CustomShape 48"/>
            <p:cNvSpPr/>
            <p:nvPr/>
          </p:nvSpPr>
          <p:spPr>
            <a:xfrm>
              <a:off x="7966440" y="5295240"/>
              <a:ext cx="415080" cy="307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40" name="CustomShape 49"/>
            <p:cNvSpPr/>
            <p:nvPr/>
          </p:nvSpPr>
          <p:spPr>
            <a:xfrm>
              <a:off x="7929000" y="533304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1" name="CustomShape 50"/>
            <p:cNvSpPr/>
            <p:nvPr/>
          </p:nvSpPr>
          <p:spPr>
            <a:xfrm>
              <a:off x="7912800" y="531792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42" name="CustomShape 51"/>
          <p:cNvSpPr/>
          <p:nvPr/>
        </p:nvSpPr>
        <p:spPr>
          <a:xfrm>
            <a:off x="1981080" y="529200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43" name="CustomShape 52"/>
          <p:cNvSpPr/>
          <p:nvPr/>
        </p:nvSpPr>
        <p:spPr>
          <a:xfrm>
            <a:off x="7583400" y="526752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44" name="CustomShape 53"/>
          <p:cNvSpPr/>
          <p:nvPr/>
        </p:nvSpPr>
        <p:spPr>
          <a:xfrm>
            <a:off x="2045880" y="5305680"/>
            <a:ext cx="290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45" name="CustomShape 54"/>
          <p:cNvSpPr/>
          <p:nvPr/>
        </p:nvSpPr>
        <p:spPr>
          <a:xfrm>
            <a:off x="2469600" y="529992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46" name="CustomShape 55"/>
          <p:cNvSpPr/>
          <p:nvPr/>
        </p:nvSpPr>
        <p:spPr>
          <a:xfrm>
            <a:off x="2875680" y="530568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sz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47" name="CustomShape 56"/>
          <p:cNvSpPr/>
          <p:nvPr/>
        </p:nvSpPr>
        <p:spPr>
          <a:xfrm>
            <a:off x="3218400" y="529524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48" name="CustomShape 57"/>
          <p:cNvSpPr/>
          <p:nvPr/>
        </p:nvSpPr>
        <p:spPr>
          <a:xfrm>
            <a:off x="4232520" y="5293440"/>
            <a:ext cx="415080" cy="307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49" name="CustomShape 58"/>
          <p:cNvSpPr/>
          <p:nvPr/>
        </p:nvSpPr>
        <p:spPr>
          <a:xfrm>
            <a:off x="3667320" y="5275800"/>
            <a:ext cx="534600" cy="38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0" name="CustomShape 59"/>
          <p:cNvSpPr/>
          <p:nvPr/>
        </p:nvSpPr>
        <p:spPr>
          <a:xfrm>
            <a:off x="3774960" y="524628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651" name="Group 60"/>
          <p:cNvGrpSpPr/>
          <p:nvPr/>
        </p:nvGrpSpPr>
        <p:grpSpPr>
          <a:xfrm>
            <a:off x="7467480" y="5319000"/>
            <a:ext cx="151920" cy="261000"/>
            <a:chOff x="7467480" y="5319000"/>
            <a:chExt cx="151920" cy="261000"/>
          </a:xfrm>
        </p:grpSpPr>
        <p:sp>
          <p:nvSpPr>
            <p:cNvPr id="1652" name="CustomShape 61"/>
            <p:cNvSpPr/>
            <p:nvPr/>
          </p:nvSpPr>
          <p:spPr>
            <a:xfrm>
              <a:off x="7467480" y="534204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3" name="CustomShape 62"/>
            <p:cNvSpPr/>
            <p:nvPr/>
          </p:nvSpPr>
          <p:spPr>
            <a:xfrm>
              <a:off x="7470720" y="53190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4" name="Group 63"/>
          <p:cNvGrpSpPr/>
          <p:nvPr/>
        </p:nvGrpSpPr>
        <p:grpSpPr>
          <a:xfrm>
            <a:off x="3571560" y="5309280"/>
            <a:ext cx="151920" cy="261000"/>
            <a:chOff x="3571560" y="5309280"/>
            <a:chExt cx="151920" cy="261000"/>
          </a:xfrm>
        </p:grpSpPr>
        <p:sp>
          <p:nvSpPr>
            <p:cNvPr id="1655" name="CustomShape 64"/>
            <p:cNvSpPr/>
            <p:nvPr/>
          </p:nvSpPr>
          <p:spPr>
            <a:xfrm>
              <a:off x="3571560" y="533232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6" name="CustomShape 65"/>
            <p:cNvSpPr/>
            <p:nvPr/>
          </p:nvSpPr>
          <p:spPr>
            <a:xfrm>
              <a:off x="3574800" y="530928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7" name="Group 66"/>
          <p:cNvGrpSpPr/>
          <p:nvPr/>
        </p:nvGrpSpPr>
        <p:grpSpPr>
          <a:xfrm>
            <a:off x="4161960" y="5312880"/>
            <a:ext cx="151920" cy="261000"/>
            <a:chOff x="4161960" y="5312880"/>
            <a:chExt cx="151920" cy="261000"/>
          </a:xfrm>
        </p:grpSpPr>
        <p:sp>
          <p:nvSpPr>
            <p:cNvPr id="1658" name="CustomShape 67"/>
            <p:cNvSpPr/>
            <p:nvPr/>
          </p:nvSpPr>
          <p:spPr>
            <a:xfrm>
              <a:off x="4161960" y="533592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9" name="CustomShape 68"/>
            <p:cNvSpPr/>
            <p:nvPr/>
          </p:nvSpPr>
          <p:spPr>
            <a:xfrm>
              <a:off x="4164840" y="531288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60" name="CustomShape 69"/>
          <p:cNvSpPr/>
          <p:nvPr/>
        </p:nvSpPr>
        <p:spPr>
          <a:xfrm rot="16200000" flipH="1">
            <a:off x="3951360" y="4944240"/>
            <a:ext cx="169920" cy="1209240"/>
          </a:xfrm>
          <a:prstGeom prst="curvedConnector3">
            <a:avLst>
              <a:gd name="adj1" fmla="val 125714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CustomShape 70"/>
          <p:cNvSpPr/>
          <p:nvPr/>
        </p:nvSpPr>
        <p:spPr>
          <a:xfrm>
            <a:off x="3409560" y="541836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CustomShape 71"/>
          <p:cNvSpPr/>
          <p:nvPr/>
        </p:nvSpPr>
        <p:spPr>
          <a:xfrm>
            <a:off x="4429440" y="543780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CustomShape 72"/>
          <p:cNvSpPr/>
          <p:nvPr/>
        </p:nvSpPr>
        <p:spPr>
          <a:xfrm>
            <a:off x="4619160" y="558864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CustomShape 73"/>
          <p:cNvSpPr/>
          <p:nvPr/>
        </p:nvSpPr>
        <p:spPr>
          <a:xfrm>
            <a:off x="4449960" y="542124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CustomShape 74"/>
          <p:cNvSpPr/>
          <p:nvPr/>
        </p:nvSpPr>
        <p:spPr>
          <a:xfrm>
            <a:off x="5139720" y="5266080"/>
            <a:ext cx="1530000" cy="38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6" name="Group 75"/>
          <p:cNvGrpSpPr/>
          <p:nvPr/>
        </p:nvGrpSpPr>
        <p:grpSpPr>
          <a:xfrm>
            <a:off x="5048640" y="5322600"/>
            <a:ext cx="151920" cy="261000"/>
            <a:chOff x="5048640" y="5322600"/>
            <a:chExt cx="151920" cy="261000"/>
          </a:xfrm>
        </p:grpSpPr>
        <p:sp>
          <p:nvSpPr>
            <p:cNvPr id="1667" name="CustomShape 76"/>
            <p:cNvSpPr/>
            <p:nvPr/>
          </p:nvSpPr>
          <p:spPr>
            <a:xfrm>
              <a:off x="5048640" y="534564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8" name="CustomShape 77"/>
            <p:cNvSpPr/>
            <p:nvPr/>
          </p:nvSpPr>
          <p:spPr>
            <a:xfrm>
              <a:off x="5051880" y="53226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69" name="Group 78"/>
          <p:cNvGrpSpPr/>
          <p:nvPr/>
        </p:nvGrpSpPr>
        <p:grpSpPr>
          <a:xfrm>
            <a:off x="6609960" y="5324400"/>
            <a:ext cx="151920" cy="261000"/>
            <a:chOff x="6609960" y="5324400"/>
            <a:chExt cx="151920" cy="261000"/>
          </a:xfrm>
        </p:grpSpPr>
        <p:sp>
          <p:nvSpPr>
            <p:cNvPr id="1670" name="CustomShape 79"/>
            <p:cNvSpPr/>
            <p:nvPr/>
          </p:nvSpPr>
          <p:spPr>
            <a:xfrm>
              <a:off x="6609960" y="534708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1" name="CustomShape 80"/>
            <p:cNvSpPr/>
            <p:nvPr/>
          </p:nvSpPr>
          <p:spPr>
            <a:xfrm>
              <a:off x="6613200" y="53244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72" name="CustomShape 81"/>
          <p:cNvSpPr/>
          <p:nvPr/>
        </p:nvSpPr>
        <p:spPr>
          <a:xfrm>
            <a:off x="5150520" y="5295240"/>
            <a:ext cx="15710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(m – 1) </a:t>
            </a:r>
            <a:r>
              <a:rPr lang="en-US" sz="11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sz="11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 sz (bytes)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73" name="CustomShape 82"/>
          <p:cNvSpPr/>
          <p:nvPr/>
        </p:nvSpPr>
        <p:spPr>
          <a:xfrm>
            <a:off x="6696000" y="559008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CustomShape 83"/>
          <p:cNvSpPr/>
          <p:nvPr/>
        </p:nvSpPr>
        <p:spPr>
          <a:xfrm>
            <a:off x="4495680" y="5443920"/>
            <a:ext cx="2222640" cy="191520"/>
          </a:xfrm>
          <a:prstGeom prst="curvedConnector4">
            <a:avLst>
              <a:gd name="adj1" fmla="val 30231"/>
              <a:gd name="adj2" fmla="val 9746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CustomShape 84"/>
          <p:cNvSpPr/>
          <p:nvPr/>
        </p:nvSpPr>
        <p:spPr>
          <a:xfrm>
            <a:off x="5597280" y="575316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6" name="CustomShape 85"/>
          <p:cNvSpPr/>
          <p:nvPr/>
        </p:nvSpPr>
        <p:spPr>
          <a:xfrm>
            <a:off x="6008040" y="575316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7" name="CustomShape 86"/>
          <p:cNvSpPr/>
          <p:nvPr/>
        </p:nvSpPr>
        <p:spPr>
          <a:xfrm>
            <a:off x="6420240" y="5753160"/>
            <a:ext cx="236520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78" name="CustomShape 87"/>
          <p:cNvSpPr/>
          <p:nvPr/>
        </p:nvSpPr>
        <p:spPr>
          <a:xfrm>
            <a:off x="5789880" y="590976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CustomShape 88"/>
          <p:cNvSpPr/>
          <p:nvPr/>
        </p:nvSpPr>
        <p:spPr>
          <a:xfrm>
            <a:off x="6553080" y="5997600"/>
            <a:ext cx="21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80" name="CustomShape 89"/>
          <p:cNvSpPr/>
          <p:nvPr/>
        </p:nvSpPr>
        <p:spPr>
          <a:xfrm>
            <a:off x="6399720" y="575712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CustomShape 90"/>
          <p:cNvSpPr/>
          <p:nvPr/>
        </p:nvSpPr>
        <p:spPr>
          <a:xfrm rot="10800000">
            <a:off x="6423840" y="6076080"/>
            <a:ext cx="129240" cy="52200"/>
          </a:xfrm>
          <a:prstGeom prst="curvedConnector2">
            <a:avLst/>
          </a:prstGeom>
          <a:noFill/>
          <a:ln>
            <a:solidFill>
              <a:srgbClr val="0070C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82" name="Group 91"/>
          <p:cNvGrpSpPr/>
          <p:nvPr/>
        </p:nvGrpSpPr>
        <p:grpSpPr>
          <a:xfrm>
            <a:off x="8931960" y="5737680"/>
            <a:ext cx="189720" cy="307440"/>
            <a:chOff x="8931960" y="5737680"/>
            <a:chExt cx="189720" cy="307440"/>
          </a:xfrm>
        </p:grpSpPr>
        <p:sp>
          <p:nvSpPr>
            <p:cNvPr id="1683" name="CustomShape 92"/>
            <p:cNvSpPr/>
            <p:nvPr/>
          </p:nvSpPr>
          <p:spPr>
            <a:xfrm>
              <a:off x="8965440" y="5737680"/>
              <a:ext cx="156240" cy="307440"/>
            </a:xfrm>
            <a:prstGeom prst="rect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684" name="CustomShape 93"/>
            <p:cNvSpPr/>
            <p:nvPr/>
          </p:nvSpPr>
          <p:spPr>
            <a:xfrm>
              <a:off x="8931960" y="5775120"/>
              <a:ext cx="5724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5" name="CustomShape 94"/>
            <p:cNvSpPr/>
            <p:nvPr/>
          </p:nvSpPr>
          <p:spPr>
            <a:xfrm>
              <a:off x="8945280" y="5760000"/>
              <a:ext cx="5400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6" name="CustomShape 95"/>
          <p:cNvSpPr/>
          <p:nvPr/>
        </p:nvSpPr>
        <p:spPr>
          <a:xfrm>
            <a:off x="5181480" y="575136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87" name="CustomShape 96"/>
          <p:cNvSpPr/>
          <p:nvPr/>
        </p:nvSpPr>
        <p:spPr>
          <a:xfrm>
            <a:off x="5246280" y="5765400"/>
            <a:ext cx="290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88" name="CustomShape 97"/>
          <p:cNvSpPr/>
          <p:nvPr/>
        </p:nvSpPr>
        <p:spPr>
          <a:xfrm>
            <a:off x="5670000" y="5770440"/>
            <a:ext cx="2512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89" name="CustomShape 98"/>
          <p:cNvSpPr/>
          <p:nvPr/>
        </p:nvSpPr>
        <p:spPr>
          <a:xfrm>
            <a:off x="6076080" y="5765400"/>
            <a:ext cx="2984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sz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690" name="CustomShape 99"/>
          <p:cNvSpPr/>
          <p:nvPr/>
        </p:nvSpPr>
        <p:spPr>
          <a:xfrm>
            <a:off x="6418800" y="575460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1" name="CustomShape 100"/>
          <p:cNvSpPr/>
          <p:nvPr/>
        </p:nvSpPr>
        <p:spPr>
          <a:xfrm>
            <a:off x="7208280" y="5752800"/>
            <a:ext cx="415080" cy="307440"/>
          </a:xfrm>
          <a:prstGeom prst="rect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92" name="CustomShape 101"/>
          <p:cNvSpPr/>
          <p:nvPr/>
        </p:nvSpPr>
        <p:spPr>
          <a:xfrm>
            <a:off x="6867720" y="5735160"/>
            <a:ext cx="329760" cy="38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CustomShape 102"/>
          <p:cNvSpPr/>
          <p:nvPr/>
        </p:nvSpPr>
        <p:spPr>
          <a:xfrm>
            <a:off x="6861960" y="570600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694" name="Group 103"/>
          <p:cNvGrpSpPr/>
          <p:nvPr/>
        </p:nvGrpSpPr>
        <p:grpSpPr>
          <a:xfrm>
            <a:off x="8696520" y="5778720"/>
            <a:ext cx="151920" cy="261000"/>
            <a:chOff x="8696520" y="5778720"/>
            <a:chExt cx="151920" cy="261000"/>
          </a:xfrm>
        </p:grpSpPr>
        <p:sp>
          <p:nvSpPr>
            <p:cNvPr id="1695" name="CustomShape 104"/>
            <p:cNvSpPr/>
            <p:nvPr/>
          </p:nvSpPr>
          <p:spPr>
            <a:xfrm>
              <a:off x="8696520" y="580140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6" name="CustomShape 105"/>
            <p:cNvSpPr/>
            <p:nvPr/>
          </p:nvSpPr>
          <p:spPr>
            <a:xfrm>
              <a:off x="8699760" y="577872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97" name="Group 106"/>
          <p:cNvGrpSpPr/>
          <p:nvPr/>
        </p:nvGrpSpPr>
        <p:grpSpPr>
          <a:xfrm>
            <a:off x="6771960" y="5769000"/>
            <a:ext cx="151920" cy="261000"/>
            <a:chOff x="6771960" y="5769000"/>
            <a:chExt cx="151920" cy="261000"/>
          </a:xfrm>
        </p:grpSpPr>
        <p:sp>
          <p:nvSpPr>
            <p:cNvPr id="1698" name="CustomShape 107"/>
            <p:cNvSpPr/>
            <p:nvPr/>
          </p:nvSpPr>
          <p:spPr>
            <a:xfrm>
              <a:off x="6771960" y="579168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9" name="CustomShape 108"/>
            <p:cNvSpPr/>
            <p:nvPr/>
          </p:nvSpPr>
          <p:spPr>
            <a:xfrm>
              <a:off x="6775200" y="576900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0" name="Group 109"/>
          <p:cNvGrpSpPr/>
          <p:nvPr/>
        </p:nvGrpSpPr>
        <p:grpSpPr>
          <a:xfrm>
            <a:off x="7138440" y="5772240"/>
            <a:ext cx="151920" cy="261000"/>
            <a:chOff x="7138440" y="5772240"/>
            <a:chExt cx="151920" cy="261000"/>
          </a:xfrm>
        </p:grpSpPr>
        <p:sp>
          <p:nvSpPr>
            <p:cNvPr id="1701" name="CustomShape 110"/>
            <p:cNvSpPr/>
            <p:nvPr/>
          </p:nvSpPr>
          <p:spPr>
            <a:xfrm>
              <a:off x="7138440" y="579528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02" name="CustomShape 111"/>
            <p:cNvSpPr/>
            <p:nvPr/>
          </p:nvSpPr>
          <p:spPr>
            <a:xfrm>
              <a:off x="7141680" y="577224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03" name="CustomShape 112"/>
          <p:cNvSpPr/>
          <p:nvPr/>
        </p:nvSpPr>
        <p:spPr>
          <a:xfrm rot="16200000" flipH="1">
            <a:off x="7048800" y="5506920"/>
            <a:ext cx="160200" cy="993240"/>
          </a:xfrm>
          <a:prstGeom prst="curvedConnector3">
            <a:avLst>
              <a:gd name="adj1" fmla="val 14545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CustomShape 113"/>
          <p:cNvSpPr/>
          <p:nvPr/>
        </p:nvSpPr>
        <p:spPr>
          <a:xfrm>
            <a:off x="6609960" y="587772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CustomShape 114"/>
          <p:cNvSpPr/>
          <p:nvPr/>
        </p:nvSpPr>
        <p:spPr>
          <a:xfrm>
            <a:off x="7428600" y="588672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CustomShape 115"/>
          <p:cNvSpPr/>
          <p:nvPr/>
        </p:nvSpPr>
        <p:spPr>
          <a:xfrm>
            <a:off x="7603560" y="603828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CustomShape 116"/>
          <p:cNvSpPr/>
          <p:nvPr/>
        </p:nvSpPr>
        <p:spPr>
          <a:xfrm>
            <a:off x="8340120" y="5725440"/>
            <a:ext cx="142920" cy="388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08" name="Group 117"/>
          <p:cNvGrpSpPr/>
          <p:nvPr/>
        </p:nvGrpSpPr>
        <p:grpSpPr>
          <a:xfrm>
            <a:off x="8249040" y="5781960"/>
            <a:ext cx="151920" cy="261000"/>
            <a:chOff x="8249040" y="5781960"/>
            <a:chExt cx="151920" cy="261000"/>
          </a:xfrm>
        </p:grpSpPr>
        <p:sp>
          <p:nvSpPr>
            <p:cNvPr id="1709" name="CustomShape 118"/>
            <p:cNvSpPr/>
            <p:nvPr/>
          </p:nvSpPr>
          <p:spPr>
            <a:xfrm>
              <a:off x="8249040" y="580500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0" name="CustomShape 119"/>
            <p:cNvSpPr/>
            <p:nvPr/>
          </p:nvSpPr>
          <p:spPr>
            <a:xfrm>
              <a:off x="8252280" y="578196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11" name="Group 120"/>
          <p:cNvGrpSpPr/>
          <p:nvPr/>
        </p:nvGrpSpPr>
        <p:grpSpPr>
          <a:xfrm>
            <a:off x="8420760" y="5783760"/>
            <a:ext cx="151920" cy="261000"/>
            <a:chOff x="8420760" y="5783760"/>
            <a:chExt cx="151920" cy="261000"/>
          </a:xfrm>
        </p:grpSpPr>
        <p:sp>
          <p:nvSpPr>
            <p:cNvPr id="1712" name="CustomShape 121"/>
            <p:cNvSpPr/>
            <p:nvPr/>
          </p:nvSpPr>
          <p:spPr>
            <a:xfrm>
              <a:off x="8420760" y="5806800"/>
              <a:ext cx="151920" cy="228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3" name="CustomShape 122"/>
            <p:cNvSpPr/>
            <p:nvPr/>
          </p:nvSpPr>
          <p:spPr>
            <a:xfrm>
              <a:off x="8424000" y="5783760"/>
              <a:ext cx="144360" cy="261000"/>
            </a:xfrm>
            <a:custGeom>
              <a:avLst/>
              <a:gdLst/>
              <a:ahLst/>
              <a:cxnLst/>
              <a:rect l="l" t="t" r="r" b="b"/>
              <a:pathLst>
                <a:path w="144741" h="261257">
                  <a:moveTo>
                    <a:pt x="72371" y="0"/>
                  </a:moveTo>
                  <a:cubicBezTo>
                    <a:pt x="31340" y="36844"/>
                    <a:pt x="-9691" y="73688"/>
                    <a:pt x="2032" y="100484"/>
                  </a:cubicBezTo>
                  <a:cubicBezTo>
                    <a:pt x="13755" y="127280"/>
                    <a:pt x="130986" y="133979"/>
                    <a:pt x="142709" y="160774"/>
                  </a:cubicBezTo>
                  <a:cubicBezTo>
                    <a:pt x="154432" y="187569"/>
                    <a:pt x="113401" y="224413"/>
                    <a:pt x="72371" y="261257"/>
                  </a:cubicBezTo>
                </a:path>
              </a:pathLst>
            </a:cu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14" name="CustomShape 123"/>
          <p:cNvSpPr/>
          <p:nvPr/>
        </p:nvSpPr>
        <p:spPr>
          <a:xfrm>
            <a:off x="8487360" y="604944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CustomShape 124"/>
          <p:cNvSpPr/>
          <p:nvPr/>
        </p:nvSpPr>
        <p:spPr>
          <a:xfrm rot="16200000" flipH="1">
            <a:off x="7899840" y="5484240"/>
            <a:ext cx="162360" cy="1058400"/>
          </a:xfrm>
          <a:prstGeom prst="curvedConnector3">
            <a:avLst>
              <a:gd name="adj1" fmla="val 114946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CustomShape 125"/>
          <p:cNvSpPr/>
          <p:nvPr/>
        </p:nvSpPr>
        <p:spPr>
          <a:xfrm>
            <a:off x="8695440" y="5707440"/>
            <a:ext cx="32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717" name="CustomShape 126"/>
          <p:cNvSpPr/>
          <p:nvPr/>
        </p:nvSpPr>
        <p:spPr>
          <a:xfrm>
            <a:off x="6400800" y="6030000"/>
            <a:ext cx="45360" cy="45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CustomShape 127"/>
          <p:cNvSpPr/>
          <p:nvPr/>
        </p:nvSpPr>
        <p:spPr>
          <a:xfrm>
            <a:off x="8251560" y="5784840"/>
            <a:ext cx="245160" cy="1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b="0" strike="noStrike" spc="-1">
                <a:solidFill>
                  <a:srgbClr val="000000"/>
                </a:solidFill>
                <a:latin typeface="Times New Roman"/>
              </a:rPr>
              <a:t>…</a:t>
            </a:r>
            <a:endParaRPr lang="en-US" sz="500" b="0" strike="noStrike" spc="-1">
              <a:latin typeface="Arial"/>
            </a:endParaRPr>
          </a:p>
        </p:txBody>
      </p:sp>
      <p:sp>
        <p:nvSpPr>
          <p:cNvPr id="1719" name="CustomShape 128"/>
          <p:cNvSpPr/>
          <p:nvPr/>
        </p:nvSpPr>
        <p:spPr>
          <a:xfrm rot="5400000">
            <a:off x="4969800" y="5947200"/>
            <a:ext cx="307440" cy="53100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CustomShape 129"/>
          <p:cNvSpPr/>
          <p:nvPr/>
        </p:nvSpPr>
        <p:spPr>
          <a:xfrm rot="5400000">
            <a:off x="4927320" y="5861520"/>
            <a:ext cx="698040" cy="1038960"/>
          </a:xfrm>
          <a:prstGeom prst="curvedConnector2">
            <a:avLst/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35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alloc3D(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r){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(m &lt;= 0 || n &lt;= 0 || r &lt;= 0)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 b;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err = 0;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alloc2D((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***)(&amp;b), m, n,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(b == NULL)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 = 0; j &lt; n; j++){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b[i][j] = 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*)arrInit(r, 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));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(b[i][j] == NULL) {err = 1;}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(err == 1){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free3D(b);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b = NULL;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b;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2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3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52C73D7-74D1-4292-817B-B38410A3A47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724" name="Group 4"/>
          <p:cNvGrpSpPr/>
          <p:nvPr/>
        </p:nvGrpSpPr>
        <p:grpSpPr>
          <a:xfrm>
            <a:off x="8347320" y="2096640"/>
            <a:ext cx="440640" cy="414360"/>
            <a:chOff x="8347320" y="2096640"/>
            <a:chExt cx="440640" cy="414360"/>
          </a:xfrm>
        </p:grpSpPr>
        <p:sp>
          <p:nvSpPr>
            <p:cNvPr id="1725" name="CustomShape 5"/>
            <p:cNvSpPr/>
            <p:nvPr/>
          </p:nvSpPr>
          <p:spPr>
            <a:xfrm>
              <a:off x="838692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726" name="CustomShape 6"/>
            <p:cNvSpPr/>
            <p:nvPr/>
          </p:nvSpPr>
          <p:spPr>
            <a:xfrm>
              <a:off x="8347320" y="226080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727" name="CustomShape 7"/>
          <p:cNvSpPr/>
          <p:nvPr/>
        </p:nvSpPr>
        <p:spPr>
          <a:xfrm>
            <a:off x="8327520" y="18504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728" name="Group 8"/>
          <p:cNvGrpSpPr/>
          <p:nvPr/>
        </p:nvGrpSpPr>
        <p:grpSpPr>
          <a:xfrm>
            <a:off x="6975360" y="2100600"/>
            <a:ext cx="437040" cy="414000"/>
            <a:chOff x="6975360" y="2100600"/>
            <a:chExt cx="437040" cy="414000"/>
          </a:xfrm>
        </p:grpSpPr>
        <p:sp>
          <p:nvSpPr>
            <p:cNvPr id="1729" name="CustomShape 9"/>
            <p:cNvSpPr/>
            <p:nvPr/>
          </p:nvSpPr>
          <p:spPr>
            <a:xfrm>
              <a:off x="7011360" y="210060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730" name="CustomShape 10"/>
            <p:cNvSpPr/>
            <p:nvPr/>
          </p:nvSpPr>
          <p:spPr>
            <a:xfrm>
              <a:off x="6975360" y="22644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731" name="CustomShape 11"/>
          <p:cNvSpPr/>
          <p:nvPr/>
        </p:nvSpPr>
        <p:spPr>
          <a:xfrm>
            <a:off x="6934320" y="18500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2" name="CustomShape 12"/>
          <p:cNvSpPr/>
          <p:nvPr/>
        </p:nvSpPr>
        <p:spPr>
          <a:xfrm>
            <a:off x="6955200" y="21344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3" name="CustomShape 13"/>
          <p:cNvSpPr/>
          <p:nvPr/>
        </p:nvSpPr>
        <p:spPr>
          <a:xfrm flipV="1">
            <a:off x="7467120" y="1988280"/>
            <a:ext cx="860040" cy="28368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CustomShape 14"/>
          <p:cNvSpPr/>
          <p:nvPr/>
        </p:nvSpPr>
        <p:spPr>
          <a:xfrm>
            <a:off x="8428320" y="3260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5" name="CustomShape 15"/>
          <p:cNvSpPr/>
          <p:nvPr/>
        </p:nvSpPr>
        <p:spPr>
          <a:xfrm>
            <a:off x="8028720" y="3238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36" name="CustomShape 16"/>
          <p:cNvSpPr/>
          <p:nvPr/>
        </p:nvSpPr>
        <p:spPr>
          <a:xfrm>
            <a:off x="8431560" y="3517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7" name="CustomShape 17"/>
          <p:cNvSpPr/>
          <p:nvPr/>
        </p:nvSpPr>
        <p:spPr>
          <a:xfrm>
            <a:off x="8031960" y="35276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38" name="CustomShape 18"/>
          <p:cNvSpPr/>
          <p:nvPr/>
        </p:nvSpPr>
        <p:spPr>
          <a:xfrm>
            <a:off x="8431560" y="38037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39" name="CustomShape 19"/>
          <p:cNvSpPr/>
          <p:nvPr/>
        </p:nvSpPr>
        <p:spPr>
          <a:xfrm>
            <a:off x="8031960" y="38131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40" name="CustomShape 20"/>
          <p:cNvSpPr/>
          <p:nvPr/>
        </p:nvSpPr>
        <p:spPr>
          <a:xfrm>
            <a:off x="8431560" y="408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1" name="CustomShape 21"/>
          <p:cNvSpPr/>
          <p:nvPr/>
        </p:nvSpPr>
        <p:spPr>
          <a:xfrm>
            <a:off x="8031960" y="409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42" name="CustomShape 22"/>
          <p:cNvSpPr/>
          <p:nvPr/>
        </p:nvSpPr>
        <p:spPr>
          <a:xfrm>
            <a:off x="8428320" y="4371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3" name="CustomShape 23"/>
          <p:cNvSpPr/>
          <p:nvPr/>
        </p:nvSpPr>
        <p:spPr>
          <a:xfrm>
            <a:off x="8028720" y="4381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44" name="CustomShape 24"/>
          <p:cNvSpPr/>
          <p:nvPr/>
        </p:nvSpPr>
        <p:spPr>
          <a:xfrm>
            <a:off x="8433000" y="46576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5" name="CustomShape 25"/>
          <p:cNvSpPr/>
          <p:nvPr/>
        </p:nvSpPr>
        <p:spPr>
          <a:xfrm>
            <a:off x="8433000" y="49435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6" name="CustomShape 26"/>
          <p:cNvSpPr/>
          <p:nvPr/>
        </p:nvSpPr>
        <p:spPr>
          <a:xfrm>
            <a:off x="8429760" y="5226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7" name="CustomShape 27"/>
          <p:cNvSpPr/>
          <p:nvPr/>
        </p:nvSpPr>
        <p:spPr>
          <a:xfrm>
            <a:off x="8433000" y="55054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8" name="CustomShape 28"/>
          <p:cNvSpPr/>
          <p:nvPr/>
        </p:nvSpPr>
        <p:spPr>
          <a:xfrm>
            <a:off x="8433000" y="5781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49" name="CustomShape 29"/>
          <p:cNvSpPr/>
          <p:nvPr/>
        </p:nvSpPr>
        <p:spPr>
          <a:xfrm>
            <a:off x="8429760" y="6064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50" name="CustomShape 30"/>
          <p:cNvSpPr/>
          <p:nvPr/>
        </p:nvSpPr>
        <p:spPr>
          <a:xfrm>
            <a:off x="8031960" y="4686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1" name="CustomShape 31"/>
          <p:cNvSpPr/>
          <p:nvPr/>
        </p:nvSpPr>
        <p:spPr>
          <a:xfrm>
            <a:off x="8035200" y="49752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2" name="CustomShape 32"/>
          <p:cNvSpPr/>
          <p:nvPr/>
        </p:nvSpPr>
        <p:spPr>
          <a:xfrm>
            <a:off x="8035200" y="52610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3" name="CustomShape 33"/>
          <p:cNvSpPr/>
          <p:nvPr/>
        </p:nvSpPr>
        <p:spPr>
          <a:xfrm>
            <a:off x="8035200" y="5546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4" name="CustomShape 34"/>
          <p:cNvSpPr/>
          <p:nvPr/>
        </p:nvSpPr>
        <p:spPr>
          <a:xfrm>
            <a:off x="8031960" y="5829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5" name="CustomShape 35"/>
          <p:cNvSpPr/>
          <p:nvPr/>
        </p:nvSpPr>
        <p:spPr>
          <a:xfrm>
            <a:off x="8031960" y="6089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6" name="CustomShape 36"/>
          <p:cNvSpPr/>
          <p:nvPr/>
        </p:nvSpPr>
        <p:spPr>
          <a:xfrm>
            <a:off x="8507520" y="3256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7" name="CustomShape 37"/>
          <p:cNvSpPr/>
          <p:nvPr/>
        </p:nvSpPr>
        <p:spPr>
          <a:xfrm>
            <a:off x="8512920" y="352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8" name="CustomShape 38"/>
          <p:cNvSpPr/>
          <p:nvPr/>
        </p:nvSpPr>
        <p:spPr>
          <a:xfrm>
            <a:off x="8512920" y="3817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9" name="CustomShape 39"/>
          <p:cNvSpPr/>
          <p:nvPr/>
        </p:nvSpPr>
        <p:spPr>
          <a:xfrm>
            <a:off x="8363520" y="2133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60" name="CustomShape 40"/>
          <p:cNvSpPr/>
          <p:nvPr/>
        </p:nvSpPr>
        <p:spPr>
          <a:xfrm>
            <a:off x="8830800" y="2260440"/>
            <a:ext cx="29520" cy="1966680"/>
          </a:xfrm>
          <a:prstGeom prst="curvedConnector3">
            <a:avLst>
              <a:gd name="adj1" fmla="val 86631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CustomShape 41"/>
          <p:cNvSpPr/>
          <p:nvPr/>
        </p:nvSpPr>
        <p:spPr>
          <a:xfrm>
            <a:off x="8390880" y="410076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62" name="CustomShape 42"/>
          <p:cNvSpPr/>
          <p:nvPr/>
        </p:nvSpPr>
        <p:spPr>
          <a:xfrm flipH="1">
            <a:off x="8834400" y="422748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CustomShape 43"/>
          <p:cNvSpPr/>
          <p:nvPr/>
        </p:nvSpPr>
        <p:spPr>
          <a:xfrm>
            <a:off x="8389800" y="4378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64" name="CustomShape 44"/>
          <p:cNvSpPr/>
          <p:nvPr/>
        </p:nvSpPr>
        <p:spPr>
          <a:xfrm flipH="1">
            <a:off x="8833680" y="450504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CustomShape 45"/>
          <p:cNvSpPr/>
          <p:nvPr/>
        </p:nvSpPr>
        <p:spPr>
          <a:xfrm>
            <a:off x="7301520" y="46490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6" name="CustomShape 46"/>
          <p:cNvSpPr/>
          <p:nvPr/>
        </p:nvSpPr>
        <p:spPr>
          <a:xfrm>
            <a:off x="6901200" y="4647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7" name="CustomShape 47"/>
          <p:cNvSpPr/>
          <p:nvPr/>
        </p:nvSpPr>
        <p:spPr>
          <a:xfrm>
            <a:off x="6495480" y="4650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8" name="CustomShape 48"/>
          <p:cNvSpPr/>
          <p:nvPr/>
        </p:nvSpPr>
        <p:spPr>
          <a:xfrm>
            <a:off x="6095160" y="464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69" name="CustomShape 49"/>
          <p:cNvSpPr/>
          <p:nvPr/>
        </p:nvSpPr>
        <p:spPr>
          <a:xfrm>
            <a:off x="7313400" y="5203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0" name="CustomShape 50"/>
          <p:cNvSpPr/>
          <p:nvPr/>
        </p:nvSpPr>
        <p:spPr>
          <a:xfrm>
            <a:off x="6913080" y="5201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1" name="CustomShape 51"/>
          <p:cNvSpPr/>
          <p:nvPr/>
        </p:nvSpPr>
        <p:spPr>
          <a:xfrm>
            <a:off x="6507360" y="5203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2" name="CustomShape 52"/>
          <p:cNvSpPr/>
          <p:nvPr/>
        </p:nvSpPr>
        <p:spPr>
          <a:xfrm>
            <a:off x="6107040" y="5202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3" name="CustomShape 53"/>
          <p:cNvSpPr/>
          <p:nvPr/>
        </p:nvSpPr>
        <p:spPr>
          <a:xfrm>
            <a:off x="7302240" y="5749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4" name="CustomShape 54"/>
          <p:cNvSpPr/>
          <p:nvPr/>
        </p:nvSpPr>
        <p:spPr>
          <a:xfrm>
            <a:off x="6901920" y="5748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5" name="CustomShape 55"/>
          <p:cNvSpPr/>
          <p:nvPr/>
        </p:nvSpPr>
        <p:spPr>
          <a:xfrm>
            <a:off x="6496200" y="5750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6" name="CustomShape 56"/>
          <p:cNvSpPr/>
          <p:nvPr/>
        </p:nvSpPr>
        <p:spPr>
          <a:xfrm>
            <a:off x="6095880" y="5748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7" name="CustomShape 57"/>
          <p:cNvSpPr/>
          <p:nvPr/>
        </p:nvSpPr>
        <p:spPr>
          <a:xfrm>
            <a:off x="7313400" y="6302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8" name="CustomShape 58"/>
          <p:cNvSpPr/>
          <p:nvPr/>
        </p:nvSpPr>
        <p:spPr>
          <a:xfrm>
            <a:off x="6913080" y="6301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79" name="CustomShape 59"/>
          <p:cNvSpPr/>
          <p:nvPr/>
        </p:nvSpPr>
        <p:spPr>
          <a:xfrm>
            <a:off x="6507360" y="6303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0" name="CustomShape 60"/>
          <p:cNvSpPr/>
          <p:nvPr/>
        </p:nvSpPr>
        <p:spPr>
          <a:xfrm>
            <a:off x="6107040" y="6301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1" name="CustomShape 61"/>
          <p:cNvSpPr/>
          <p:nvPr/>
        </p:nvSpPr>
        <p:spPr>
          <a:xfrm>
            <a:off x="7302240" y="4104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2" name="CustomShape 62"/>
          <p:cNvSpPr/>
          <p:nvPr/>
        </p:nvSpPr>
        <p:spPr>
          <a:xfrm>
            <a:off x="6901920" y="4102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3" name="CustomShape 63"/>
          <p:cNvSpPr/>
          <p:nvPr/>
        </p:nvSpPr>
        <p:spPr>
          <a:xfrm>
            <a:off x="6496200" y="4105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4" name="CustomShape 64"/>
          <p:cNvSpPr/>
          <p:nvPr/>
        </p:nvSpPr>
        <p:spPr>
          <a:xfrm>
            <a:off x="6095880" y="4103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5" name="CustomShape 65"/>
          <p:cNvSpPr/>
          <p:nvPr/>
        </p:nvSpPr>
        <p:spPr>
          <a:xfrm>
            <a:off x="7291440" y="3537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6" name="CustomShape 66"/>
          <p:cNvSpPr/>
          <p:nvPr/>
        </p:nvSpPr>
        <p:spPr>
          <a:xfrm>
            <a:off x="6891120" y="3535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7" name="CustomShape 67"/>
          <p:cNvSpPr/>
          <p:nvPr/>
        </p:nvSpPr>
        <p:spPr>
          <a:xfrm>
            <a:off x="6485400" y="35384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8" name="CustomShape 68"/>
          <p:cNvSpPr/>
          <p:nvPr/>
        </p:nvSpPr>
        <p:spPr>
          <a:xfrm>
            <a:off x="6085080" y="3536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89" name="CustomShape 69"/>
          <p:cNvSpPr/>
          <p:nvPr/>
        </p:nvSpPr>
        <p:spPr>
          <a:xfrm rot="10800000">
            <a:off x="6668640" y="3350880"/>
            <a:ext cx="1360800" cy="1462320"/>
          </a:xfrm>
          <a:prstGeom prst="curvedConnector4">
            <a:avLst>
              <a:gd name="adj1" fmla="val 3782"/>
              <a:gd name="adj2" fmla="val 11562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CustomShape 70"/>
          <p:cNvSpPr/>
          <p:nvPr/>
        </p:nvSpPr>
        <p:spPr>
          <a:xfrm rot="10800000">
            <a:off x="6687720" y="3917520"/>
            <a:ext cx="1344960" cy="1184760"/>
          </a:xfrm>
          <a:prstGeom prst="curvedConnector4">
            <a:avLst>
              <a:gd name="adj1" fmla="val 8149"/>
              <a:gd name="adj2" fmla="val 10255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CustomShape 71"/>
          <p:cNvSpPr/>
          <p:nvPr/>
        </p:nvSpPr>
        <p:spPr>
          <a:xfrm rot="10800000">
            <a:off x="6688800" y="4471920"/>
            <a:ext cx="1343880" cy="916200"/>
          </a:xfrm>
          <a:prstGeom prst="curvedConnector4">
            <a:avLst>
              <a:gd name="adj1" fmla="val 9760"/>
              <a:gd name="adj2" fmla="val 10450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CustomShape 72"/>
          <p:cNvSpPr/>
          <p:nvPr/>
        </p:nvSpPr>
        <p:spPr>
          <a:xfrm rot="10800000">
            <a:off x="6700680" y="5026680"/>
            <a:ext cx="1332000" cy="646560"/>
          </a:xfrm>
          <a:prstGeom prst="curvedConnector4">
            <a:avLst>
              <a:gd name="adj1" fmla="val 11052"/>
              <a:gd name="adj2" fmla="val 1012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CustomShape 73"/>
          <p:cNvSpPr/>
          <p:nvPr/>
        </p:nvSpPr>
        <p:spPr>
          <a:xfrm rot="10800000">
            <a:off x="6688800" y="5571360"/>
            <a:ext cx="1340640" cy="384480"/>
          </a:xfrm>
          <a:prstGeom prst="curvedConnector4">
            <a:avLst>
              <a:gd name="adj1" fmla="val 19519"/>
              <a:gd name="adj2" fmla="val 10500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CustomShape 74"/>
          <p:cNvSpPr/>
          <p:nvPr/>
        </p:nvSpPr>
        <p:spPr>
          <a:xfrm rot="10800000">
            <a:off x="6698880" y="6128280"/>
            <a:ext cx="1330560" cy="88560"/>
          </a:xfrm>
          <a:prstGeom prst="curvedConnector4">
            <a:avLst>
              <a:gd name="adj1" fmla="val 20116"/>
              <a:gd name="adj2" fmla="val 1216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CustomShape 75"/>
          <p:cNvSpPr/>
          <p:nvPr/>
        </p:nvSpPr>
        <p:spPr>
          <a:xfrm>
            <a:off x="7252920" y="3348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96" name="CustomShape 76"/>
          <p:cNvSpPr/>
          <p:nvPr/>
        </p:nvSpPr>
        <p:spPr>
          <a:xfrm>
            <a:off x="6426720" y="3350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97" name="CustomShape 77"/>
          <p:cNvSpPr/>
          <p:nvPr/>
        </p:nvSpPr>
        <p:spPr>
          <a:xfrm>
            <a:off x="7272000" y="3915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98" name="CustomShape 78"/>
          <p:cNvSpPr/>
          <p:nvPr/>
        </p:nvSpPr>
        <p:spPr>
          <a:xfrm>
            <a:off x="6445800" y="3917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99" name="CustomShape 79"/>
          <p:cNvSpPr/>
          <p:nvPr/>
        </p:nvSpPr>
        <p:spPr>
          <a:xfrm>
            <a:off x="7273080" y="446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0" name="CustomShape 80"/>
          <p:cNvSpPr/>
          <p:nvPr/>
        </p:nvSpPr>
        <p:spPr>
          <a:xfrm>
            <a:off x="6446880" y="4471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1" name="CustomShape 81"/>
          <p:cNvSpPr/>
          <p:nvPr/>
        </p:nvSpPr>
        <p:spPr>
          <a:xfrm>
            <a:off x="7284960" y="50248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2" name="CustomShape 82"/>
          <p:cNvSpPr/>
          <p:nvPr/>
        </p:nvSpPr>
        <p:spPr>
          <a:xfrm>
            <a:off x="6458760" y="50270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3" name="CustomShape 83"/>
          <p:cNvSpPr/>
          <p:nvPr/>
        </p:nvSpPr>
        <p:spPr>
          <a:xfrm>
            <a:off x="7273080" y="5569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4" name="CustomShape 84"/>
          <p:cNvSpPr/>
          <p:nvPr/>
        </p:nvSpPr>
        <p:spPr>
          <a:xfrm>
            <a:off x="6446880" y="5571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5" name="CustomShape 85"/>
          <p:cNvSpPr/>
          <p:nvPr/>
        </p:nvSpPr>
        <p:spPr>
          <a:xfrm>
            <a:off x="7283160" y="6125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6" name="CustomShape 86"/>
          <p:cNvSpPr/>
          <p:nvPr/>
        </p:nvSpPr>
        <p:spPr>
          <a:xfrm>
            <a:off x="6456960" y="6127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7" name="CustomShape 87"/>
          <p:cNvSpPr/>
          <p:nvPr/>
        </p:nvSpPr>
        <p:spPr>
          <a:xfrm>
            <a:off x="8385840" y="4700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8" name="CustomShape 88"/>
          <p:cNvSpPr/>
          <p:nvPr/>
        </p:nvSpPr>
        <p:spPr>
          <a:xfrm>
            <a:off x="8384760" y="49726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09" name="CustomShape 89"/>
          <p:cNvSpPr/>
          <p:nvPr/>
        </p:nvSpPr>
        <p:spPr>
          <a:xfrm>
            <a:off x="8394840" y="5266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10" name="CustomShape 90"/>
          <p:cNvSpPr/>
          <p:nvPr/>
        </p:nvSpPr>
        <p:spPr>
          <a:xfrm>
            <a:off x="8395920" y="554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11" name="CustomShape 91"/>
          <p:cNvSpPr/>
          <p:nvPr/>
        </p:nvSpPr>
        <p:spPr>
          <a:xfrm>
            <a:off x="8395920" y="5821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12" name="CustomShape 92"/>
          <p:cNvSpPr/>
          <p:nvPr/>
        </p:nvSpPr>
        <p:spPr>
          <a:xfrm>
            <a:off x="8384760" y="6093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813" name="CustomShape 93"/>
          <p:cNvSpPr/>
          <p:nvPr/>
        </p:nvSpPr>
        <p:spPr>
          <a:xfrm>
            <a:off x="7389000" y="3546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4" name="CustomShape 94"/>
          <p:cNvSpPr/>
          <p:nvPr/>
        </p:nvSpPr>
        <p:spPr>
          <a:xfrm>
            <a:off x="6964560" y="3533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5" name="CustomShape 95"/>
          <p:cNvSpPr/>
          <p:nvPr/>
        </p:nvSpPr>
        <p:spPr>
          <a:xfrm>
            <a:off x="7379280" y="4127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6" name="CustomShape 96"/>
          <p:cNvSpPr/>
          <p:nvPr/>
        </p:nvSpPr>
        <p:spPr>
          <a:xfrm>
            <a:off x="6955200" y="411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7" name="CustomShape 97"/>
          <p:cNvSpPr/>
          <p:nvPr/>
        </p:nvSpPr>
        <p:spPr>
          <a:xfrm>
            <a:off x="7398360" y="468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8" name="CustomShape 98"/>
          <p:cNvSpPr/>
          <p:nvPr/>
        </p:nvSpPr>
        <p:spPr>
          <a:xfrm>
            <a:off x="6974280" y="4667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19" name="CustomShape 99"/>
          <p:cNvSpPr/>
          <p:nvPr/>
        </p:nvSpPr>
        <p:spPr>
          <a:xfrm>
            <a:off x="7408080" y="523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20" name="CustomShape 100"/>
          <p:cNvSpPr/>
          <p:nvPr/>
        </p:nvSpPr>
        <p:spPr>
          <a:xfrm>
            <a:off x="6983640" y="521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21" name="CustomShape 101"/>
          <p:cNvSpPr/>
          <p:nvPr/>
        </p:nvSpPr>
        <p:spPr>
          <a:xfrm>
            <a:off x="7398360" y="577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22" name="CustomShape 102"/>
          <p:cNvSpPr/>
          <p:nvPr/>
        </p:nvSpPr>
        <p:spPr>
          <a:xfrm>
            <a:off x="6974280" y="5762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23" name="CustomShape 103"/>
          <p:cNvSpPr/>
          <p:nvPr/>
        </p:nvSpPr>
        <p:spPr>
          <a:xfrm>
            <a:off x="7417440" y="6327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24" name="CustomShape 104"/>
          <p:cNvSpPr/>
          <p:nvPr/>
        </p:nvSpPr>
        <p:spPr>
          <a:xfrm>
            <a:off x="6993000" y="6315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5"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8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4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0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3"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9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2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7"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0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3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6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9"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5"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8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1"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4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7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0"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6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1"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4"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7" dur="5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0"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6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9"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2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5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8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3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6"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9"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2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5"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8" dur="5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1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4"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7"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0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5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8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1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4"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7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0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3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6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9"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2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free3D(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 = nRow((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**)a);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n = nCol((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**)a);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 = 0; j &lt; n; j++){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508760" lvl="5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arrFree(a[i][j]);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	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free2D((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**)a);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6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B48CCDF-CD79-4C1B-B324-9F9D843D3D02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828" name="Group 4"/>
          <p:cNvGrpSpPr/>
          <p:nvPr/>
        </p:nvGrpSpPr>
        <p:grpSpPr>
          <a:xfrm>
            <a:off x="8347320" y="2096640"/>
            <a:ext cx="440640" cy="414360"/>
            <a:chOff x="8347320" y="2096640"/>
            <a:chExt cx="440640" cy="414360"/>
          </a:xfrm>
        </p:grpSpPr>
        <p:sp>
          <p:nvSpPr>
            <p:cNvPr id="1829" name="CustomShape 5"/>
            <p:cNvSpPr/>
            <p:nvPr/>
          </p:nvSpPr>
          <p:spPr>
            <a:xfrm>
              <a:off x="838692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830" name="CustomShape 6"/>
            <p:cNvSpPr/>
            <p:nvPr/>
          </p:nvSpPr>
          <p:spPr>
            <a:xfrm>
              <a:off x="8347320" y="226080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831" name="CustomShape 7"/>
          <p:cNvSpPr/>
          <p:nvPr/>
        </p:nvSpPr>
        <p:spPr>
          <a:xfrm>
            <a:off x="8327520" y="18504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832" name="Group 8"/>
          <p:cNvGrpSpPr/>
          <p:nvPr/>
        </p:nvGrpSpPr>
        <p:grpSpPr>
          <a:xfrm>
            <a:off x="7890480" y="2630160"/>
            <a:ext cx="437040" cy="414000"/>
            <a:chOff x="7890480" y="2630160"/>
            <a:chExt cx="437040" cy="414000"/>
          </a:xfrm>
        </p:grpSpPr>
        <p:sp>
          <p:nvSpPr>
            <p:cNvPr id="1833" name="CustomShape 9"/>
            <p:cNvSpPr/>
            <p:nvPr/>
          </p:nvSpPr>
          <p:spPr>
            <a:xfrm>
              <a:off x="7926480" y="26301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834" name="CustomShape 10"/>
            <p:cNvSpPr/>
            <p:nvPr/>
          </p:nvSpPr>
          <p:spPr>
            <a:xfrm>
              <a:off x="7890480" y="279396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835" name="CustomShape 11"/>
          <p:cNvSpPr/>
          <p:nvPr/>
        </p:nvSpPr>
        <p:spPr>
          <a:xfrm>
            <a:off x="7849080" y="2379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6" name="CustomShape 12"/>
          <p:cNvSpPr/>
          <p:nvPr/>
        </p:nvSpPr>
        <p:spPr>
          <a:xfrm>
            <a:off x="7870320" y="26640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7" name="CustomShape 13"/>
          <p:cNvSpPr/>
          <p:nvPr/>
        </p:nvSpPr>
        <p:spPr>
          <a:xfrm>
            <a:off x="8381880" y="2802600"/>
            <a:ext cx="478440" cy="1424520"/>
          </a:xfrm>
          <a:prstGeom prst="curvedConnector3">
            <a:avLst>
              <a:gd name="adj1" fmla="val 14775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CustomShape 14"/>
          <p:cNvSpPr/>
          <p:nvPr/>
        </p:nvSpPr>
        <p:spPr>
          <a:xfrm>
            <a:off x="8428320" y="3260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39" name="CustomShape 15"/>
          <p:cNvSpPr/>
          <p:nvPr/>
        </p:nvSpPr>
        <p:spPr>
          <a:xfrm>
            <a:off x="8028720" y="3238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0" name="CustomShape 16"/>
          <p:cNvSpPr/>
          <p:nvPr/>
        </p:nvSpPr>
        <p:spPr>
          <a:xfrm>
            <a:off x="8431560" y="3517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1" name="CustomShape 17"/>
          <p:cNvSpPr/>
          <p:nvPr/>
        </p:nvSpPr>
        <p:spPr>
          <a:xfrm>
            <a:off x="8031960" y="35276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2" name="CustomShape 18"/>
          <p:cNvSpPr/>
          <p:nvPr/>
        </p:nvSpPr>
        <p:spPr>
          <a:xfrm>
            <a:off x="8431560" y="38037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3" name="CustomShape 19"/>
          <p:cNvSpPr/>
          <p:nvPr/>
        </p:nvSpPr>
        <p:spPr>
          <a:xfrm>
            <a:off x="8031960" y="38131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4" name="CustomShape 20"/>
          <p:cNvSpPr/>
          <p:nvPr/>
        </p:nvSpPr>
        <p:spPr>
          <a:xfrm>
            <a:off x="8431560" y="408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5" name="CustomShape 21"/>
          <p:cNvSpPr/>
          <p:nvPr/>
        </p:nvSpPr>
        <p:spPr>
          <a:xfrm>
            <a:off x="8031960" y="409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6" name="CustomShape 22"/>
          <p:cNvSpPr/>
          <p:nvPr/>
        </p:nvSpPr>
        <p:spPr>
          <a:xfrm>
            <a:off x="8428320" y="4371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7" name="CustomShape 23"/>
          <p:cNvSpPr/>
          <p:nvPr/>
        </p:nvSpPr>
        <p:spPr>
          <a:xfrm>
            <a:off x="8028720" y="4381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48" name="CustomShape 24"/>
          <p:cNvSpPr/>
          <p:nvPr/>
        </p:nvSpPr>
        <p:spPr>
          <a:xfrm>
            <a:off x="8433000" y="46576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49" name="CustomShape 25"/>
          <p:cNvSpPr/>
          <p:nvPr/>
        </p:nvSpPr>
        <p:spPr>
          <a:xfrm>
            <a:off x="8433000" y="49435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0" name="CustomShape 26"/>
          <p:cNvSpPr/>
          <p:nvPr/>
        </p:nvSpPr>
        <p:spPr>
          <a:xfrm>
            <a:off x="8429760" y="5226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1" name="CustomShape 27"/>
          <p:cNvSpPr/>
          <p:nvPr/>
        </p:nvSpPr>
        <p:spPr>
          <a:xfrm>
            <a:off x="8433000" y="55054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2" name="CustomShape 28"/>
          <p:cNvSpPr/>
          <p:nvPr/>
        </p:nvSpPr>
        <p:spPr>
          <a:xfrm>
            <a:off x="8433000" y="5781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3" name="CustomShape 29"/>
          <p:cNvSpPr/>
          <p:nvPr/>
        </p:nvSpPr>
        <p:spPr>
          <a:xfrm>
            <a:off x="8429760" y="6064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54" name="CustomShape 30"/>
          <p:cNvSpPr/>
          <p:nvPr/>
        </p:nvSpPr>
        <p:spPr>
          <a:xfrm>
            <a:off x="8031960" y="4686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55" name="CustomShape 31"/>
          <p:cNvSpPr/>
          <p:nvPr/>
        </p:nvSpPr>
        <p:spPr>
          <a:xfrm>
            <a:off x="8035200" y="49752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56" name="CustomShape 32"/>
          <p:cNvSpPr/>
          <p:nvPr/>
        </p:nvSpPr>
        <p:spPr>
          <a:xfrm>
            <a:off x="8035200" y="52610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57" name="CustomShape 33"/>
          <p:cNvSpPr/>
          <p:nvPr/>
        </p:nvSpPr>
        <p:spPr>
          <a:xfrm>
            <a:off x="8035200" y="5546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58" name="CustomShape 34"/>
          <p:cNvSpPr/>
          <p:nvPr/>
        </p:nvSpPr>
        <p:spPr>
          <a:xfrm>
            <a:off x="8031960" y="5829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59" name="CustomShape 35"/>
          <p:cNvSpPr/>
          <p:nvPr/>
        </p:nvSpPr>
        <p:spPr>
          <a:xfrm>
            <a:off x="8031960" y="6089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0" name="CustomShape 36"/>
          <p:cNvSpPr/>
          <p:nvPr/>
        </p:nvSpPr>
        <p:spPr>
          <a:xfrm>
            <a:off x="8507520" y="3256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1" name="CustomShape 37"/>
          <p:cNvSpPr/>
          <p:nvPr/>
        </p:nvSpPr>
        <p:spPr>
          <a:xfrm>
            <a:off x="8512920" y="352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2" name="CustomShape 38"/>
          <p:cNvSpPr/>
          <p:nvPr/>
        </p:nvSpPr>
        <p:spPr>
          <a:xfrm>
            <a:off x="8512920" y="3817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3" name="CustomShape 39"/>
          <p:cNvSpPr/>
          <p:nvPr/>
        </p:nvSpPr>
        <p:spPr>
          <a:xfrm>
            <a:off x="8363520" y="2133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4" name="CustomShape 40"/>
          <p:cNvSpPr/>
          <p:nvPr/>
        </p:nvSpPr>
        <p:spPr>
          <a:xfrm>
            <a:off x="8830800" y="2260440"/>
            <a:ext cx="29520" cy="1966680"/>
          </a:xfrm>
          <a:prstGeom prst="curvedConnector3">
            <a:avLst>
              <a:gd name="adj1" fmla="val 86631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CustomShape 41"/>
          <p:cNvSpPr/>
          <p:nvPr/>
        </p:nvSpPr>
        <p:spPr>
          <a:xfrm>
            <a:off x="8390880" y="410076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6" name="CustomShape 42"/>
          <p:cNvSpPr/>
          <p:nvPr/>
        </p:nvSpPr>
        <p:spPr>
          <a:xfrm flipH="1">
            <a:off x="8834400" y="422748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CustomShape 43"/>
          <p:cNvSpPr/>
          <p:nvPr/>
        </p:nvSpPr>
        <p:spPr>
          <a:xfrm>
            <a:off x="8389800" y="4378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68" name="CustomShape 44"/>
          <p:cNvSpPr/>
          <p:nvPr/>
        </p:nvSpPr>
        <p:spPr>
          <a:xfrm flipH="1">
            <a:off x="8833680" y="450504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CustomShape 45"/>
          <p:cNvSpPr/>
          <p:nvPr/>
        </p:nvSpPr>
        <p:spPr>
          <a:xfrm>
            <a:off x="7301520" y="46490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0" name="CustomShape 46"/>
          <p:cNvSpPr/>
          <p:nvPr/>
        </p:nvSpPr>
        <p:spPr>
          <a:xfrm>
            <a:off x="6901200" y="4647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1" name="CustomShape 47"/>
          <p:cNvSpPr/>
          <p:nvPr/>
        </p:nvSpPr>
        <p:spPr>
          <a:xfrm>
            <a:off x="6495480" y="4650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2" name="CustomShape 48"/>
          <p:cNvSpPr/>
          <p:nvPr/>
        </p:nvSpPr>
        <p:spPr>
          <a:xfrm>
            <a:off x="6095160" y="464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3" name="CustomShape 49"/>
          <p:cNvSpPr/>
          <p:nvPr/>
        </p:nvSpPr>
        <p:spPr>
          <a:xfrm>
            <a:off x="7313400" y="5203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4" name="CustomShape 50"/>
          <p:cNvSpPr/>
          <p:nvPr/>
        </p:nvSpPr>
        <p:spPr>
          <a:xfrm>
            <a:off x="6913080" y="5201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5" name="CustomShape 51"/>
          <p:cNvSpPr/>
          <p:nvPr/>
        </p:nvSpPr>
        <p:spPr>
          <a:xfrm>
            <a:off x="6507360" y="5203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6" name="CustomShape 52"/>
          <p:cNvSpPr/>
          <p:nvPr/>
        </p:nvSpPr>
        <p:spPr>
          <a:xfrm>
            <a:off x="6107040" y="5202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7" name="CustomShape 53"/>
          <p:cNvSpPr/>
          <p:nvPr/>
        </p:nvSpPr>
        <p:spPr>
          <a:xfrm>
            <a:off x="7302240" y="5749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8" name="CustomShape 54"/>
          <p:cNvSpPr/>
          <p:nvPr/>
        </p:nvSpPr>
        <p:spPr>
          <a:xfrm>
            <a:off x="6901920" y="5748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79" name="CustomShape 55"/>
          <p:cNvSpPr/>
          <p:nvPr/>
        </p:nvSpPr>
        <p:spPr>
          <a:xfrm>
            <a:off x="6496200" y="5750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0" name="CustomShape 56"/>
          <p:cNvSpPr/>
          <p:nvPr/>
        </p:nvSpPr>
        <p:spPr>
          <a:xfrm>
            <a:off x="6095880" y="5748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1" name="CustomShape 57"/>
          <p:cNvSpPr/>
          <p:nvPr/>
        </p:nvSpPr>
        <p:spPr>
          <a:xfrm>
            <a:off x="7313400" y="6302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2" name="CustomShape 58"/>
          <p:cNvSpPr/>
          <p:nvPr/>
        </p:nvSpPr>
        <p:spPr>
          <a:xfrm>
            <a:off x="6913080" y="6301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3" name="CustomShape 59"/>
          <p:cNvSpPr/>
          <p:nvPr/>
        </p:nvSpPr>
        <p:spPr>
          <a:xfrm>
            <a:off x="6507360" y="6303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4" name="CustomShape 60"/>
          <p:cNvSpPr/>
          <p:nvPr/>
        </p:nvSpPr>
        <p:spPr>
          <a:xfrm>
            <a:off x="6107040" y="6301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5" name="CustomShape 61"/>
          <p:cNvSpPr/>
          <p:nvPr/>
        </p:nvSpPr>
        <p:spPr>
          <a:xfrm>
            <a:off x="7302240" y="4104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6" name="CustomShape 62"/>
          <p:cNvSpPr/>
          <p:nvPr/>
        </p:nvSpPr>
        <p:spPr>
          <a:xfrm>
            <a:off x="6901920" y="4102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7" name="CustomShape 63"/>
          <p:cNvSpPr/>
          <p:nvPr/>
        </p:nvSpPr>
        <p:spPr>
          <a:xfrm>
            <a:off x="6496200" y="4105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8" name="CustomShape 64"/>
          <p:cNvSpPr/>
          <p:nvPr/>
        </p:nvSpPr>
        <p:spPr>
          <a:xfrm>
            <a:off x="6095880" y="4103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89" name="CustomShape 65"/>
          <p:cNvSpPr/>
          <p:nvPr/>
        </p:nvSpPr>
        <p:spPr>
          <a:xfrm>
            <a:off x="7291440" y="3537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90" name="CustomShape 66"/>
          <p:cNvSpPr/>
          <p:nvPr/>
        </p:nvSpPr>
        <p:spPr>
          <a:xfrm>
            <a:off x="6891120" y="3535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91" name="CustomShape 67"/>
          <p:cNvSpPr/>
          <p:nvPr/>
        </p:nvSpPr>
        <p:spPr>
          <a:xfrm>
            <a:off x="6485400" y="35384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92" name="CustomShape 68"/>
          <p:cNvSpPr/>
          <p:nvPr/>
        </p:nvSpPr>
        <p:spPr>
          <a:xfrm>
            <a:off x="6085080" y="3536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93" name="CustomShape 69"/>
          <p:cNvSpPr/>
          <p:nvPr/>
        </p:nvSpPr>
        <p:spPr>
          <a:xfrm rot="10800000">
            <a:off x="6668640" y="3350880"/>
            <a:ext cx="1360800" cy="1462320"/>
          </a:xfrm>
          <a:prstGeom prst="curvedConnector4">
            <a:avLst>
              <a:gd name="adj1" fmla="val 3782"/>
              <a:gd name="adj2" fmla="val 11562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CustomShape 70"/>
          <p:cNvSpPr/>
          <p:nvPr/>
        </p:nvSpPr>
        <p:spPr>
          <a:xfrm rot="10800000">
            <a:off x="6687720" y="3917520"/>
            <a:ext cx="1344960" cy="1184760"/>
          </a:xfrm>
          <a:prstGeom prst="curvedConnector4">
            <a:avLst>
              <a:gd name="adj1" fmla="val 8149"/>
              <a:gd name="adj2" fmla="val 10255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CustomShape 71"/>
          <p:cNvSpPr/>
          <p:nvPr/>
        </p:nvSpPr>
        <p:spPr>
          <a:xfrm rot="10800000">
            <a:off x="6688800" y="4471920"/>
            <a:ext cx="1343880" cy="916200"/>
          </a:xfrm>
          <a:prstGeom prst="curvedConnector4">
            <a:avLst>
              <a:gd name="adj1" fmla="val 9760"/>
              <a:gd name="adj2" fmla="val 10450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CustomShape 72"/>
          <p:cNvSpPr/>
          <p:nvPr/>
        </p:nvSpPr>
        <p:spPr>
          <a:xfrm rot="10800000">
            <a:off x="6700680" y="5026680"/>
            <a:ext cx="1332000" cy="646560"/>
          </a:xfrm>
          <a:prstGeom prst="curvedConnector4">
            <a:avLst>
              <a:gd name="adj1" fmla="val 11052"/>
              <a:gd name="adj2" fmla="val 1012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CustomShape 73"/>
          <p:cNvSpPr/>
          <p:nvPr/>
        </p:nvSpPr>
        <p:spPr>
          <a:xfrm rot="10800000">
            <a:off x="6688800" y="5571360"/>
            <a:ext cx="1340640" cy="384480"/>
          </a:xfrm>
          <a:prstGeom prst="curvedConnector4">
            <a:avLst>
              <a:gd name="adj1" fmla="val 19519"/>
              <a:gd name="adj2" fmla="val 10500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CustomShape 74"/>
          <p:cNvSpPr/>
          <p:nvPr/>
        </p:nvSpPr>
        <p:spPr>
          <a:xfrm rot="10800000">
            <a:off x="6698880" y="6128280"/>
            <a:ext cx="1330560" cy="88560"/>
          </a:xfrm>
          <a:prstGeom prst="curvedConnector4">
            <a:avLst>
              <a:gd name="adj1" fmla="val 20116"/>
              <a:gd name="adj2" fmla="val 1216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CustomShape 75"/>
          <p:cNvSpPr/>
          <p:nvPr/>
        </p:nvSpPr>
        <p:spPr>
          <a:xfrm>
            <a:off x="7252920" y="3348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0" name="CustomShape 76"/>
          <p:cNvSpPr/>
          <p:nvPr/>
        </p:nvSpPr>
        <p:spPr>
          <a:xfrm>
            <a:off x="6426720" y="3350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1" name="CustomShape 77"/>
          <p:cNvSpPr/>
          <p:nvPr/>
        </p:nvSpPr>
        <p:spPr>
          <a:xfrm>
            <a:off x="7272000" y="3915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2" name="CustomShape 78"/>
          <p:cNvSpPr/>
          <p:nvPr/>
        </p:nvSpPr>
        <p:spPr>
          <a:xfrm>
            <a:off x="6445800" y="3917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3" name="CustomShape 79"/>
          <p:cNvSpPr/>
          <p:nvPr/>
        </p:nvSpPr>
        <p:spPr>
          <a:xfrm>
            <a:off x="7273080" y="446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4" name="CustomShape 80"/>
          <p:cNvSpPr/>
          <p:nvPr/>
        </p:nvSpPr>
        <p:spPr>
          <a:xfrm>
            <a:off x="6446880" y="4471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5" name="CustomShape 81"/>
          <p:cNvSpPr/>
          <p:nvPr/>
        </p:nvSpPr>
        <p:spPr>
          <a:xfrm>
            <a:off x="7284960" y="50248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6" name="CustomShape 82"/>
          <p:cNvSpPr/>
          <p:nvPr/>
        </p:nvSpPr>
        <p:spPr>
          <a:xfrm>
            <a:off x="6458760" y="50270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7" name="CustomShape 83"/>
          <p:cNvSpPr/>
          <p:nvPr/>
        </p:nvSpPr>
        <p:spPr>
          <a:xfrm>
            <a:off x="7273080" y="5569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8" name="CustomShape 84"/>
          <p:cNvSpPr/>
          <p:nvPr/>
        </p:nvSpPr>
        <p:spPr>
          <a:xfrm>
            <a:off x="6446880" y="5571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09" name="CustomShape 85"/>
          <p:cNvSpPr/>
          <p:nvPr/>
        </p:nvSpPr>
        <p:spPr>
          <a:xfrm>
            <a:off x="7283160" y="6125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0" name="CustomShape 86"/>
          <p:cNvSpPr/>
          <p:nvPr/>
        </p:nvSpPr>
        <p:spPr>
          <a:xfrm>
            <a:off x="6456960" y="6127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1" name="CustomShape 87"/>
          <p:cNvSpPr/>
          <p:nvPr/>
        </p:nvSpPr>
        <p:spPr>
          <a:xfrm>
            <a:off x="8385840" y="4700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2" name="CustomShape 88"/>
          <p:cNvSpPr/>
          <p:nvPr/>
        </p:nvSpPr>
        <p:spPr>
          <a:xfrm>
            <a:off x="8384760" y="49726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3" name="CustomShape 89"/>
          <p:cNvSpPr/>
          <p:nvPr/>
        </p:nvSpPr>
        <p:spPr>
          <a:xfrm>
            <a:off x="8394840" y="5266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4" name="CustomShape 90"/>
          <p:cNvSpPr/>
          <p:nvPr/>
        </p:nvSpPr>
        <p:spPr>
          <a:xfrm>
            <a:off x="8395920" y="554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5" name="CustomShape 91"/>
          <p:cNvSpPr/>
          <p:nvPr/>
        </p:nvSpPr>
        <p:spPr>
          <a:xfrm>
            <a:off x="8395920" y="5821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6" name="CustomShape 92"/>
          <p:cNvSpPr/>
          <p:nvPr/>
        </p:nvSpPr>
        <p:spPr>
          <a:xfrm>
            <a:off x="8384760" y="6093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17" name="CustomShape 93"/>
          <p:cNvSpPr/>
          <p:nvPr/>
        </p:nvSpPr>
        <p:spPr>
          <a:xfrm>
            <a:off x="7389000" y="3546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18" name="CustomShape 94"/>
          <p:cNvSpPr/>
          <p:nvPr/>
        </p:nvSpPr>
        <p:spPr>
          <a:xfrm>
            <a:off x="6964560" y="3533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19" name="CustomShape 95"/>
          <p:cNvSpPr/>
          <p:nvPr/>
        </p:nvSpPr>
        <p:spPr>
          <a:xfrm>
            <a:off x="7379280" y="4127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0" name="CustomShape 96"/>
          <p:cNvSpPr/>
          <p:nvPr/>
        </p:nvSpPr>
        <p:spPr>
          <a:xfrm>
            <a:off x="6955200" y="411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1" name="CustomShape 97"/>
          <p:cNvSpPr/>
          <p:nvPr/>
        </p:nvSpPr>
        <p:spPr>
          <a:xfrm>
            <a:off x="7398360" y="468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2" name="CustomShape 98"/>
          <p:cNvSpPr/>
          <p:nvPr/>
        </p:nvSpPr>
        <p:spPr>
          <a:xfrm>
            <a:off x="6974280" y="4667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3" name="CustomShape 99"/>
          <p:cNvSpPr/>
          <p:nvPr/>
        </p:nvSpPr>
        <p:spPr>
          <a:xfrm>
            <a:off x="7408080" y="523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4" name="CustomShape 100"/>
          <p:cNvSpPr/>
          <p:nvPr/>
        </p:nvSpPr>
        <p:spPr>
          <a:xfrm>
            <a:off x="6983640" y="521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5" name="CustomShape 101"/>
          <p:cNvSpPr/>
          <p:nvPr/>
        </p:nvSpPr>
        <p:spPr>
          <a:xfrm>
            <a:off x="7398360" y="577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6" name="CustomShape 102"/>
          <p:cNvSpPr/>
          <p:nvPr/>
        </p:nvSpPr>
        <p:spPr>
          <a:xfrm>
            <a:off x="6974280" y="5762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7" name="CustomShape 103"/>
          <p:cNvSpPr/>
          <p:nvPr/>
        </p:nvSpPr>
        <p:spPr>
          <a:xfrm>
            <a:off x="7417440" y="6327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28" name="CustomShape 104"/>
          <p:cNvSpPr/>
          <p:nvPr/>
        </p:nvSpPr>
        <p:spPr>
          <a:xfrm>
            <a:off x="6993000" y="6315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929" name="Group 105"/>
          <p:cNvGrpSpPr/>
          <p:nvPr/>
        </p:nvGrpSpPr>
        <p:grpSpPr>
          <a:xfrm>
            <a:off x="6326280" y="2096640"/>
            <a:ext cx="440640" cy="414360"/>
            <a:chOff x="6326280" y="2096640"/>
            <a:chExt cx="440640" cy="414360"/>
          </a:xfrm>
        </p:grpSpPr>
        <p:sp>
          <p:nvSpPr>
            <p:cNvPr id="1930" name="CustomShape 106"/>
            <p:cNvSpPr/>
            <p:nvPr/>
          </p:nvSpPr>
          <p:spPr>
            <a:xfrm>
              <a:off x="636588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931" name="CustomShape 107"/>
            <p:cNvSpPr/>
            <p:nvPr/>
          </p:nvSpPr>
          <p:spPr>
            <a:xfrm>
              <a:off x="6326280" y="226080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932" name="Group 108"/>
          <p:cNvGrpSpPr/>
          <p:nvPr/>
        </p:nvGrpSpPr>
        <p:grpSpPr>
          <a:xfrm>
            <a:off x="6950520" y="2096640"/>
            <a:ext cx="440640" cy="414000"/>
            <a:chOff x="6950520" y="2096640"/>
            <a:chExt cx="440640" cy="414000"/>
          </a:xfrm>
        </p:grpSpPr>
        <p:sp>
          <p:nvSpPr>
            <p:cNvPr id="1933" name="CustomShape 109"/>
            <p:cNvSpPr/>
            <p:nvPr/>
          </p:nvSpPr>
          <p:spPr>
            <a:xfrm>
              <a:off x="699012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934" name="CustomShape 110"/>
            <p:cNvSpPr/>
            <p:nvPr/>
          </p:nvSpPr>
          <p:spPr>
            <a:xfrm>
              <a:off x="6950520" y="226044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935" name="CustomShape 111"/>
          <p:cNvSpPr/>
          <p:nvPr/>
        </p:nvSpPr>
        <p:spPr>
          <a:xfrm>
            <a:off x="6437880" y="215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36" name="CustomShape 112"/>
          <p:cNvSpPr/>
          <p:nvPr/>
        </p:nvSpPr>
        <p:spPr>
          <a:xfrm>
            <a:off x="7065000" y="2158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" dur="500"/>
                                        <p:tgtEl>
                                          <p:spTgt spid="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1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6"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1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4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7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5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3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6"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9" dur="5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2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7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0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3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6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9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2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5" dur="500"/>
                                        <p:tgtEl>
                                          <p:spTgt spid="1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8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3"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6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9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2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5" dur="5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8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1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4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2"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5"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8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1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4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7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0" dur="5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5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8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1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4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7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0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3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6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9"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2"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5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8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1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4"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7"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0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3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6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9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2"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5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8" dur="5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1" dur="5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4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7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0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3" dur="500"/>
                                        <p:tgtEl>
                                          <p:spTgt spid="1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6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9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2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5"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8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1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4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7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0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3"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9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2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5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0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3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6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9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2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5" dur="5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8"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1" dur="5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7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arr3D_input(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 = nRow((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 = nCol((void**)a); 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r = arrSize(a[0][0]);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 = 0; j &lt; n; j++){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k = 0; k &lt; r; k++){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508760" lvl="5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cin &gt;&gt; a[i][j][k]; 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508760" lvl="5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B050"/>
                </a:solidFill>
                <a:latin typeface="Times New Roman"/>
              </a:rPr>
              <a:t>//cin &gt;&gt;*(*(*(a+i)+j)+k);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	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	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8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693B094-7AB7-4503-8445-7DF63A07805A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940" name="Group 4"/>
          <p:cNvGrpSpPr/>
          <p:nvPr/>
        </p:nvGrpSpPr>
        <p:grpSpPr>
          <a:xfrm>
            <a:off x="8347320" y="2096640"/>
            <a:ext cx="440640" cy="414360"/>
            <a:chOff x="8347320" y="2096640"/>
            <a:chExt cx="440640" cy="414360"/>
          </a:xfrm>
        </p:grpSpPr>
        <p:sp>
          <p:nvSpPr>
            <p:cNvPr id="1941" name="CustomShape 5"/>
            <p:cNvSpPr/>
            <p:nvPr/>
          </p:nvSpPr>
          <p:spPr>
            <a:xfrm>
              <a:off x="838692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942" name="CustomShape 6"/>
            <p:cNvSpPr/>
            <p:nvPr/>
          </p:nvSpPr>
          <p:spPr>
            <a:xfrm>
              <a:off x="8347320" y="226080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b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943" name="CustomShape 7"/>
          <p:cNvSpPr/>
          <p:nvPr/>
        </p:nvSpPr>
        <p:spPr>
          <a:xfrm>
            <a:off x="8327520" y="18504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4" name="CustomShape 8"/>
          <p:cNvSpPr/>
          <p:nvPr/>
        </p:nvSpPr>
        <p:spPr>
          <a:xfrm>
            <a:off x="8428320" y="3260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5" name="CustomShape 9"/>
          <p:cNvSpPr/>
          <p:nvPr/>
        </p:nvSpPr>
        <p:spPr>
          <a:xfrm>
            <a:off x="8028720" y="3238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46" name="CustomShape 10"/>
          <p:cNvSpPr/>
          <p:nvPr/>
        </p:nvSpPr>
        <p:spPr>
          <a:xfrm>
            <a:off x="8431560" y="3517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7" name="CustomShape 11"/>
          <p:cNvSpPr/>
          <p:nvPr/>
        </p:nvSpPr>
        <p:spPr>
          <a:xfrm>
            <a:off x="8031960" y="35276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48" name="CustomShape 12"/>
          <p:cNvSpPr/>
          <p:nvPr/>
        </p:nvSpPr>
        <p:spPr>
          <a:xfrm>
            <a:off x="8431560" y="38037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49" name="CustomShape 13"/>
          <p:cNvSpPr/>
          <p:nvPr/>
        </p:nvSpPr>
        <p:spPr>
          <a:xfrm>
            <a:off x="8031960" y="38131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50" name="CustomShape 14"/>
          <p:cNvSpPr/>
          <p:nvPr/>
        </p:nvSpPr>
        <p:spPr>
          <a:xfrm>
            <a:off x="8431560" y="408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1" name="CustomShape 15"/>
          <p:cNvSpPr/>
          <p:nvPr/>
        </p:nvSpPr>
        <p:spPr>
          <a:xfrm>
            <a:off x="8031960" y="409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52" name="CustomShape 16"/>
          <p:cNvSpPr/>
          <p:nvPr/>
        </p:nvSpPr>
        <p:spPr>
          <a:xfrm>
            <a:off x="8428320" y="4371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3" name="CustomShape 17"/>
          <p:cNvSpPr/>
          <p:nvPr/>
        </p:nvSpPr>
        <p:spPr>
          <a:xfrm>
            <a:off x="8028720" y="4381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54" name="CustomShape 18"/>
          <p:cNvSpPr/>
          <p:nvPr/>
        </p:nvSpPr>
        <p:spPr>
          <a:xfrm>
            <a:off x="8433000" y="46576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5" name="CustomShape 19"/>
          <p:cNvSpPr/>
          <p:nvPr/>
        </p:nvSpPr>
        <p:spPr>
          <a:xfrm>
            <a:off x="8433000" y="49435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6" name="CustomShape 20"/>
          <p:cNvSpPr/>
          <p:nvPr/>
        </p:nvSpPr>
        <p:spPr>
          <a:xfrm>
            <a:off x="8429760" y="5226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7" name="CustomShape 21"/>
          <p:cNvSpPr/>
          <p:nvPr/>
        </p:nvSpPr>
        <p:spPr>
          <a:xfrm>
            <a:off x="8433000" y="55054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8" name="CustomShape 22"/>
          <p:cNvSpPr/>
          <p:nvPr/>
        </p:nvSpPr>
        <p:spPr>
          <a:xfrm>
            <a:off x="8433000" y="5781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59" name="CustomShape 23"/>
          <p:cNvSpPr/>
          <p:nvPr/>
        </p:nvSpPr>
        <p:spPr>
          <a:xfrm>
            <a:off x="8429760" y="6064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60" name="CustomShape 24"/>
          <p:cNvSpPr/>
          <p:nvPr/>
        </p:nvSpPr>
        <p:spPr>
          <a:xfrm>
            <a:off x="8031960" y="4686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1" name="CustomShape 25"/>
          <p:cNvSpPr/>
          <p:nvPr/>
        </p:nvSpPr>
        <p:spPr>
          <a:xfrm>
            <a:off x="8035200" y="49752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2" name="CustomShape 26"/>
          <p:cNvSpPr/>
          <p:nvPr/>
        </p:nvSpPr>
        <p:spPr>
          <a:xfrm>
            <a:off x="8035200" y="52610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3" name="CustomShape 27"/>
          <p:cNvSpPr/>
          <p:nvPr/>
        </p:nvSpPr>
        <p:spPr>
          <a:xfrm>
            <a:off x="8035200" y="5546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4" name="CustomShape 28"/>
          <p:cNvSpPr/>
          <p:nvPr/>
        </p:nvSpPr>
        <p:spPr>
          <a:xfrm>
            <a:off x="8031960" y="5829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5" name="CustomShape 29"/>
          <p:cNvSpPr/>
          <p:nvPr/>
        </p:nvSpPr>
        <p:spPr>
          <a:xfrm>
            <a:off x="8031960" y="6089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6" name="CustomShape 30"/>
          <p:cNvSpPr/>
          <p:nvPr/>
        </p:nvSpPr>
        <p:spPr>
          <a:xfrm>
            <a:off x="8507520" y="3256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7" name="CustomShape 31"/>
          <p:cNvSpPr/>
          <p:nvPr/>
        </p:nvSpPr>
        <p:spPr>
          <a:xfrm>
            <a:off x="8512920" y="352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8" name="CustomShape 32"/>
          <p:cNvSpPr/>
          <p:nvPr/>
        </p:nvSpPr>
        <p:spPr>
          <a:xfrm>
            <a:off x="8512920" y="3817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69" name="CustomShape 33"/>
          <p:cNvSpPr/>
          <p:nvPr/>
        </p:nvSpPr>
        <p:spPr>
          <a:xfrm>
            <a:off x="8363520" y="21337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70" name="CustomShape 34"/>
          <p:cNvSpPr/>
          <p:nvPr/>
        </p:nvSpPr>
        <p:spPr>
          <a:xfrm>
            <a:off x="8830800" y="2260440"/>
            <a:ext cx="29520" cy="1966680"/>
          </a:xfrm>
          <a:prstGeom prst="curvedConnector3">
            <a:avLst>
              <a:gd name="adj1" fmla="val 86631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1" name="CustomShape 35"/>
          <p:cNvSpPr/>
          <p:nvPr/>
        </p:nvSpPr>
        <p:spPr>
          <a:xfrm>
            <a:off x="8390880" y="410076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72" name="CustomShape 36"/>
          <p:cNvSpPr/>
          <p:nvPr/>
        </p:nvSpPr>
        <p:spPr>
          <a:xfrm flipH="1">
            <a:off x="8834400" y="422748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3" name="CustomShape 37"/>
          <p:cNvSpPr/>
          <p:nvPr/>
        </p:nvSpPr>
        <p:spPr>
          <a:xfrm>
            <a:off x="8389800" y="4378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74" name="CustomShape 38"/>
          <p:cNvSpPr/>
          <p:nvPr/>
        </p:nvSpPr>
        <p:spPr>
          <a:xfrm flipH="1">
            <a:off x="8833680" y="450504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5" name="CustomShape 39"/>
          <p:cNvSpPr/>
          <p:nvPr/>
        </p:nvSpPr>
        <p:spPr>
          <a:xfrm>
            <a:off x="7301520" y="46490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6" name="CustomShape 40"/>
          <p:cNvSpPr/>
          <p:nvPr/>
        </p:nvSpPr>
        <p:spPr>
          <a:xfrm>
            <a:off x="6901200" y="4647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7" name="CustomShape 41"/>
          <p:cNvSpPr/>
          <p:nvPr/>
        </p:nvSpPr>
        <p:spPr>
          <a:xfrm>
            <a:off x="6495480" y="4650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8" name="CustomShape 42"/>
          <p:cNvSpPr/>
          <p:nvPr/>
        </p:nvSpPr>
        <p:spPr>
          <a:xfrm>
            <a:off x="6095160" y="464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79" name="CustomShape 43"/>
          <p:cNvSpPr/>
          <p:nvPr/>
        </p:nvSpPr>
        <p:spPr>
          <a:xfrm>
            <a:off x="7313400" y="5203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0" name="CustomShape 44"/>
          <p:cNvSpPr/>
          <p:nvPr/>
        </p:nvSpPr>
        <p:spPr>
          <a:xfrm>
            <a:off x="6913080" y="5201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1" name="CustomShape 45"/>
          <p:cNvSpPr/>
          <p:nvPr/>
        </p:nvSpPr>
        <p:spPr>
          <a:xfrm>
            <a:off x="6507360" y="5203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2" name="CustomShape 46"/>
          <p:cNvSpPr/>
          <p:nvPr/>
        </p:nvSpPr>
        <p:spPr>
          <a:xfrm>
            <a:off x="6107040" y="5202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3" name="CustomShape 47"/>
          <p:cNvSpPr/>
          <p:nvPr/>
        </p:nvSpPr>
        <p:spPr>
          <a:xfrm>
            <a:off x="7302240" y="5749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4" name="CustomShape 48"/>
          <p:cNvSpPr/>
          <p:nvPr/>
        </p:nvSpPr>
        <p:spPr>
          <a:xfrm>
            <a:off x="6901920" y="5748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5" name="CustomShape 49"/>
          <p:cNvSpPr/>
          <p:nvPr/>
        </p:nvSpPr>
        <p:spPr>
          <a:xfrm>
            <a:off x="6496200" y="5750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6" name="CustomShape 50"/>
          <p:cNvSpPr/>
          <p:nvPr/>
        </p:nvSpPr>
        <p:spPr>
          <a:xfrm>
            <a:off x="6095880" y="5748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7" name="CustomShape 51"/>
          <p:cNvSpPr/>
          <p:nvPr/>
        </p:nvSpPr>
        <p:spPr>
          <a:xfrm>
            <a:off x="7313400" y="6302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8" name="CustomShape 52"/>
          <p:cNvSpPr/>
          <p:nvPr/>
        </p:nvSpPr>
        <p:spPr>
          <a:xfrm>
            <a:off x="6913080" y="6301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89" name="CustomShape 53"/>
          <p:cNvSpPr/>
          <p:nvPr/>
        </p:nvSpPr>
        <p:spPr>
          <a:xfrm>
            <a:off x="6507360" y="6303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0" name="CustomShape 54"/>
          <p:cNvSpPr/>
          <p:nvPr/>
        </p:nvSpPr>
        <p:spPr>
          <a:xfrm>
            <a:off x="6107040" y="6301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1" name="CustomShape 55"/>
          <p:cNvSpPr/>
          <p:nvPr/>
        </p:nvSpPr>
        <p:spPr>
          <a:xfrm>
            <a:off x="7302240" y="4104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2" name="CustomShape 56"/>
          <p:cNvSpPr/>
          <p:nvPr/>
        </p:nvSpPr>
        <p:spPr>
          <a:xfrm>
            <a:off x="6901920" y="4102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3" name="CustomShape 57"/>
          <p:cNvSpPr/>
          <p:nvPr/>
        </p:nvSpPr>
        <p:spPr>
          <a:xfrm>
            <a:off x="6496200" y="4105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4" name="CustomShape 58"/>
          <p:cNvSpPr/>
          <p:nvPr/>
        </p:nvSpPr>
        <p:spPr>
          <a:xfrm>
            <a:off x="6095880" y="4103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5" name="CustomShape 59"/>
          <p:cNvSpPr/>
          <p:nvPr/>
        </p:nvSpPr>
        <p:spPr>
          <a:xfrm>
            <a:off x="7291440" y="3537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6" name="CustomShape 60"/>
          <p:cNvSpPr/>
          <p:nvPr/>
        </p:nvSpPr>
        <p:spPr>
          <a:xfrm>
            <a:off x="6891120" y="3535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7" name="CustomShape 61"/>
          <p:cNvSpPr/>
          <p:nvPr/>
        </p:nvSpPr>
        <p:spPr>
          <a:xfrm>
            <a:off x="6485400" y="35384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8" name="CustomShape 62"/>
          <p:cNvSpPr/>
          <p:nvPr/>
        </p:nvSpPr>
        <p:spPr>
          <a:xfrm>
            <a:off x="6085080" y="3536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999" name="CustomShape 63"/>
          <p:cNvSpPr/>
          <p:nvPr/>
        </p:nvSpPr>
        <p:spPr>
          <a:xfrm rot="10800000">
            <a:off x="6668640" y="3350880"/>
            <a:ext cx="1360800" cy="1462320"/>
          </a:xfrm>
          <a:prstGeom prst="curvedConnector4">
            <a:avLst>
              <a:gd name="adj1" fmla="val 3782"/>
              <a:gd name="adj2" fmla="val 11562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0" name="CustomShape 64"/>
          <p:cNvSpPr/>
          <p:nvPr/>
        </p:nvSpPr>
        <p:spPr>
          <a:xfrm rot="10800000">
            <a:off x="6687720" y="3917520"/>
            <a:ext cx="1344960" cy="1184760"/>
          </a:xfrm>
          <a:prstGeom prst="curvedConnector4">
            <a:avLst>
              <a:gd name="adj1" fmla="val 8149"/>
              <a:gd name="adj2" fmla="val 10255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1" name="CustomShape 65"/>
          <p:cNvSpPr/>
          <p:nvPr/>
        </p:nvSpPr>
        <p:spPr>
          <a:xfrm rot="10800000">
            <a:off x="6688800" y="4471920"/>
            <a:ext cx="1343880" cy="916200"/>
          </a:xfrm>
          <a:prstGeom prst="curvedConnector4">
            <a:avLst>
              <a:gd name="adj1" fmla="val 9760"/>
              <a:gd name="adj2" fmla="val 10450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2" name="CustomShape 66"/>
          <p:cNvSpPr/>
          <p:nvPr/>
        </p:nvSpPr>
        <p:spPr>
          <a:xfrm rot="10800000">
            <a:off x="6700680" y="5026680"/>
            <a:ext cx="1332000" cy="646560"/>
          </a:xfrm>
          <a:prstGeom prst="curvedConnector4">
            <a:avLst>
              <a:gd name="adj1" fmla="val 11052"/>
              <a:gd name="adj2" fmla="val 1012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3" name="CustomShape 67"/>
          <p:cNvSpPr/>
          <p:nvPr/>
        </p:nvSpPr>
        <p:spPr>
          <a:xfrm rot="10800000">
            <a:off x="6688800" y="5571360"/>
            <a:ext cx="1340640" cy="384480"/>
          </a:xfrm>
          <a:prstGeom prst="curvedConnector4">
            <a:avLst>
              <a:gd name="adj1" fmla="val 19519"/>
              <a:gd name="adj2" fmla="val 10500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4" name="CustomShape 68"/>
          <p:cNvSpPr/>
          <p:nvPr/>
        </p:nvSpPr>
        <p:spPr>
          <a:xfrm rot="10800000">
            <a:off x="6698880" y="6128280"/>
            <a:ext cx="1330560" cy="88560"/>
          </a:xfrm>
          <a:prstGeom prst="curvedConnector4">
            <a:avLst>
              <a:gd name="adj1" fmla="val 20116"/>
              <a:gd name="adj2" fmla="val 1216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5" name="CustomShape 69"/>
          <p:cNvSpPr/>
          <p:nvPr/>
        </p:nvSpPr>
        <p:spPr>
          <a:xfrm>
            <a:off x="7252920" y="3348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06" name="CustomShape 70"/>
          <p:cNvSpPr/>
          <p:nvPr/>
        </p:nvSpPr>
        <p:spPr>
          <a:xfrm>
            <a:off x="6426720" y="3350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07" name="CustomShape 71"/>
          <p:cNvSpPr/>
          <p:nvPr/>
        </p:nvSpPr>
        <p:spPr>
          <a:xfrm>
            <a:off x="7272000" y="3915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08" name="CustomShape 72"/>
          <p:cNvSpPr/>
          <p:nvPr/>
        </p:nvSpPr>
        <p:spPr>
          <a:xfrm>
            <a:off x="6445800" y="3917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09" name="CustomShape 73"/>
          <p:cNvSpPr/>
          <p:nvPr/>
        </p:nvSpPr>
        <p:spPr>
          <a:xfrm>
            <a:off x="7273080" y="446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0" name="CustomShape 74"/>
          <p:cNvSpPr/>
          <p:nvPr/>
        </p:nvSpPr>
        <p:spPr>
          <a:xfrm>
            <a:off x="6446880" y="4471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1" name="CustomShape 75"/>
          <p:cNvSpPr/>
          <p:nvPr/>
        </p:nvSpPr>
        <p:spPr>
          <a:xfrm>
            <a:off x="7284960" y="50248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2" name="CustomShape 76"/>
          <p:cNvSpPr/>
          <p:nvPr/>
        </p:nvSpPr>
        <p:spPr>
          <a:xfrm>
            <a:off x="6458760" y="50270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3" name="CustomShape 77"/>
          <p:cNvSpPr/>
          <p:nvPr/>
        </p:nvSpPr>
        <p:spPr>
          <a:xfrm>
            <a:off x="7273080" y="5569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4" name="CustomShape 78"/>
          <p:cNvSpPr/>
          <p:nvPr/>
        </p:nvSpPr>
        <p:spPr>
          <a:xfrm>
            <a:off x="6446880" y="5571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5" name="CustomShape 79"/>
          <p:cNvSpPr/>
          <p:nvPr/>
        </p:nvSpPr>
        <p:spPr>
          <a:xfrm>
            <a:off x="7283160" y="6125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6" name="CustomShape 80"/>
          <p:cNvSpPr/>
          <p:nvPr/>
        </p:nvSpPr>
        <p:spPr>
          <a:xfrm>
            <a:off x="6456960" y="6127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7" name="CustomShape 81"/>
          <p:cNvSpPr/>
          <p:nvPr/>
        </p:nvSpPr>
        <p:spPr>
          <a:xfrm>
            <a:off x="8385840" y="4700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8" name="CustomShape 82"/>
          <p:cNvSpPr/>
          <p:nvPr/>
        </p:nvSpPr>
        <p:spPr>
          <a:xfrm>
            <a:off x="8384760" y="49726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19" name="CustomShape 83"/>
          <p:cNvSpPr/>
          <p:nvPr/>
        </p:nvSpPr>
        <p:spPr>
          <a:xfrm>
            <a:off x="8394840" y="5266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0" name="CustomShape 84"/>
          <p:cNvSpPr/>
          <p:nvPr/>
        </p:nvSpPr>
        <p:spPr>
          <a:xfrm>
            <a:off x="8395920" y="554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1" name="CustomShape 85"/>
          <p:cNvSpPr/>
          <p:nvPr/>
        </p:nvSpPr>
        <p:spPr>
          <a:xfrm>
            <a:off x="8395920" y="5821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2" name="CustomShape 86"/>
          <p:cNvSpPr/>
          <p:nvPr/>
        </p:nvSpPr>
        <p:spPr>
          <a:xfrm>
            <a:off x="8384760" y="6093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3" name="CustomShape 87"/>
          <p:cNvSpPr/>
          <p:nvPr/>
        </p:nvSpPr>
        <p:spPr>
          <a:xfrm>
            <a:off x="7389000" y="3546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4" name="CustomShape 88"/>
          <p:cNvSpPr/>
          <p:nvPr/>
        </p:nvSpPr>
        <p:spPr>
          <a:xfrm>
            <a:off x="6964560" y="3533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5" name="CustomShape 89"/>
          <p:cNvSpPr/>
          <p:nvPr/>
        </p:nvSpPr>
        <p:spPr>
          <a:xfrm>
            <a:off x="7379280" y="4127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6" name="CustomShape 90"/>
          <p:cNvSpPr/>
          <p:nvPr/>
        </p:nvSpPr>
        <p:spPr>
          <a:xfrm>
            <a:off x="6955200" y="411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7" name="CustomShape 91"/>
          <p:cNvSpPr/>
          <p:nvPr/>
        </p:nvSpPr>
        <p:spPr>
          <a:xfrm>
            <a:off x="7398360" y="468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8" name="CustomShape 92"/>
          <p:cNvSpPr/>
          <p:nvPr/>
        </p:nvSpPr>
        <p:spPr>
          <a:xfrm>
            <a:off x="6974280" y="4667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29" name="CustomShape 93"/>
          <p:cNvSpPr/>
          <p:nvPr/>
        </p:nvSpPr>
        <p:spPr>
          <a:xfrm>
            <a:off x="7408080" y="523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0" name="CustomShape 94"/>
          <p:cNvSpPr/>
          <p:nvPr/>
        </p:nvSpPr>
        <p:spPr>
          <a:xfrm>
            <a:off x="6983640" y="521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1" name="CustomShape 95"/>
          <p:cNvSpPr/>
          <p:nvPr/>
        </p:nvSpPr>
        <p:spPr>
          <a:xfrm>
            <a:off x="7398360" y="577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2" name="CustomShape 96"/>
          <p:cNvSpPr/>
          <p:nvPr/>
        </p:nvSpPr>
        <p:spPr>
          <a:xfrm>
            <a:off x="6974280" y="5762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3" name="CustomShape 97"/>
          <p:cNvSpPr/>
          <p:nvPr/>
        </p:nvSpPr>
        <p:spPr>
          <a:xfrm>
            <a:off x="7417440" y="6327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4" name="CustomShape 98"/>
          <p:cNvSpPr/>
          <p:nvPr/>
        </p:nvSpPr>
        <p:spPr>
          <a:xfrm>
            <a:off x="6993000" y="6315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5" name="CustomShape 99"/>
          <p:cNvSpPr/>
          <p:nvPr/>
        </p:nvSpPr>
        <p:spPr>
          <a:xfrm>
            <a:off x="6146640" y="3541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6" name="CustomShape 100"/>
          <p:cNvSpPr/>
          <p:nvPr/>
        </p:nvSpPr>
        <p:spPr>
          <a:xfrm>
            <a:off x="6568560" y="3551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7" name="CustomShape 101"/>
          <p:cNvSpPr/>
          <p:nvPr/>
        </p:nvSpPr>
        <p:spPr>
          <a:xfrm>
            <a:off x="6173280" y="410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8" name="CustomShape 102"/>
          <p:cNvSpPr/>
          <p:nvPr/>
        </p:nvSpPr>
        <p:spPr>
          <a:xfrm>
            <a:off x="6583680" y="4114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39" name="CustomShape 103"/>
          <p:cNvSpPr/>
          <p:nvPr/>
        </p:nvSpPr>
        <p:spPr>
          <a:xfrm>
            <a:off x="6176160" y="4657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0" name="CustomShape 104"/>
          <p:cNvSpPr/>
          <p:nvPr/>
        </p:nvSpPr>
        <p:spPr>
          <a:xfrm>
            <a:off x="6581880" y="4668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1" name="CustomShape 105"/>
          <p:cNvSpPr/>
          <p:nvPr/>
        </p:nvSpPr>
        <p:spPr>
          <a:xfrm>
            <a:off x="6182640" y="522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2" name="CustomShape 106"/>
          <p:cNvSpPr/>
          <p:nvPr/>
        </p:nvSpPr>
        <p:spPr>
          <a:xfrm>
            <a:off x="6582960" y="5218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3" name="CustomShape 107"/>
          <p:cNvSpPr/>
          <p:nvPr/>
        </p:nvSpPr>
        <p:spPr>
          <a:xfrm>
            <a:off x="6133680" y="57618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4" name="CustomShape 108"/>
          <p:cNvSpPr/>
          <p:nvPr/>
        </p:nvSpPr>
        <p:spPr>
          <a:xfrm>
            <a:off x="6572160" y="5771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5" name="CustomShape 109"/>
          <p:cNvSpPr/>
          <p:nvPr/>
        </p:nvSpPr>
        <p:spPr>
          <a:xfrm>
            <a:off x="6150960" y="63252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46" name="CustomShape 110"/>
          <p:cNvSpPr/>
          <p:nvPr/>
        </p:nvSpPr>
        <p:spPr>
          <a:xfrm>
            <a:off x="6557760" y="6327000"/>
            <a:ext cx="309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2047" name="Group 111"/>
          <p:cNvGrpSpPr/>
          <p:nvPr/>
        </p:nvGrpSpPr>
        <p:grpSpPr>
          <a:xfrm>
            <a:off x="7890480" y="2630160"/>
            <a:ext cx="437040" cy="414000"/>
            <a:chOff x="7890480" y="2630160"/>
            <a:chExt cx="437040" cy="414000"/>
          </a:xfrm>
        </p:grpSpPr>
        <p:sp>
          <p:nvSpPr>
            <p:cNvPr id="2048" name="CustomShape 112"/>
            <p:cNvSpPr/>
            <p:nvPr/>
          </p:nvSpPr>
          <p:spPr>
            <a:xfrm>
              <a:off x="7926480" y="26301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049" name="CustomShape 113"/>
            <p:cNvSpPr/>
            <p:nvPr/>
          </p:nvSpPr>
          <p:spPr>
            <a:xfrm>
              <a:off x="7890480" y="279396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50" name="CustomShape 114"/>
          <p:cNvSpPr/>
          <p:nvPr/>
        </p:nvSpPr>
        <p:spPr>
          <a:xfrm>
            <a:off x="7849080" y="23796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1" name="CustomShape 115"/>
          <p:cNvSpPr/>
          <p:nvPr/>
        </p:nvSpPr>
        <p:spPr>
          <a:xfrm>
            <a:off x="7870320" y="26640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52" name="CustomShape 116"/>
          <p:cNvSpPr/>
          <p:nvPr/>
        </p:nvSpPr>
        <p:spPr>
          <a:xfrm>
            <a:off x="8381880" y="2802600"/>
            <a:ext cx="478440" cy="1424520"/>
          </a:xfrm>
          <a:prstGeom prst="curvedConnector3">
            <a:avLst>
              <a:gd name="adj1" fmla="val 14775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53" name="Group 117"/>
          <p:cNvGrpSpPr/>
          <p:nvPr/>
        </p:nvGrpSpPr>
        <p:grpSpPr>
          <a:xfrm>
            <a:off x="6139080" y="2096640"/>
            <a:ext cx="440640" cy="414360"/>
            <a:chOff x="6139080" y="2096640"/>
            <a:chExt cx="440640" cy="414360"/>
          </a:xfrm>
        </p:grpSpPr>
        <p:sp>
          <p:nvSpPr>
            <p:cNvPr id="2054" name="CustomShape 118"/>
            <p:cNvSpPr/>
            <p:nvPr/>
          </p:nvSpPr>
          <p:spPr>
            <a:xfrm>
              <a:off x="617868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055" name="CustomShape 119"/>
            <p:cNvSpPr/>
            <p:nvPr/>
          </p:nvSpPr>
          <p:spPr>
            <a:xfrm>
              <a:off x="6139080" y="226080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056" name="Group 120"/>
          <p:cNvGrpSpPr/>
          <p:nvPr/>
        </p:nvGrpSpPr>
        <p:grpSpPr>
          <a:xfrm>
            <a:off x="6762960" y="2096640"/>
            <a:ext cx="440640" cy="414000"/>
            <a:chOff x="6762960" y="2096640"/>
            <a:chExt cx="440640" cy="414000"/>
          </a:xfrm>
        </p:grpSpPr>
        <p:sp>
          <p:nvSpPr>
            <p:cNvPr id="2057" name="CustomShape 121"/>
            <p:cNvSpPr/>
            <p:nvPr/>
          </p:nvSpPr>
          <p:spPr>
            <a:xfrm>
              <a:off x="680256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058" name="CustomShape 122"/>
            <p:cNvSpPr/>
            <p:nvPr/>
          </p:nvSpPr>
          <p:spPr>
            <a:xfrm>
              <a:off x="6762960" y="226044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59" name="CustomShape 123"/>
          <p:cNvSpPr/>
          <p:nvPr/>
        </p:nvSpPr>
        <p:spPr>
          <a:xfrm>
            <a:off x="6250320" y="215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60" name="CustomShape 124"/>
          <p:cNvSpPr/>
          <p:nvPr/>
        </p:nvSpPr>
        <p:spPr>
          <a:xfrm>
            <a:off x="6877440" y="2158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2061" name="Group 125"/>
          <p:cNvGrpSpPr/>
          <p:nvPr/>
        </p:nvGrpSpPr>
        <p:grpSpPr>
          <a:xfrm>
            <a:off x="7370640" y="2096640"/>
            <a:ext cx="440640" cy="414000"/>
            <a:chOff x="7370640" y="2096640"/>
            <a:chExt cx="440640" cy="414000"/>
          </a:xfrm>
        </p:grpSpPr>
        <p:sp>
          <p:nvSpPr>
            <p:cNvPr id="2062" name="CustomShape 126"/>
            <p:cNvSpPr/>
            <p:nvPr/>
          </p:nvSpPr>
          <p:spPr>
            <a:xfrm>
              <a:off x="741024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063" name="CustomShape 127"/>
            <p:cNvSpPr/>
            <p:nvPr/>
          </p:nvSpPr>
          <p:spPr>
            <a:xfrm>
              <a:off x="7370640" y="2260440"/>
              <a:ext cx="2253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64" name="CustomShape 128"/>
          <p:cNvSpPr/>
          <p:nvPr/>
        </p:nvSpPr>
        <p:spPr>
          <a:xfrm>
            <a:off x="7481880" y="2148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9" dur="5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6" dur="5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đầu: ví dụ m = r = 2 và n = 3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 a = alloc3D(2, 3, 2);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arr3D_input(a);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arr3D_output(a);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free3D(a);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6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57C13236-B55B-4BB5-A1C3-2B1294C69A1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068" name="Group 4"/>
          <p:cNvGrpSpPr/>
          <p:nvPr/>
        </p:nvGrpSpPr>
        <p:grpSpPr>
          <a:xfrm>
            <a:off x="8350920" y="2096640"/>
            <a:ext cx="437040" cy="414360"/>
            <a:chOff x="8350920" y="2096640"/>
            <a:chExt cx="437040" cy="414360"/>
          </a:xfrm>
        </p:grpSpPr>
        <p:sp>
          <p:nvSpPr>
            <p:cNvPr id="2069" name="CustomShape 5"/>
            <p:cNvSpPr/>
            <p:nvPr/>
          </p:nvSpPr>
          <p:spPr>
            <a:xfrm>
              <a:off x="8386920" y="20966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070" name="CustomShape 6"/>
            <p:cNvSpPr/>
            <p:nvPr/>
          </p:nvSpPr>
          <p:spPr>
            <a:xfrm>
              <a:off x="8350920" y="22608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071" name="CustomShape 7"/>
          <p:cNvSpPr/>
          <p:nvPr/>
        </p:nvSpPr>
        <p:spPr>
          <a:xfrm>
            <a:off x="8327520" y="18504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2" name="CustomShape 8"/>
          <p:cNvSpPr/>
          <p:nvPr/>
        </p:nvSpPr>
        <p:spPr>
          <a:xfrm>
            <a:off x="8428320" y="3260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73" name="CustomShape 9"/>
          <p:cNvSpPr/>
          <p:nvPr/>
        </p:nvSpPr>
        <p:spPr>
          <a:xfrm>
            <a:off x="8028720" y="3238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74" name="CustomShape 10"/>
          <p:cNvSpPr/>
          <p:nvPr/>
        </p:nvSpPr>
        <p:spPr>
          <a:xfrm>
            <a:off x="8431560" y="3517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75" name="CustomShape 11"/>
          <p:cNvSpPr/>
          <p:nvPr/>
        </p:nvSpPr>
        <p:spPr>
          <a:xfrm>
            <a:off x="8031960" y="35276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76" name="CustomShape 12"/>
          <p:cNvSpPr/>
          <p:nvPr/>
        </p:nvSpPr>
        <p:spPr>
          <a:xfrm>
            <a:off x="8431560" y="380376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77" name="CustomShape 13"/>
          <p:cNvSpPr/>
          <p:nvPr/>
        </p:nvSpPr>
        <p:spPr>
          <a:xfrm>
            <a:off x="8031960" y="38131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78" name="CustomShape 14"/>
          <p:cNvSpPr/>
          <p:nvPr/>
        </p:nvSpPr>
        <p:spPr>
          <a:xfrm>
            <a:off x="8431560" y="4089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79" name="CustomShape 15"/>
          <p:cNvSpPr/>
          <p:nvPr/>
        </p:nvSpPr>
        <p:spPr>
          <a:xfrm>
            <a:off x="8031960" y="40989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80" name="CustomShape 16"/>
          <p:cNvSpPr/>
          <p:nvPr/>
        </p:nvSpPr>
        <p:spPr>
          <a:xfrm>
            <a:off x="8428320" y="4371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1" name="CustomShape 17"/>
          <p:cNvSpPr/>
          <p:nvPr/>
        </p:nvSpPr>
        <p:spPr>
          <a:xfrm>
            <a:off x="8028720" y="43815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82" name="CustomShape 18"/>
          <p:cNvSpPr/>
          <p:nvPr/>
        </p:nvSpPr>
        <p:spPr>
          <a:xfrm>
            <a:off x="8433000" y="46576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3" name="CustomShape 19"/>
          <p:cNvSpPr/>
          <p:nvPr/>
        </p:nvSpPr>
        <p:spPr>
          <a:xfrm>
            <a:off x="8433000" y="49435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4" name="CustomShape 20"/>
          <p:cNvSpPr/>
          <p:nvPr/>
        </p:nvSpPr>
        <p:spPr>
          <a:xfrm>
            <a:off x="8429760" y="5226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5" name="CustomShape 21"/>
          <p:cNvSpPr/>
          <p:nvPr/>
        </p:nvSpPr>
        <p:spPr>
          <a:xfrm>
            <a:off x="8433000" y="55054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6" name="CustomShape 22"/>
          <p:cNvSpPr/>
          <p:nvPr/>
        </p:nvSpPr>
        <p:spPr>
          <a:xfrm>
            <a:off x="8433000" y="5781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7" name="CustomShape 23"/>
          <p:cNvSpPr/>
          <p:nvPr/>
        </p:nvSpPr>
        <p:spPr>
          <a:xfrm>
            <a:off x="8429760" y="6064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88" name="CustomShape 24"/>
          <p:cNvSpPr/>
          <p:nvPr/>
        </p:nvSpPr>
        <p:spPr>
          <a:xfrm>
            <a:off x="8031960" y="4686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89" name="CustomShape 25"/>
          <p:cNvSpPr/>
          <p:nvPr/>
        </p:nvSpPr>
        <p:spPr>
          <a:xfrm>
            <a:off x="8035200" y="497520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0" name="CustomShape 26"/>
          <p:cNvSpPr/>
          <p:nvPr/>
        </p:nvSpPr>
        <p:spPr>
          <a:xfrm>
            <a:off x="8035200" y="526104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&lt;78&gt;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1" name="CustomShape 27"/>
          <p:cNvSpPr/>
          <p:nvPr/>
        </p:nvSpPr>
        <p:spPr>
          <a:xfrm>
            <a:off x="8035200" y="55468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2" name="CustomShape 28"/>
          <p:cNvSpPr/>
          <p:nvPr/>
        </p:nvSpPr>
        <p:spPr>
          <a:xfrm>
            <a:off x="8031960" y="582948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&lt;86&gt;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3" name="CustomShape 29"/>
          <p:cNvSpPr/>
          <p:nvPr/>
        </p:nvSpPr>
        <p:spPr>
          <a:xfrm>
            <a:off x="8031960" y="608976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&lt;90&gt;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4" name="CustomShape 30"/>
          <p:cNvSpPr/>
          <p:nvPr/>
        </p:nvSpPr>
        <p:spPr>
          <a:xfrm>
            <a:off x="8507520" y="3256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5" name="CustomShape 31"/>
          <p:cNvSpPr/>
          <p:nvPr/>
        </p:nvSpPr>
        <p:spPr>
          <a:xfrm>
            <a:off x="8512920" y="3528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6" name="CustomShape 32"/>
          <p:cNvSpPr/>
          <p:nvPr/>
        </p:nvSpPr>
        <p:spPr>
          <a:xfrm>
            <a:off x="8512920" y="38174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7" name="CustomShape 33"/>
          <p:cNvSpPr/>
          <p:nvPr/>
        </p:nvSpPr>
        <p:spPr>
          <a:xfrm>
            <a:off x="8361000" y="213372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098" name="CustomShape 34"/>
          <p:cNvSpPr/>
          <p:nvPr/>
        </p:nvSpPr>
        <p:spPr>
          <a:xfrm>
            <a:off x="8795160" y="2274480"/>
            <a:ext cx="65160" cy="1953000"/>
          </a:xfrm>
          <a:prstGeom prst="curvedConnector3">
            <a:avLst>
              <a:gd name="adj1" fmla="val 448306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9" name="CustomShape 35"/>
          <p:cNvSpPr/>
          <p:nvPr/>
        </p:nvSpPr>
        <p:spPr>
          <a:xfrm>
            <a:off x="8390880" y="4100760"/>
            <a:ext cx="4698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&lt;70&gt;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00" name="CustomShape 36"/>
          <p:cNvSpPr/>
          <p:nvPr/>
        </p:nvSpPr>
        <p:spPr>
          <a:xfrm flipH="1">
            <a:off x="8834400" y="4227480"/>
            <a:ext cx="25920" cy="570960"/>
          </a:xfrm>
          <a:prstGeom prst="curvedConnector3">
            <a:avLst>
              <a:gd name="adj1" fmla="val -86531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1" name="CustomShape 37"/>
          <p:cNvSpPr/>
          <p:nvPr/>
        </p:nvSpPr>
        <p:spPr>
          <a:xfrm>
            <a:off x="8389800" y="4378320"/>
            <a:ext cx="46440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&lt;82&gt;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02" name="CustomShape 38"/>
          <p:cNvSpPr/>
          <p:nvPr/>
        </p:nvSpPr>
        <p:spPr>
          <a:xfrm flipH="1">
            <a:off x="8833680" y="4505040"/>
            <a:ext cx="22680" cy="1141200"/>
          </a:xfrm>
          <a:prstGeom prst="curvedConnector3">
            <a:avLst>
              <a:gd name="adj1" fmla="val -990425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39"/>
          <p:cNvSpPr/>
          <p:nvPr/>
        </p:nvSpPr>
        <p:spPr>
          <a:xfrm>
            <a:off x="7301520" y="46490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4" name="CustomShape 40"/>
          <p:cNvSpPr/>
          <p:nvPr/>
        </p:nvSpPr>
        <p:spPr>
          <a:xfrm>
            <a:off x="6901200" y="46472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5" name="CustomShape 41"/>
          <p:cNvSpPr/>
          <p:nvPr/>
        </p:nvSpPr>
        <p:spPr>
          <a:xfrm>
            <a:off x="6495480" y="4650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6" name="CustomShape 42"/>
          <p:cNvSpPr/>
          <p:nvPr/>
        </p:nvSpPr>
        <p:spPr>
          <a:xfrm>
            <a:off x="6095160" y="46483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7" name="CustomShape 43"/>
          <p:cNvSpPr/>
          <p:nvPr/>
        </p:nvSpPr>
        <p:spPr>
          <a:xfrm>
            <a:off x="7313400" y="5203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8" name="CustomShape 44"/>
          <p:cNvSpPr/>
          <p:nvPr/>
        </p:nvSpPr>
        <p:spPr>
          <a:xfrm>
            <a:off x="6913080" y="5201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09" name="CustomShape 45"/>
          <p:cNvSpPr/>
          <p:nvPr/>
        </p:nvSpPr>
        <p:spPr>
          <a:xfrm>
            <a:off x="6507360" y="5203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0" name="CustomShape 46"/>
          <p:cNvSpPr/>
          <p:nvPr/>
        </p:nvSpPr>
        <p:spPr>
          <a:xfrm>
            <a:off x="6107040" y="5202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1" name="CustomShape 47"/>
          <p:cNvSpPr/>
          <p:nvPr/>
        </p:nvSpPr>
        <p:spPr>
          <a:xfrm>
            <a:off x="7302240" y="5749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2" name="CustomShape 48"/>
          <p:cNvSpPr/>
          <p:nvPr/>
        </p:nvSpPr>
        <p:spPr>
          <a:xfrm>
            <a:off x="6901920" y="57481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3" name="CustomShape 49"/>
          <p:cNvSpPr/>
          <p:nvPr/>
        </p:nvSpPr>
        <p:spPr>
          <a:xfrm>
            <a:off x="6496200" y="5750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4" name="CustomShape 50"/>
          <p:cNvSpPr/>
          <p:nvPr/>
        </p:nvSpPr>
        <p:spPr>
          <a:xfrm>
            <a:off x="6095880" y="57488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5" name="CustomShape 51"/>
          <p:cNvSpPr/>
          <p:nvPr/>
        </p:nvSpPr>
        <p:spPr>
          <a:xfrm>
            <a:off x="7313400" y="63028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6" name="CustomShape 52"/>
          <p:cNvSpPr/>
          <p:nvPr/>
        </p:nvSpPr>
        <p:spPr>
          <a:xfrm>
            <a:off x="6913080" y="6301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7" name="CustomShape 53"/>
          <p:cNvSpPr/>
          <p:nvPr/>
        </p:nvSpPr>
        <p:spPr>
          <a:xfrm>
            <a:off x="6507360" y="63036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8" name="CustomShape 54"/>
          <p:cNvSpPr/>
          <p:nvPr/>
        </p:nvSpPr>
        <p:spPr>
          <a:xfrm>
            <a:off x="6107040" y="63018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19" name="CustomShape 55"/>
          <p:cNvSpPr/>
          <p:nvPr/>
        </p:nvSpPr>
        <p:spPr>
          <a:xfrm>
            <a:off x="7302240" y="41040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0" name="CustomShape 56"/>
          <p:cNvSpPr/>
          <p:nvPr/>
        </p:nvSpPr>
        <p:spPr>
          <a:xfrm>
            <a:off x="6901920" y="410220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1" name="CustomShape 57"/>
          <p:cNvSpPr/>
          <p:nvPr/>
        </p:nvSpPr>
        <p:spPr>
          <a:xfrm>
            <a:off x="6496200" y="41050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2" name="CustomShape 58"/>
          <p:cNvSpPr/>
          <p:nvPr/>
        </p:nvSpPr>
        <p:spPr>
          <a:xfrm>
            <a:off x="6095880" y="410328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3" name="CustomShape 59"/>
          <p:cNvSpPr/>
          <p:nvPr/>
        </p:nvSpPr>
        <p:spPr>
          <a:xfrm>
            <a:off x="7291440" y="35377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4" name="CustomShape 60"/>
          <p:cNvSpPr/>
          <p:nvPr/>
        </p:nvSpPr>
        <p:spPr>
          <a:xfrm>
            <a:off x="6891120" y="353592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5" name="CustomShape 61"/>
          <p:cNvSpPr/>
          <p:nvPr/>
        </p:nvSpPr>
        <p:spPr>
          <a:xfrm>
            <a:off x="6485400" y="35384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6" name="CustomShape 62"/>
          <p:cNvSpPr/>
          <p:nvPr/>
        </p:nvSpPr>
        <p:spPr>
          <a:xfrm>
            <a:off x="6085080" y="3536640"/>
            <a:ext cx="401040" cy="2822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27" name="CustomShape 63"/>
          <p:cNvSpPr/>
          <p:nvPr/>
        </p:nvSpPr>
        <p:spPr>
          <a:xfrm rot="10800000">
            <a:off x="6668640" y="3350880"/>
            <a:ext cx="1360800" cy="1462320"/>
          </a:xfrm>
          <a:prstGeom prst="curvedConnector4">
            <a:avLst>
              <a:gd name="adj1" fmla="val 3782"/>
              <a:gd name="adj2" fmla="val 11562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8" name="CustomShape 64"/>
          <p:cNvSpPr/>
          <p:nvPr/>
        </p:nvSpPr>
        <p:spPr>
          <a:xfrm rot="10800000">
            <a:off x="6687720" y="3917520"/>
            <a:ext cx="1344960" cy="1184760"/>
          </a:xfrm>
          <a:prstGeom prst="curvedConnector4">
            <a:avLst>
              <a:gd name="adj1" fmla="val 8149"/>
              <a:gd name="adj2" fmla="val 10255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9" name="CustomShape 65"/>
          <p:cNvSpPr/>
          <p:nvPr/>
        </p:nvSpPr>
        <p:spPr>
          <a:xfrm rot="10800000">
            <a:off x="6688800" y="4471920"/>
            <a:ext cx="1343880" cy="916200"/>
          </a:xfrm>
          <a:prstGeom prst="curvedConnector4">
            <a:avLst>
              <a:gd name="adj1" fmla="val 9760"/>
              <a:gd name="adj2" fmla="val 10450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0" name="CustomShape 66"/>
          <p:cNvSpPr/>
          <p:nvPr/>
        </p:nvSpPr>
        <p:spPr>
          <a:xfrm rot="10800000">
            <a:off x="6700680" y="5026680"/>
            <a:ext cx="1332000" cy="646560"/>
          </a:xfrm>
          <a:prstGeom prst="curvedConnector4">
            <a:avLst>
              <a:gd name="adj1" fmla="val 11052"/>
              <a:gd name="adj2" fmla="val 1012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67"/>
          <p:cNvSpPr/>
          <p:nvPr/>
        </p:nvSpPr>
        <p:spPr>
          <a:xfrm rot="10800000">
            <a:off x="6688800" y="5571360"/>
            <a:ext cx="1340640" cy="384480"/>
          </a:xfrm>
          <a:prstGeom prst="curvedConnector4">
            <a:avLst>
              <a:gd name="adj1" fmla="val 19519"/>
              <a:gd name="adj2" fmla="val 105009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2" name="CustomShape 68"/>
          <p:cNvSpPr/>
          <p:nvPr/>
        </p:nvSpPr>
        <p:spPr>
          <a:xfrm rot="10800000">
            <a:off x="6698880" y="6128280"/>
            <a:ext cx="1330560" cy="88560"/>
          </a:xfrm>
          <a:prstGeom prst="curvedConnector4">
            <a:avLst>
              <a:gd name="adj1" fmla="val 20116"/>
              <a:gd name="adj2" fmla="val 1216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CustomShape 69"/>
          <p:cNvSpPr/>
          <p:nvPr/>
        </p:nvSpPr>
        <p:spPr>
          <a:xfrm>
            <a:off x="7252920" y="3348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4" name="CustomShape 70"/>
          <p:cNvSpPr/>
          <p:nvPr/>
        </p:nvSpPr>
        <p:spPr>
          <a:xfrm>
            <a:off x="6426720" y="33505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5" name="CustomShape 71"/>
          <p:cNvSpPr/>
          <p:nvPr/>
        </p:nvSpPr>
        <p:spPr>
          <a:xfrm>
            <a:off x="7272000" y="39150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6" name="CustomShape 72"/>
          <p:cNvSpPr/>
          <p:nvPr/>
        </p:nvSpPr>
        <p:spPr>
          <a:xfrm>
            <a:off x="6445800" y="3917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7" name="CustomShape 73"/>
          <p:cNvSpPr/>
          <p:nvPr/>
        </p:nvSpPr>
        <p:spPr>
          <a:xfrm>
            <a:off x="7273080" y="446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8" name="CustomShape 74"/>
          <p:cNvSpPr/>
          <p:nvPr/>
        </p:nvSpPr>
        <p:spPr>
          <a:xfrm>
            <a:off x="6446880" y="4471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39" name="CustomShape 75"/>
          <p:cNvSpPr/>
          <p:nvPr/>
        </p:nvSpPr>
        <p:spPr>
          <a:xfrm>
            <a:off x="7284960" y="50248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0" name="CustomShape 76"/>
          <p:cNvSpPr/>
          <p:nvPr/>
        </p:nvSpPr>
        <p:spPr>
          <a:xfrm>
            <a:off x="6458760" y="50270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1" name="CustomShape 77"/>
          <p:cNvSpPr/>
          <p:nvPr/>
        </p:nvSpPr>
        <p:spPr>
          <a:xfrm>
            <a:off x="7273080" y="5569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2" name="CustomShape 78"/>
          <p:cNvSpPr/>
          <p:nvPr/>
        </p:nvSpPr>
        <p:spPr>
          <a:xfrm>
            <a:off x="6446880" y="55713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3" name="CustomShape 79"/>
          <p:cNvSpPr/>
          <p:nvPr/>
        </p:nvSpPr>
        <p:spPr>
          <a:xfrm>
            <a:off x="7283160" y="61257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&lt;600&gt;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4" name="CustomShape 80"/>
          <p:cNvSpPr/>
          <p:nvPr/>
        </p:nvSpPr>
        <p:spPr>
          <a:xfrm>
            <a:off x="6456960" y="61275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5" name="CustomShape 81"/>
          <p:cNvSpPr/>
          <p:nvPr/>
        </p:nvSpPr>
        <p:spPr>
          <a:xfrm>
            <a:off x="8385840" y="470016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6" name="CustomShape 82"/>
          <p:cNvSpPr/>
          <p:nvPr/>
        </p:nvSpPr>
        <p:spPr>
          <a:xfrm>
            <a:off x="8384760" y="497268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7" name="CustomShape 83"/>
          <p:cNvSpPr/>
          <p:nvPr/>
        </p:nvSpPr>
        <p:spPr>
          <a:xfrm>
            <a:off x="8394840" y="526644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8" name="CustomShape 84"/>
          <p:cNvSpPr/>
          <p:nvPr/>
        </p:nvSpPr>
        <p:spPr>
          <a:xfrm>
            <a:off x="8395920" y="55494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49" name="CustomShape 85"/>
          <p:cNvSpPr/>
          <p:nvPr/>
        </p:nvSpPr>
        <p:spPr>
          <a:xfrm>
            <a:off x="8395920" y="582120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&lt;508&gt;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50" name="CustomShape 86"/>
          <p:cNvSpPr/>
          <p:nvPr/>
        </p:nvSpPr>
        <p:spPr>
          <a:xfrm>
            <a:off x="8384760" y="6093720"/>
            <a:ext cx="482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Times New Roman"/>
              </a:rPr>
              <a:t>&lt;608&gt;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151" name="CustomShape 87"/>
          <p:cNvSpPr/>
          <p:nvPr/>
        </p:nvSpPr>
        <p:spPr>
          <a:xfrm>
            <a:off x="7389000" y="3546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2" name="CustomShape 88"/>
          <p:cNvSpPr/>
          <p:nvPr/>
        </p:nvSpPr>
        <p:spPr>
          <a:xfrm>
            <a:off x="6964560" y="3533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3" name="CustomShape 89"/>
          <p:cNvSpPr/>
          <p:nvPr/>
        </p:nvSpPr>
        <p:spPr>
          <a:xfrm>
            <a:off x="7379280" y="4127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4" name="CustomShape 90"/>
          <p:cNvSpPr/>
          <p:nvPr/>
        </p:nvSpPr>
        <p:spPr>
          <a:xfrm>
            <a:off x="6955200" y="41148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5" name="CustomShape 91"/>
          <p:cNvSpPr/>
          <p:nvPr/>
        </p:nvSpPr>
        <p:spPr>
          <a:xfrm>
            <a:off x="7398360" y="468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6" name="CustomShape 92"/>
          <p:cNvSpPr/>
          <p:nvPr/>
        </p:nvSpPr>
        <p:spPr>
          <a:xfrm>
            <a:off x="6974280" y="46674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7" name="CustomShape 93"/>
          <p:cNvSpPr/>
          <p:nvPr/>
        </p:nvSpPr>
        <p:spPr>
          <a:xfrm>
            <a:off x="7408080" y="52326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8" name="CustomShape 94"/>
          <p:cNvSpPr/>
          <p:nvPr/>
        </p:nvSpPr>
        <p:spPr>
          <a:xfrm>
            <a:off x="6983640" y="521964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59" name="CustomShape 95"/>
          <p:cNvSpPr/>
          <p:nvPr/>
        </p:nvSpPr>
        <p:spPr>
          <a:xfrm>
            <a:off x="7398360" y="57754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0" name="CustomShape 96"/>
          <p:cNvSpPr/>
          <p:nvPr/>
        </p:nvSpPr>
        <p:spPr>
          <a:xfrm>
            <a:off x="6974280" y="57625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1" name="CustomShape 97"/>
          <p:cNvSpPr/>
          <p:nvPr/>
        </p:nvSpPr>
        <p:spPr>
          <a:xfrm>
            <a:off x="7417440" y="63277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2" name="CustomShape 98"/>
          <p:cNvSpPr/>
          <p:nvPr/>
        </p:nvSpPr>
        <p:spPr>
          <a:xfrm>
            <a:off x="6993000" y="6315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3" name="CustomShape 99"/>
          <p:cNvSpPr/>
          <p:nvPr/>
        </p:nvSpPr>
        <p:spPr>
          <a:xfrm>
            <a:off x="6146640" y="35413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4" name="CustomShape 100"/>
          <p:cNvSpPr/>
          <p:nvPr/>
        </p:nvSpPr>
        <p:spPr>
          <a:xfrm>
            <a:off x="6568560" y="355176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5" name="CustomShape 101"/>
          <p:cNvSpPr/>
          <p:nvPr/>
        </p:nvSpPr>
        <p:spPr>
          <a:xfrm>
            <a:off x="6173280" y="4104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6" name="CustomShape 102"/>
          <p:cNvSpPr/>
          <p:nvPr/>
        </p:nvSpPr>
        <p:spPr>
          <a:xfrm>
            <a:off x="6583680" y="41140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7" name="CustomShape 103"/>
          <p:cNvSpPr/>
          <p:nvPr/>
        </p:nvSpPr>
        <p:spPr>
          <a:xfrm>
            <a:off x="6176160" y="46576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8" name="CustomShape 104"/>
          <p:cNvSpPr/>
          <p:nvPr/>
        </p:nvSpPr>
        <p:spPr>
          <a:xfrm>
            <a:off x="6581880" y="466812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69" name="CustomShape 105"/>
          <p:cNvSpPr/>
          <p:nvPr/>
        </p:nvSpPr>
        <p:spPr>
          <a:xfrm>
            <a:off x="6182640" y="52200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0" name="CustomShape 106"/>
          <p:cNvSpPr/>
          <p:nvPr/>
        </p:nvSpPr>
        <p:spPr>
          <a:xfrm>
            <a:off x="6582960" y="521820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1" name="CustomShape 107"/>
          <p:cNvSpPr/>
          <p:nvPr/>
        </p:nvSpPr>
        <p:spPr>
          <a:xfrm>
            <a:off x="6133680" y="57618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2" name="CustomShape 108"/>
          <p:cNvSpPr/>
          <p:nvPr/>
        </p:nvSpPr>
        <p:spPr>
          <a:xfrm>
            <a:off x="6572160" y="5771880"/>
            <a:ext cx="2480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3" name="CustomShape 109"/>
          <p:cNvSpPr/>
          <p:nvPr/>
        </p:nvSpPr>
        <p:spPr>
          <a:xfrm>
            <a:off x="6150960" y="6325200"/>
            <a:ext cx="3153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174" name="CustomShape 110"/>
          <p:cNvSpPr/>
          <p:nvPr/>
        </p:nvSpPr>
        <p:spPr>
          <a:xfrm>
            <a:off x="6557760" y="6327000"/>
            <a:ext cx="309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9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2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7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3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9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2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8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1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0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3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6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7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0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6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9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2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5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8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1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4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7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0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6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9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8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1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4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7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0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3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8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3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8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3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8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3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8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3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8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3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8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3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6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9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2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8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1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4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7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0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3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6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2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5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8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1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4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7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0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3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6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9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2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5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8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1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4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0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3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6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9"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2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5"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8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1"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4"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7" dur="5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0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3" dur="5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6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9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2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5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8"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1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4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7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0"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3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6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9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2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5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18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1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4"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7"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0" dur="5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3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6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9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2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5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48" dur="5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1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4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57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0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3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6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9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2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5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78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4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7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0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3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6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9" dur="5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2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5" dur="500"/>
                                        <p:tgtEl>
                                          <p:spTgt spid="2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8" dur="5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1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4" dur="500"/>
                                        <p:tgtEl>
                                          <p:spTgt spid="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17" dur="500"/>
                                        <p:tgtEl>
                                          <p:spTgt spid="2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0"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3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6"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9"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2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5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38"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1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4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8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61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585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thứ hai: mảng một chiều m phần tử, mỗi phần tử là ma trận 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r.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alloc3D(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n, 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r){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(m &lt;= 0 || n &lt;= 0 || r &lt;= 0)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 a = 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***)arrInit(m,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== NULL) 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NULL;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error = 0;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alloc2D((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***)&amp;a[i], n, r, 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sizeof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));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(a[i] == NULL){ error = 1; 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break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; 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(error == 1){ free3D(a); a = NULL;}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return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6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FE244432-7DC9-420D-ABD5-B805E6822DA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78" name="CustomShape 4"/>
          <p:cNvSpPr/>
          <p:nvPr/>
        </p:nvSpPr>
        <p:spPr>
          <a:xfrm flipV="1">
            <a:off x="3886200" y="1943640"/>
            <a:ext cx="360" cy="82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9" name="CustomShape 5"/>
          <p:cNvSpPr/>
          <p:nvPr/>
        </p:nvSpPr>
        <p:spPr>
          <a:xfrm>
            <a:off x="3634560" y="1768680"/>
            <a:ext cx="501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m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80" name="CustomShape 6"/>
          <p:cNvSpPr/>
          <p:nvPr/>
        </p:nvSpPr>
        <p:spPr>
          <a:xfrm>
            <a:off x="3895920" y="2657880"/>
            <a:ext cx="456840" cy="209160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1" name="Line 7"/>
          <p:cNvSpPr/>
          <p:nvPr/>
        </p:nvSpPr>
        <p:spPr>
          <a:xfrm flipH="1" flipV="1">
            <a:off x="3895920" y="2762640"/>
            <a:ext cx="939240" cy="418680"/>
          </a:xfrm>
          <a:prstGeom prst="line">
            <a:avLst/>
          </a:prstGeom>
          <a:ln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2" name="CustomShape 8"/>
          <p:cNvSpPr/>
          <p:nvPr/>
        </p:nvSpPr>
        <p:spPr>
          <a:xfrm>
            <a:off x="4673160" y="3115080"/>
            <a:ext cx="470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n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83" name="CustomShape 9"/>
          <p:cNvSpPr/>
          <p:nvPr/>
        </p:nvSpPr>
        <p:spPr>
          <a:xfrm>
            <a:off x="3886200" y="2152080"/>
            <a:ext cx="456840" cy="209160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184" name="CustomShape 10"/>
          <p:cNvSpPr/>
          <p:nvPr/>
        </p:nvSpPr>
        <p:spPr>
          <a:xfrm flipV="1">
            <a:off x="3913920" y="2387880"/>
            <a:ext cx="761040" cy="37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5" name="CustomShape 11"/>
          <p:cNvSpPr/>
          <p:nvPr/>
        </p:nvSpPr>
        <p:spPr>
          <a:xfrm>
            <a:off x="4600080" y="2267280"/>
            <a:ext cx="4554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i="1" strike="noStrike" spc="-1">
                <a:solidFill>
                  <a:srgbClr val="000000"/>
                </a:solidFill>
                <a:latin typeface="Times New Roman"/>
              </a:rPr>
              <a:t>r </a:t>
            </a: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= 2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2186" name="Group 12"/>
          <p:cNvGrpSpPr/>
          <p:nvPr/>
        </p:nvGrpSpPr>
        <p:grpSpPr>
          <a:xfrm>
            <a:off x="5097240" y="2562120"/>
            <a:ext cx="1150920" cy="521640"/>
            <a:chOff x="5097240" y="2562120"/>
            <a:chExt cx="1150920" cy="521640"/>
          </a:xfrm>
        </p:grpSpPr>
        <p:sp>
          <p:nvSpPr>
            <p:cNvPr id="2187" name="CustomShape 13"/>
            <p:cNvSpPr/>
            <p:nvPr/>
          </p:nvSpPr>
          <p:spPr>
            <a:xfrm>
              <a:off x="5097240" y="26661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88" name="CustomShape 14"/>
            <p:cNvSpPr/>
            <p:nvPr/>
          </p:nvSpPr>
          <p:spPr>
            <a:xfrm>
              <a:off x="5334120" y="25621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89" name="CustomShape 15"/>
            <p:cNvSpPr/>
            <p:nvPr/>
          </p:nvSpPr>
          <p:spPr>
            <a:xfrm>
              <a:off x="5791320" y="27709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0" name="CustomShape 16"/>
            <p:cNvSpPr/>
            <p:nvPr/>
          </p:nvSpPr>
          <p:spPr>
            <a:xfrm>
              <a:off x="5562720" y="287460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1" name="CustomShape 17"/>
            <p:cNvSpPr/>
            <p:nvPr/>
          </p:nvSpPr>
          <p:spPr>
            <a:xfrm>
              <a:off x="5324400" y="27698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2" name="CustomShape 18"/>
            <p:cNvSpPr/>
            <p:nvPr/>
          </p:nvSpPr>
          <p:spPr>
            <a:xfrm>
              <a:off x="5554440" y="26654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2193" name="Group 19"/>
          <p:cNvGrpSpPr/>
          <p:nvPr/>
        </p:nvGrpSpPr>
        <p:grpSpPr>
          <a:xfrm>
            <a:off x="5325840" y="2049840"/>
            <a:ext cx="1150920" cy="521640"/>
            <a:chOff x="5325840" y="2049840"/>
            <a:chExt cx="1150920" cy="521640"/>
          </a:xfrm>
        </p:grpSpPr>
        <p:sp>
          <p:nvSpPr>
            <p:cNvPr id="2194" name="CustomShape 20"/>
            <p:cNvSpPr/>
            <p:nvPr/>
          </p:nvSpPr>
          <p:spPr>
            <a:xfrm>
              <a:off x="5325840" y="21535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5" name="CustomShape 21"/>
            <p:cNvSpPr/>
            <p:nvPr/>
          </p:nvSpPr>
          <p:spPr>
            <a:xfrm>
              <a:off x="5562720" y="20498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6" name="CustomShape 22"/>
            <p:cNvSpPr/>
            <p:nvPr/>
          </p:nvSpPr>
          <p:spPr>
            <a:xfrm>
              <a:off x="6019920" y="225864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7" name="CustomShape 23"/>
            <p:cNvSpPr/>
            <p:nvPr/>
          </p:nvSpPr>
          <p:spPr>
            <a:xfrm>
              <a:off x="5791320" y="236232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8" name="CustomShape 24"/>
            <p:cNvSpPr/>
            <p:nvPr/>
          </p:nvSpPr>
          <p:spPr>
            <a:xfrm>
              <a:off x="5553000" y="22575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199" name="CustomShape 25"/>
            <p:cNvSpPr/>
            <p:nvPr/>
          </p:nvSpPr>
          <p:spPr>
            <a:xfrm>
              <a:off x="5783040" y="2153160"/>
              <a:ext cx="456840" cy="209160"/>
            </a:xfrm>
            <a:prstGeom prst="diamond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200" name="CustomShape 26"/>
          <p:cNvSpPr/>
          <p:nvPr/>
        </p:nvSpPr>
        <p:spPr>
          <a:xfrm>
            <a:off x="5512320" y="2230920"/>
            <a:ext cx="45360" cy="4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1" name="CustomShape 27"/>
          <p:cNvSpPr/>
          <p:nvPr/>
        </p:nvSpPr>
        <p:spPr>
          <a:xfrm>
            <a:off x="5308200" y="2752920"/>
            <a:ext cx="45360" cy="4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2" name="CustomShape 28"/>
          <p:cNvSpPr/>
          <p:nvPr/>
        </p:nvSpPr>
        <p:spPr>
          <a:xfrm>
            <a:off x="4095000" y="2739600"/>
            <a:ext cx="45360" cy="4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3" name="CustomShape 29"/>
          <p:cNvSpPr/>
          <p:nvPr/>
        </p:nvSpPr>
        <p:spPr>
          <a:xfrm>
            <a:off x="4095360" y="2232360"/>
            <a:ext cx="45360" cy="45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4" name="CustomShape 30"/>
          <p:cNvSpPr/>
          <p:nvPr/>
        </p:nvSpPr>
        <p:spPr>
          <a:xfrm>
            <a:off x="4114800" y="2124000"/>
            <a:ext cx="1435680" cy="124200"/>
          </a:xfrm>
          <a:custGeom>
            <a:avLst/>
            <a:gdLst/>
            <a:ahLst/>
            <a:cxnLst/>
            <a:rect l="l" t="t" r="r" b="b"/>
            <a:pathLst>
              <a:path w="1435994" h="354188">
                <a:moveTo>
                  <a:pt x="0" y="354188"/>
                </a:moveTo>
                <a:cubicBezTo>
                  <a:pt x="253821" y="178177"/>
                  <a:pt x="507643" y="2166"/>
                  <a:pt x="746975" y="19"/>
                </a:cubicBezTo>
                <a:cubicBezTo>
                  <a:pt x="986307" y="-2128"/>
                  <a:pt x="1211150" y="169590"/>
                  <a:pt x="1435994" y="341309"/>
                </a:cubicBezTo>
              </a:path>
            </a:pathLst>
          </a:custGeom>
          <a:noFill/>
          <a:ln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5" name="CustomShape 31"/>
          <p:cNvSpPr/>
          <p:nvPr/>
        </p:nvSpPr>
        <p:spPr>
          <a:xfrm>
            <a:off x="4108320" y="2641320"/>
            <a:ext cx="1188360" cy="124200"/>
          </a:xfrm>
          <a:custGeom>
            <a:avLst/>
            <a:gdLst/>
            <a:ahLst/>
            <a:cxnLst/>
            <a:rect l="l" t="t" r="r" b="b"/>
            <a:pathLst>
              <a:path w="1435994" h="354188">
                <a:moveTo>
                  <a:pt x="0" y="354188"/>
                </a:moveTo>
                <a:cubicBezTo>
                  <a:pt x="253821" y="178177"/>
                  <a:pt x="507643" y="2166"/>
                  <a:pt x="746975" y="19"/>
                </a:cubicBezTo>
                <a:cubicBezTo>
                  <a:pt x="986307" y="-2128"/>
                  <a:pt x="1211150" y="169590"/>
                  <a:pt x="1435994" y="341309"/>
                </a:cubicBezTo>
              </a:path>
            </a:pathLst>
          </a:custGeom>
          <a:noFill/>
          <a:ln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6" name="CustomShape 32"/>
          <p:cNvSpPr/>
          <p:nvPr/>
        </p:nvSpPr>
        <p:spPr>
          <a:xfrm rot="18302400">
            <a:off x="5216760" y="267948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07" name="CustomShape 33"/>
          <p:cNvSpPr/>
          <p:nvPr/>
        </p:nvSpPr>
        <p:spPr>
          <a:xfrm rot="18302400">
            <a:off x="5450400" y="255924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08" name="CustomShape 34"/>
          <p:cNvSpPr/>
          <p:nvPr/>
        </p:nvSpPr>
        <p:spPr>
          <a:xfrm rot="18302400">
            <a:off x="5427360" y="277380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09" name="CustomShape 35"/>
          <p:cNvSpPr/>
          <p:nvPr/>
        </p:nvSpPr>
        <p:spPr>
          <a:xfrm rot="18302400">
            <a:off x="5647680" y="266652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0" name="CustomShape 36"/>
          <p:cNvSpPr/>
          <p:nvPr/>
        </p:nvSpPr>
        <p:spPr>
          <a:xfrm rot="18302400">
            <a:off x="5676120" y="288108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1" name="CustomShape 37"/>
          <p:cNvSpPr/>
          <p:nvPr/>
        </p:nvSpPr>
        <p:spPr>
          <a:xfrm rot="18302400">
            <a:off x="5890320" y="277380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2" name="CustomShape 38"/>
          <p:cNvSpPr/>
          <p:nvPr/>
        </p:nvSpPr>
        <p:spPr>
          <a:xfrm rot="18302400">
            <a:off x="5449680" y="215784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3" name="CustomShape 39"/>
          <p:cNvSpPr/>
          <p:nvPr/>
        </p:nvSpPr>
        <p:spPr>
          <a:xfrm rot="18302400">
            <a:off x="5683320" y="203760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4" name="CustomShape 40"/>
          <p:cNvSpPr/>
          <p:nvPr/>
        </p:nvSpPr>
        <p:spPr>
          <a:xfrm rot="18302400">
            <a:off x="5660280" y="2252160"/>
            <a:ext cx="22536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5" name="CustomShape 41"/>
          <p:cNvSpPr/>
          <p:nvPr/>
        </p:nvSpPr>
        <p:spPr>
          <a:xfrm rot="17605200">
            <a:off x="5871240" y="2158200"/>
            <a:ext cx="26964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6" name="CustomShape 42"/>
          <p:cNvSpPr/>
          <p:nvPr/>
        </p:nvSpPr>
        <p:spPr>
          <a:xfrm rot="17823000">
            <a:off x="5889960" y="2360160"/>
            <a:ext cx="26352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700" b="0" strike="noStrike" spc="-1">
              <a:latin typeface="Arial"/>
            </a:endParaRPr>
          </a:p>
        </p:txBody>
      </p:sp>
      <p:sp>
        <p:nvSpPr>
          <p:cNvPr id="2217" name="CustomShape 43"/>
          <p:cNvSpPr/>
          <p:nvPr/>
        </p:nvSpPr>
        <p:spPr>
          <a:xfrm rot="17920800">
            <a:off x="6107400" y="2258640"/>
            <a:ext cx="26964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i="1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700" b="0" strike="noStrike" spc="-1">
              <a:latin typeface="Arial"/>
            </a:endParaRPr>
          </a:p>
        </p:txBody>
      </p:sp>
      <p:grpSp>
        <p:nvGrpSpPr>
          <p:cNvPr id="2218" name="Group 44"/>
          <p:cNvGrpSpPr/>
          <p:nvPr/>
        </p:nvGrpSpPr>
        <p:grpSpPr>
          <a:xfrm>
            <a:off x="7149240" y="1944360"/>
            <a:ext cx="437040" cy="414000"/>
            <a:chOff x="7149240" y="1944360"/>
            <a:chExt cx="437040" cy="414000"/>
          </a:xfrm>
        </p:grpSpPr>
        <p:sp>
          <p:nvSpPr>
            <p:cNvPr id="2219" name="CustomShape 45"/>
            <p:cNvSpPr/>
            <p:nvPr/>
          </p:nvSpPr>
          <p:spPr>
            <a:xfrm>
              <a:off x="7185240" y="19443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220" name="CustomShape 46"/>
            <p:cNvSpPr/>
            <p:nvPr/>
          </p:nvSpPr>
          <p:spPr>
            <a:xfrm>
              <a:off x="7149240" y="210816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221" name="CustomShape 47"/>
          <p:cNvSpPr/>
          <p:nvPr/>
        </p:nvSpPr>
        <p:spPr>
          <a:xfrm>
            <a:off x="7107840" y="170316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2" name="CustomShape 48"/>
          <p:cNvSpPr/>
          <p:nvPr/>
        </p:nvSpPr>
        <p:spPr>
          <a:xfrm rot="16200000" flipH="1">
            <a:off x="7578720" y="2131560"/>
            <a:ext cx="705960" cy="1090800"/>
          </a:xfrm>
          <a:prstGeom prst="curvedConnector3">
            <a:avLst>
              <a:gd name="adj1" fmla="val 63773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3" name="CustomShape 49"/>
          <p:cNvSpPr/>
          <p:nvPr/>
        </p:nvSpPr>
        <p:spPr>
          <a:xfrm>
            <a:off x="8708040" y="220968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4" name="CustomShape 50"/>
          <p:cNvSpPr/>
          <p:nvPr/>
        </p:nvSpPr>
        <p:spPr>
          <a:xfrm>
            <a:off x="8204400" y="226512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5" name="CustomShape 51"/>
          <p:cNvSpPr/>
          <p:nvPr/>
        </p:nvSpPr>
        <p:spPr>
          <a:xfrm>
            <a:off x="7158600" y="1998360"/>
            <a:ext cx="511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26" name="CustomShape 52"/>
          <p:cNvSpPr/>
          <p:nvPr/>
        </p:nvSpPr>
        <p:spPr>
          <a:xfrm>
            <a:off x="8708040" y="259056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27" name="CustomShape 53"/>
          <p:cNvSpPr/>
          <p:nvPr/>
        </p:nvSpPr>
        <p:spPr>
          <a:xfrm>
            <a:off x="8769960" y="226656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8" name="CustomShape 54"/>
          <p:cNvSpPr/>
          <p:nvPr/>
        </p:nvSpPr>
        <p:spPr>
          <a:xfrm>
            <a:off x="8774280" y="265572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9" name="CustomShape 55"/>
          <p:cNvSpPr/>
          <p:nvPr/>
        </p:nvSpPr>
        <p:spPr>
          <a:xfrm>
            <a:off x="8221320" y="26492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30" name="CustomShape 56"/>
          <p:cNvSpPr/>
          <p:nvPr/>
        </p:nvSpPr>
        <p:spPr>
          <a:xfrm>
            <a:off x="8708040" y="297144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1" name="CustomShape 57"/>
          <p:cNvSpPr/>
          <p:nvPr/>
        </p:nvSpPr>
        <p:spPr>
          <a:xfrm>
            <a:off x="8221320" y="30304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32" name="CustomShape 58"/>
          <p:cNvSpPr/>
          <p:nvPr/>
        </p:nvSpPr>
        <p:spPr>
          <a:xfrm>
            <a:off x="8708040" y="334440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3" name="CustomShape 59"/>
          <p:cNvSpPr/>
          <p:nvPr/>
        </p:nvSpPr>
        <p:spPr>
          <a:xfrm>
            <a:off x="8221320" y="34034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34" name="CustomShape 60"/>
          <p:cNvSpPr/>
          <p:nvPr/>
        </p:nvSpPr>
        <p:spPr>
          <a:xfrm>
            <a:off x="8639640" y="30384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35" name="CustomShape 61"/>
          <p:cNvSpPr/>
          <p:nvPr/>
        </p:nvSpPr>
        <p:spPr>
          <a:xfrm>
            <a:off x="8641440" y="34149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36" name="CustomShape 62"/>
          <p:cNvSpPr/>
          <p:nvPr/>
        </p:nvSpPr>
        <p:spPr>
          <a:xfrm>
            <a:off x="779364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37" name="CustomShape 63"/>
          <p:cNvSpPr/>
          <p:nvPr/>
        </p:nvSpPr>
        <p:spPr>
          <a:xfrm rot="10800000" flipV="1">
            <a:off x="8221320" y="4235040"/>
            <a:ext cx="862920" cy="10666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8" name="CustomShape 64"/>
          <p:cNvSpPr/>
          <p:nvPr/>
        </p:nvSpPr>
        <p:spPr>
          <a:xfrm>
            <a:off x="7681680" y="4464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39" name="CustomShape 65"/>
          <p:cNvSpPr/>
          <p:nvPr/>
        </p:nvSpPr>
        <p:spPr>
          <a:xfrm>
            <a:off x="74530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0" name="CustomShape 66"/>
          <p:cNvSpPr/>
          <p:nvPr/>
        </p:nvSpPr>
        <p:spPr>
          <a:xfrm>
            <a:off x="7224480" y="446292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1" name="CustomShape 67"/>
          <p:cNvSpPr/>
          <p:nvPr/>
        </p:nvSpPr>
        <p:spPr>
          <a:xfrm>
            <a:off x="707688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42" name="CustomShape 68"/>
          <p:cNvSpPr/>
          <p:nvPr/>
        </p:nvSpPr>
        <p:spPr>
          <a:xfrm>
            <a:off x="7924680" y="446292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3" name="CustomShape 69"/>
          <p:cNvSpPr/>
          <p:nvPr/>
        </p:nvSpPr>
        <p:spPr>
          <a:xfrm>
            <a:off x="7696080" y="45309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44" name="CustomShape 70"/>
          <p:cNvSpPr/>
          <p:nvPr/>
        </p:nvSpPr>
        <p:spPr>
          <a:xfrm>
            <a:off x="7449840" y="45309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45" name="CustomShape 71"/>
          <p:cNvSpPr/>
          <p:nvPr/>
        </p:nvSpPr>
        <p:spPr>
          <a:xfrm>
            <a:off x="7936200" y="4532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46" name="CustomShape 72"/>
          <p:cNvSpPr/>
          <p:nvPr/>
        </p:nvSpPr>
        <p:spPr>
          <a:xfrm>
            <a:off x="69958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7" name="CustomShape 73"/>
          <p:cNvSpPr/>
          <p:nvPr/>
        </p:nvSpPr>
        <p:spPr>
          <a:xfrm>
            <a:off x="67672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8" name="CustomShape 74"/>
          <p:cNvSpPr/>
          <p:nvPr/>
        </p:nvSpPr>
        <p:spPr>
          <a:xfrm>
            <a:off x="6538680" y="44564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49" name="CustomShape 75"/>
          <p:cNvSpPr/>
          <p:nvPr/>
        </p:nvSpPr>
        <p:spPr>
          <a:xfrm>
            <a:off x="63100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0" name="CustomShape 76"/>
          <p:cNvSpPr/>
          <p:nvPr/>
        </p:nvSpPr>
        <p:spPr>
          <a:xfrm>
            <a:off x="60814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1" name="CustomShape 77"/>
          <p:cNvSpPr/>
          <p:nvPr/>
        </p:nvSpPr>
        <p:spPr>
          <a:xfrm>
            <a:off x="5852880" y="44564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2" name="CustomShape 78"/>
          <p:cNvSpPr/>
          <p:nvPr/>
        </p:nvSpPr>
        <p:spPr>
          <a:xfrm>
            <a:off x="56242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3" name="CustomShape 79"/>
          <p:cNvSpPr/>
          <p:nvPr/>
        </p:nvSpPr>
        <p:spPr>
          <a:xfrm>
            <a:off x="53956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54" name="CustomShape 80"/>
          <p:cNvSpPr/>
          <p:nvPr/>
        </p:nvSpPr>
        <p:spPr>
          <a:xfrm>
            <a:off x="640080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55" name="CustomShape 81"/>
          <p:cNvSpPr/>
          <p:nvPr/>
        </p:nvSpPr>
        <p:spPr>
          <a:xfrm>
            <a:off x="5941800" y="42375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56" name="CustomShape 82"/>
          <p:cNvSpPr/>
          <p:nvPr/>
        </p:nvSpPr>
        <p:spPr>
          <a:xfrm>
            <a:off x="5486400" y="422784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57" name="CustomShape 83"/>
          <p:cNvSpPr/>
          <p:nvPr/>
        </p:nvSpPr>
        <p:spPr>
          <a:xfrm>
            <a:off x="7161120" y="45619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8" name="CustomShape 84"/>
          <p:cNvSpPr/>
          <p:nvPr/>
        </p:nvSpPr>
        <p:spPr>
          <a:xfrm>
            <a:off x="6934320" y="45601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9" name="CustomShape 85"/>
          <p:cNvSpPr/>
          <p:nvPr/>
        </p:nvSpPr>
        <p:spPr>
          <a:xfrm>
            <a:off x="6703920" y="455724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0" name="CustomShape 86"/>
          <p:cNvSpPr/>
          <p:nvPr/>
        </p:nvSpPr>
        <p:spPr>
          <a:xfrm rot="5400000" flipH="1">
            <a:off x="6999840" y="449676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1" name="CustomShape 87"/>
          <p:cNvSpPr/>
          <p:nvPr/>
        </p:nvSpPr>
        <p:spPr>
          <a:xfrm rot="5400000" flipH="1">
            <a:off x="6656400" y="4384080"/>
            <a:ext cx="6120" cy="9140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2" name="CustomShape 88"/>
          <p:cNvSpPr/>
          <p:nvPr/>
        </p:nvSpPr>
        <p:spPr>
          <a:xfrm rot="5400000" flipH="1">
            <a:off x="6314040" y="4269600"/>
            <a:ext cx="6120" cy="11426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3" name="CustomShape 89"/>
          <p:cNvSpPr/>
          <p:nvPr/>
        </p:nvSpPr>
        <p:spPr>
          <a:xfrm>
            <a:off x="818892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64" name="CustomShape 90"/>
          <p:cNvSpPr/>
          <p:nvPr/>
        </p:nvSpPr>
        <p:spPr>
          <a:xfrm>
            <a:off x="8077320" y="54792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5" name="CustomShape 91"/>
          <p:cNvSpPr/>
          <p:nvPr/>
        </p:nvSpPr>
        <p:spPr>
          <a:xfrm>
            <a:off x="78487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6" name="CustomShape 92"/>
          <p:cNvSpPr/>
          <p:nvPr/>
        </p:nvSpPr>
        <p:spPr>
          <a:xfrm>
            <a:off x="7620120" y="5487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7" name="CustomShape 93"/>
          <p:cNvSpPr/>
          <p:nvPr/>
        </p:nvSpPr>
        <p:spPr>
          <a:xfrm>
            <a:off x="747252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68" name="CustomShape 94"/>
          <p:cNvSpPr/>
          <p:nvPr/>
        </p:nvSpPr>
        <p:spPr>
          <a:xfrm>
            <a:off x="8320320" y="548748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69" name="CustomShape 95"/>
          <p:cNvSpPr/>
          <p:nvPr/>
        </p:nvSpPr>
        <p:spPr>
          <a:xfrm>
            <a:off x="8091720" y="55461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70" name="CustomShape 96"/>
          <p:cNvSpPr/>
          <p:nvPr/>
        </p:nvSpPr>
        <p:spPr>
          <a:xfrm>
            <a:off x="7845480" y="55461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71" name="CustomShape 97"/>
          <p:cNvSpPr/>
          <p:nvPr/>
        </p:nvSpPr>
        <p:spPr>
          <a:xfrm>
            <a:off x="8331840" y="55476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72" name="CustomShape 98"/>
          <p:cNvSpPr/>
          <p:nvPr/>
        </p:nvSpPr>
        <p:spPr>
          <a:xfrm>
            <a:off x="73915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3" name="CustomShape 99"/>
          <p:cNvSpPr/>
          <p:nvPr/>
        </p:nvSpPr>
        <p:spPr>
          <a:xfrm>
            <a:off x="71629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4" name="CustomShape 100"/>
          <p:cNvSpPr/>
          <p:nvPr/>
        </p:nvSpPr>
        <p:spPr>
          <a:xfrm>
            <a:off x="6934320" y="5481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5" name="CustomShape 101"/>
          <p:cNvSpPr/>
          <p:nvPr/>
        </p:nvSpPr>
        <p:spPr>
          <a:xfrm>
            <a:off x="67057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6" name="CustomShape 102"/>
          <p:cNvSpPr/>
          <p:nvPr/>
        </p:nvSpPr>
        <p:spPr>
          <a:xfrm>
            <a:off x="64771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7" name="CustomShape 103"/>
          <p:cNvSpPr/>
          <p:nvPr/>
        </p:nvSpPr>
        <p:spPr>
          <a:xfrm>
            <a:off x="6248520" y="5481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8" name="CustomShape 104"/>
          <p:cNvSpPr/>
          <p:nvPr/>
        </p:nvSpPr>
        <p:spPr>
          <a:xfrm>
            <a:off x="60199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79" name="CustomShape 105"/>
          <p:cNvSpPr/>
          <p:nvPr/>
        </p:nvSpPr>
        <p:spPr>
          <a:xfrm>
            <a:off x="57913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80" name="CustomShape 106"/>
          <p:cNvSpPr/>
          <p:nvPr/>
        </p:nvSpPr>
        <p:spPr>
          <a:xfrm>
            <a:off x="679644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81" name="CustomShape 107"/>
          <p:cNvSpPr/>
          <p:nvPr/>
        </p:nvSpPr>
        <p:spPr>
          <a:xfrm>
            <a:off x="6337440" y="52632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82" name="CustomShape 108"/>
          <p:cNvSpPr/>
          <p:nvPr/>
        </p:nvSpPr>
        <p:spPr>
          <a:xfrm>
            <a:off x="5882040" y="525348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283" name="CustomShape 109"/>
          <p:cNvSpPr/>
          <p:nvPr/>
        </p:nvSpPr>
        <p:spPr>
          <a:xfrm>
            <a:off x="7556760" y="557676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4" name="CustomShape 110"/>
          <p:cNvSpPr/>
          <p:nvPr/>
        </p:nvSpPr>
        <p:spPr>
          <a:xfrm>
            <a:off x="7329600" y="557640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5" name="CustomShape 111"/>
          <p:cNvSpPr/>
          <p:nvPr/>
        </p:nvSpPr>
        <p:spPr>
          <a:xfrm>
            <a:off x="7103160" y="5571720"/>
            <a:ext cx="3931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6" name="CustomShape 112"/>
          <p:cNvSpPr/>
          <p:nvPr/>
        </p:nvSpPr>
        <p:spPr>
          <a:xfrm rot="5400000" flipH="1">
            <a:off x="7395120" y="552132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7" name="CustomShape 113"/>
          <p:cNvSpPr/>
          <p:nvPr/>
        </p:nvSpPr>
        <p:spPr>
          <a:xfrm rot="5400000">
            <a:off x="7054200" y="5403600"/>
            <a:ext cx="2880" cy="9140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8" name="CustomShape 114"/>
          <p:cNvSpPr/>
          <p:nvPr/>
        </p:nvSpPr>
        <p:spPr>
          <a:xfrm rot="5400000">
            <a:off x="6711480" y="5289480"/>
            <a:ext cx="2880" cy="11426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9" name="CustomShape 115"/>
          <p:cNvSpPr/>
          <p:nvPr/>
        </p:nvSpPr>
        <p:spPr>
          <a:xfrm rot="5400000">
            <a:off x="7402320" y="4313160"/>
            <a:ext cx="1707840" cy="4420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8"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1"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2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8"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1"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4"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7"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3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6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9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2" dur="5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7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0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3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9"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2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5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8"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4"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7"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0"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3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6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9" dur="500"/>
                                        <p:tgtEl>
                                          <p:spTgt spid="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5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8" dur="500"/>
                                        <p:tgtEl>
                                          <p:spTgt spid="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1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4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0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3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6"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9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5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8"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DÒNG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4000"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Là ma trận có số cột biến động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Người dùng cần cung cấp số lượng cột cần sử dụng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hủy vùng nhớ sau khi xin cấp phát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khai báo mảng một chiều các con trỏ đại diện cho số lượng dòng cố định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Lưu ý một số cú pháp truy xuất các phần tử trong ma trận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có cách cấp phát tránh phân mảnh bộ nhớ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65706E5C-6DB9-46F2-A543-E54828397A72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TextShape 1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thứ hai: mảng một chiều m phần tử, mỗi phần tử là ma trận 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r.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free3D(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(a != NULL){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 = arrSize((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*)a);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(a[i] != NULL){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508760" lvl="5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free2D((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**)a[i]);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arrFree((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*)a);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1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13605939-5178-4E5C-A9CA-CEE29C9516C0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293" name="Group 4"/>
          <p:cNvGrpSpPr/>
          <p:nvPr/>
        </p:nvGrpSpPr>
        <p:grpSpPr>
          <a:xfrm>
            <a:off x="7149240" y="2553840"/>
            <a:ext cx="437040" cy="414360"/>
            <a:chOff x="7149240" y="2553840"/>
            <a:chExt cx="437040" cy="414360"/>
          </a:xfrm>
        </p:grpSpPr>
        <p:sp>
          <p:nvSpPr>
            <p:cNvPr id="2294" name="CustomShape 5"/>
            <p:cNvSpPr/>
            <p:nvPr/>
          </p:nvSpPr>
          <p:spPr>
            <a:xfrm>
              <a:off x="7185240" y="25538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295" name="CustomShape 6"/>
            <p:cNvSpPr/>
            <p:nvPr/>
          </p:nvSpPr>
          <p:spPr>
            <a:xfrm>
              <a:off x="7149240" y="27180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296" name="CustomShape 7"/>
          <p:cNvSpPr/>
          <p:nvPr/>
        </p:nvSpPr>
        <p:spPr>
          <a:xfrm>
            <a:off x="7107840" y="23130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7" name="CustomShape 8"/>
          <p:cNvSpPr/>
          <p:nvPr/>
        </p:nvSpPr>
        <p:spPr>
          <a:xfrm rot="16200000" flipH="1">
            <a:off x="7883640" y="2436480"/>
            <a:ext cx="96480" cy="10908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8" name="CustomShape 9"/>
          <p:cNvSpPr/>
          <p:nvPr/>
        </p:nvSpPr>
        <p:spPr>
          <a:xfrm>
            <a:off x="8708040" y="220968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299" name="CustomShape 10"/>
          <p:cNvSpPr/>
          <p:nvPr/>
        </p:nvSpPr>
        <p:spPr>
          <a:xfrm>
            <a:off x="8204400" y="226512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0" name="CustomShape 11"/>
          <p:cNvSpPr/>
          <p:nvPr/>
        </p:nvSpPr>
        <p:spPr>
          <a:xfrm>
            <a:off x="7148160" y="2607840"/>
            <a:ext cx="511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01" name="CustomShape 12"/>
          <p:cNvSpPr/>
          <p:nvPr/>
        </p:nvSpPr>
        <p:spPr>
          <a:xfrm>
            <a:off x="8708040" y="259056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02" name="CustomShape 13"/>
          <p:cNvSpPr/>
          <p:nvPr/>
        </p:nvSpPr>
        <p:spPr>
          <a:xfrm>
            <a:off x="8769960" y="226656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3" name="CustomShape 14"/>
          <p:cNvSpPr/>
          <p:nvPr/>
        </p:nvSpPr>
        <p:spPr>
          <a:xfrm>
            <a:off x="8774280" y="265572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4" name="CustomShape 15"/>
          <p:cNvSpPr/>
          <p:nvPr/>
        </p:nvSpPr>
        <p:spPr>
          <a:xfrm>
            <a:off x="8221320" y="26492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5" name="CustomShape 16"/>
          <p:cNvSpPr/>
          <p:nvPr/>
        </p:nvSpPr>
        <p:spPr>
          <a:xfrm>
            <a:off x="8708040" y="297144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06" name="CustomShape 17"/>
          <p:cNvSpPr/>
          <p:nvPr/>
        </p:nvSpPr>
        <p:spPr>
          <a:xfrm>
            <a:off x="8221320" y="30304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7" name="CustomShape 18"/>
          <p:cNvSpPr/>
          <p:nvPr/>
        </p:nvSpPr>
        <p:spPr>
          <a:xfrm>
            <a:off x="8708040" y="334440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08" name="CustomShape 19"/>
          <p:cNvSpPr/>
          <p:nvPr/>
        </p:nvSpPr>
        <p:spPr>
          <a:xfrm>
            <a:off x="8221320" y="34034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9" name="CustomShape 20"/>
          <p:cNvSpPr/>
          <p:nvPr/>
        </p:nvSpPr>
        <p:spPr>
          <a:xfrm>
            <a:off x="8639640" y="30384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0" name="CustomShape 21"/>
          <p:cNvSpPr/>
          <p:nvPr/>
        </p:nvSpPr>
        <p:spPr>
          <a:xfrm>
            <a:off x="8641440" y="34149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1" name="CustomShape 22"/>
          <p:cNvSpPr/>
          <p:nvPr/>
        </p:nvSpPr>
        <p:spPr>
          <a:xfrm>
            <a:off x="779364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2" name="CustomShape 23"/>
          <p:cNvSpPr/>
          <p:nvPr/>
        </p:nvSpPr>
        <p:spPr>
          <a:xfrm rot="10800000" flipV="1">
            <a:off x="8221320" y="4235040"/>
            <a:ext cx="862920" cy="10666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3" name="CustomShape 24"/>
          <p:cNvSpPr/>
          <p:nvPr/>
        </p:nvSpPr>
        <p:spPr>
          <a:xfrm>
            <a:off x="7681680" y="4464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14" name="CustomShape 25"/>
          <p:cNvSpPr/>
          <p:nvPr/>
        </p:nvSpPr>
        <p:spPr>
          <a:xfrm>
            <a:off x="74530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15" name="CustomShape 26"/>
          <p:cNvSpPr/>
          <p:nvPr/>
        </p:nvSpPr>
        <p:spPr>
          <a:xfrm>
            <a:off x="7224480" y="446292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16" name="CustomShape 27"/>
          <p:cNvSpPr/>
          <p:nvPr/>
        </p:nvSpPr>
        <p:spPr>
          <a:xfrm>
            <a:off x="707688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7" name="CustomShape 28"/>
          <p:cNvSpPr/>
          <p:nvPr/>
        </p:nvSpPr>
        <p:spPr>
          <a:xfrm>
            <a:off x="7924680" y="446292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18" name="CustomShape 29"/>
          <p:cNvSpPr/>
          <p:nvPr/>
        </p:nvSpPr>
        <p:spPr>
          <a:xfrm>
            <a:off x="7696080" y="45309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19" name="CustomShape 30"/>
          <p:cNvSpPr/>
          <p:nvPr/>
        </p:nvSpPr>
        <p:spPr>
          <a:xfrm>
            <a:off x="7449840" y="45309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20" name="CustomShape 31"/>
          <p:cNvSpPr/>
          <p:nvPr/>
        </p:nvSpPr>
        <p:spPr>
          <a:xfrm>
            <a:off x="7936200" y="4532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21" name="CustomShape 32"/>
          <p:cNvSpPr/>
          <p:nvPr/>
        </p:nvSpPr>
        <p:spPr>
          <a:xfrm>
            <a:off x="69958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2" name="CustomShape 33"/>
          <p:cNvSpPr/>
          <p:nvPr/>
        </p:nvSpPr>
        <p:spPr>
          <a:xfrm>
            <a:off x="6767280" y="44643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3" name="CustomShape 34"/>
          <p:cNvSpPr/>
          <p:nvPr/>
        </p:nvSpPr>
        <p:spPr>
          <a:xfrm>
            <a:off x="6538680" y="44564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4" name="CustomShape 35"/>
          <p:cNvSpPr/>
          <p:nvPr/>
        </p:nvSpPr>
        <p:spPr>
          <a:xfrm>
            <a:off x="63100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5" name="CustomShape 36"/>
          <p:cNvSpPr/>
          <p:nvPr/>
        </p:nvSpPr>
        <p:spPr>
          <a:xfrm>
            <a:off x="60814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6" name="CustomShape 37"/>
          <p:cNvSpPr/>
          <p:nvPr/>
        </p:nvSpPr>
        <p:spPr>
          <a:xfrm>
            <a:off x="5852880" y="44564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7" name="CustomShape 38"/>
          <p:cNvSpPr/>
          <p:nvPr/>
        </p:nvSpPr>
        <p:spPr>
          <a:xfrm>
            <a:off x="56242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8" name="CustomShape 39"/>
          <p:cNvSpPr/>
          <p:nvPr/>
        </p:nvSpPr>
        <p:spPr>
          <a:xfrm>
            <a:off x="5395680" y="44578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29" name="CustomShape 40"/>
          <p:cNvSpPr/>
          <p:nvPr/>
        </p:nvSpPr>
        <p:spPr>
          <a:xfrm>
            <a:off x="6400800" y="4235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30" name="CustomShape 41"/>
          <p:cNvSpPr/>
          <p:nvPr/>
        </p:nvSpPr>
        <p:spPr>
          <a:xfrm>
            <a:off x="5941800" y="42375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31" name="CustomShape 42"/>
          <p:cNvSpPr/>
          <p:nvPr/>
        </p:nvSpPr>
        <p:spPr>
          <a:xfrm>
            <a:off x="5486400" y="422784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32" name="CustomShape 43"/>
          <p:cNvSpPr/>
          <p:nvPr/>
        </p:nvSpPr>
        <p:spPr>
          <a:xfrm>
            <a:off x="7161120" y="45619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3" name="CustomShape 44"/>
          <p:cNvSpPr/>
          <p:nvPr/>
        </p:nvSpPr>
        <p:spPr>
          <a:xfrm>
            <a:off x="6934320" y="45601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4" name="CustomShape 45"/>
          <p:cNvSpPr/>
          <p:nvPr/>
        </p:nvSpPr>
        <p:spPr>
          <a:xfrm>
            <a:off x="6703920" y="455724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5" name="CustomShape 46"/>
          <p:cNvSpPr/>
          <p:nvPr/>
        </p:nvSpPr>
        <p:spPr>
          <a:xfrm rot="5400000" flipH="1">
            <a:off x="6999840" y="449676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6" name="CustomShape 47"/>
          <p:cNvSpPr/>
          <p:nvPr/>
        </p:nvSpPr>
        <p:spPr>
          <a:xfrm rot="5400000" flipH="1">
            <a:off x="6656400" y="4384080"/>
            <a:ext cx="6120" cy="9140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7" name="CustomShape 48"/>
          <p:cNvSpPr/>
          <p:nvPr/>
        </p:nvSpPr>
        <p:spPr>
          <a:xfrm rot="5400000" flipH="1">
            <a:off x="6314040" y="4269600"/>
            <a:ext cx="6120" cy="11426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8" name="CustomShape 49"/>
          <p:cNvSpPr/>
          <p:nvPr/>
        </p:nvSpPr>
        <p:spPr>
          <a:xfrm>
            <a:off x="818892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39" name="CustomShape 50"/>
          <p:cNvSpPr/>
          <p:nvPr/>
        </p:nvSpPr>
        <p:spPr>
          <a:xfrm>
            <a:off x="8077320" y="54792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0" name="CustomShape 51"/>
          <p:cNvSpPr/>
          <p:nvPr/>
        </p:nvSpPr>
        <p:spPr>
          <a:xfrm>
            <a:off x="78487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1" name="CustomShape 52"/>
          <p:cNvSpPr/>
          <p:nvPr/>
        </p:nvSpPr>
        <p:spPr>
          <a:xfrm>
            <a:off x="7620120" y="5487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2" name="CustomShape 53"/>
          <p:cNvSpPr/>
          <p:nvPr/>
        </p:nvSpPr>
        <p:spPr>
          <a:xfrm>
            <a:off x="747252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43" name="CustomShape 54"/>
          <p:cNvSpPr/>
          <p:nvPr/>
        </p:nvSpPr>
        <p:spPr>
          <a:xfrm>
            <a:off x="8320320" y="548748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4" name="CustomShape 55"/>
          <p:cNvSpPr/>
          <p:nvPr/>
        </p:nvSpPr>
        <p:spPr>
          <a:xfrm>
            <a:off x="8091720" y="55461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45" name="CustomShape 56"/>
          <p:cNvSpPr/>
          <p:nvPr/>
        </p:nvSpPr>
        <p:spPr>
          <a:xfrm>
            <a:off x="7845480" y="55461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46" name="CustomShape 57"/>
          <p:cNvSpPr/>
          <p:nvPr/>
        </p:nvSpPr>
        <p:spPr>
          <a:xfrm>
            <a:off x="8331840" y="55476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47" name="CustomShape 58"/>
          <p:cNvSpPr/>
          <p:nvPr/>
        </p:nvSpPr>
        <p:spPr>
          <a:xfrm>
            <a:off x="73915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8" name="CustomShape 59"/>
          <p:cNvSpPr/>
          <p:nvPr/>
        </p:nvSpPr>
        <p:spPr>
          <a:xfrm>
            <a:off x="7162920" y="54795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49" name="CustomShape 60"/>
          <p:cNvSpPr/>
          <p:nvPr/>
        </p:nvSpPr>
        <p:spPr>
          <a:xfrm>
            <a:off x="6934320" y="5481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0" name="CustomShape 61"/>
          <p:cNvSpPr/>
          <p:nvPr/>
        </p:nvSpPr>
        <p:spPr>
          <a:xfrm>
            <a:off x="67057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1" name="CustomShape 62"/>
          <p:cNvSpPr/>
          <p:nvPr/>
        </p:nvSpPr>
        <p:spPr>
          <a:xfrm>
            <a:off x="64771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2" name="CustomShape 63"/>
          <p:cNvSpPr/>
          <p:nvPr/>
        </p:nvSpPr>
        <p:spPr>
          <a:xfrm>
            <a:off x="6248520" y="54810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3" name="CustomShape 64"/>
          <p:cNvSpPr/>
          <p:nvPr/>
        </p:nvSpPr>
        <p:spPr>
          <a:xfrm>
            <a:off x="60199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4" name="CustomShape 65"/>
          <p:cNvSpPr/>
          <p:nvPr/>
        </p:nvSpPr>
        <p:spPr>
          <a:xfrm>
            <a:off x="5791320" y="5482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55" name="CustomShape 66"/>
          <p:cNvSpPr/>
          <p:nvPr/>
        </p:nvSpPr>
        <p:spPr>
          <a:xfrm>
            <a:off x="6796440" y="52617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56" name="CustomShape 67"/>
          <p:cNvSpPr/>
          <p:nvPr/>
        </p:nvSpPr>
        <p:spPr>
          <a:xfrm>
            <a:off x="6337440" y="52632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57" name="CustomShape 68"/>
          <p:cNvSpPr/>
          <p:nvPr/>
        </p:nvSpPr>
        <p:spPr>
          <a:xfrm>
            <a:off x="5882040" y="525348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58" name="CustomShape 69"/>
          <p:cNvSpPr/>
          <p:nvPr/>
        </p:nvSpPr>
        <p:spPr>
          <a:xfrm>
            <a:off x="7556760" y="557676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9" name="CustomShape 70"/>
          <p:cNvSpPr/>
          <p:nvPr/>
        </p:nvSpPr>
        <p:spPr>
          <a:xfrm>
            <a:off x="7329600" y="557640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0" name="CustomShape 71"/>
          <p:cNvSpPr/>
          <p:nvPr/>
        </p:nvSpPr>
        <p:spPr>
          <a:xfrm>
            <a:off x="7103160" y="5571720"/>
            <a:ext cx="3931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1" name="CustomShape 72"/>
          <p:cNvSpPr/>
          <p:nvPr/>
        </p:nvSpPr>
        <p:spPr>
          <a:xfrm rot="5400000" flipH="1">
            <a:off x="7395120" y="552132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2" name="CustomShape 73"/>
          <p:cNvSpPr/>
          <p:nvPr/>
        </p:nvSpPr>
        <p:spPr>
          <a:xfrm rot="5400000">
            <a:off x="7054200" y="5403600"/>
            <a:ext cx="2880" cy="9140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3" name="CustomShape 74"/>
          <p:cNvSpPr/>
          <p:nvPr/>
        </p:nvSpPr>
        <p:spPr>
          <a:xfrm rot="5400000">
            <a:off x="6711480" y="5289480"/>
            <a:ext cx="2880" cy="11426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4" name="CustomShape 75"/>
          <p:cNvSpPr/>
          <p:nvPr/>
        </p:nvSpPr>
        <p:spPr>
          <a:xfrm rot="5400000">
            <a:off x="7402320" y="4313160"/>
            <a:ext cx="1707840" cy="4420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65" name="Group 76"/>
          <p:cNvGrpSpPr/>
          <p:nvPr/>
        </p:nvGrpSpPr>
        <p:grpSpPr>
          <a:xfrm>
            <a:off x="6478920" y="2559960"/>
            <a:ext cx="440640" cy="414000"/>
            <a:chOff x="6478920" y="2559960"/>
            <a:chExt cx="440640" cy="414000"/>
          </a:xfrm>
        </p:grpSpPr>
        <p:sp>
          <p:nvSpPr>
            <p:cNvPr id="2366" name="CustomShape 77"/>
            <p:cNvSpPr/>
            <p:nvPr/>
          </p:nvSpPr>
          <p:spPr>
            <a:xfrm>
              <a:off x="6518520" y="25599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67" name="CustomShape 78"/>
            <p:cNvSpPr/>
            <p:nvPr/>
          </p:nvSpPr>
          <p:spPr>
            <a:xfrm>
              <a:off x="6478920" y="272376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368" name="CustomShape 79"/>
          <p:cNvSpPr/>
          <p:nvPr/>
        </p:nvSpPr>
        <p:spPr>
          <a:xfrm>
            <a:off x="6598440" y="259380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"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"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3"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9" dur="5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2" dur="5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5" dur="5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5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1"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0"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3"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6"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9"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4"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7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3"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6"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9"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2"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5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8"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1"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7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0"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3"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6"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9"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2" dur="5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5"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8"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1" dur="5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4" dur="5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7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3" dur="5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6"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9"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4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7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0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3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6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9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2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5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98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1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4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07"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0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3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8"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1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4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27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0"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33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thứ hai: mảng một chiều m phần tử, mỗi phần tử là ma trận 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r.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arr3D_input(</a:t>
            </a: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*** a){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 = arrSize((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*)a);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n = nRow((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**)a[0]);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r = nCol((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**)a[0]);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 = 0; i &lt; m; i++){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1097280" lvl="3" indent="-173520" algn="just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 = 0; j &lt; n; j++)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298520" lvl="4" indent="-182520" algn="just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k = 0; k &lt; r; k++)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1508760" lvl="5" indent="-182520" algn="just">
              <a:lnSpc>
                <a:spcPct val="100000"/>
              </a:lnSpc>
              <a:spcBef>
                <a:spcPts val="400"/>
              </a:spcBef>
              <a:buClr>
                <a:srgbClr val="964305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cin&gt;&gt;a[i][j][k];</a:t>
            </a:r>
            <a:endParaRPr lang="en-US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0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E002186C-36FA-48A0-9B6B-7927CB760BA8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372" name="Group 4"/>
          <p:cNvGrpSpPr/>
          <p:nvPr/>
        </p:nvGrpSpPr>
        <p:grpSpPr>
          <a:xfrm>
            <a:off x="7149240" y="2553840"/>
            <a:ext cx="437040" cy="414360"/>
            <a:chOff x="7149240" y="2553840"/>
            <a:chExt cx="437040" cy="414360"/>
          </a:xfrm>
        </p:grpSpPr>
        <p:sp>
          <p:nvSpPr>
            <p:cNvPr id="2373" name="CustomShape 5"/>
            <p:cNvSpPr/>
            <p:nvPr/>
          </p:nvSpPr>
          <p:spPr>
            <a:xfrm>
              <a:off x="7185240" y="25538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74" name="CustomShape 6"/>
            <p:cNvSpPr/>
            <p:nvPr/>
          </p:nvSpPr>
          <p:spPr>
            <a:xfrm>
              <a:off x="7149240" y="27180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375" name="CustomShape 7"/>
          <p:cNvSpPr/>
          <p:nvPr/>
        </p:nvSpPr>
        <p:spPr>
          <a:xfrm>
            <a:off x="7107840" y="23130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6" name="CustomShape 8"/>
          <p:cNvSpPr/>
          <p:nvPr/>
        </p:nvSpPr>
        <p:spPr>
          <a:xfrm rot="16200000" flipH="1">
            <a:off x="7883640" y="2436480"/>
            <a:ext cx="96480" cy="10908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7" name="CustomShape 9"/>
          <p:cNvSpPr/>
          <p:nvPr/>
        </p:nvSpPr>
        <p:spPr>
          <a:xfrm>
            <a:off x="8708040" y="220968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78" name="CustomShape 10"/>
          <p:cNvSpPr/>
          <p:nvPr/>
        </p:nvSpPr>
        <p:spPr>
          <a:xfrm>
            <a:off x="8204400" y="226512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9" name="CustomShape 11"/>
          <p:cNvSpPr/>
          <p:nvPr/>
        </p:nvSpPr>
        <p:spPr>
          <a:xfrm>
            <a:off x="7158600" y="2607840"/>
            <a:ext cx="511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80" name="CustomShape 12"/>
          <p:cNvSpPr/>
          <p:nvPr/>
        </p:nvSpPr>
        <p:spPr>
          <a:xfrm>
            <a:off x="8708040" y="259056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1" name="CustomShape 13"/>
          <p:cNvSpPr/>
          <p:nvPr/>
        </p:nvSpPr>
        <p:spPr>
          <a:xfrm>
            <a:off x="8769960" y="226656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2" name="CustomShape 14"/>
          <p:cNvSpPr/>
          <p:nvPr/>
        </p:nvSpPr>
        <p:spPr>
          <a:xfrm>
            <a:off x="8774280" y="265572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3" name="CustomShape 15"/>
          <p:cNvSpPr/>
          <p:nvPr/>
        </p:nvSpPr>
        <p:spPr>
          <a:xfrm>
            <a:off x="8221320" y="26492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4" name="CustomShape 16"/>
          <p:cNvSpPr/>
          <p:nvPr/>
        </p:nvSpPr>
        <p:spPr>
          <a:xfrm>
            <a:off x="8708040" y="297144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5" name="CustomShape 17"/>
          <p:cNvSpPr/>
          <p:nvPr/>
        </p:nvSpPr>
        <p:spPr>
          <a:xfrm>
            <a:off x="8221320" y="30304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6" name="CustomShape 18"/>
          <p:cNvSpPr/>
          <p:nvPr/>
        </p:nvSpPr>
        <p:spPr>
          <a:xfrm>
            <a:off x="8708040" y="334440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87" name="CustomShape 19"/>
          <p:cNvSpPr/>
          <p:nvPr/>
        </p:nvSpPr>
        <p:spPr>
          <a:xfrm>
            <a:off x="8221320" y="34034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8" name="CustomShape 20"/>
          <p:cNvSpPr/>
          <p:nvPr/>
        </p:nvSpPr>
        <p:spPr>
          <a:xfrm>
            <a:off x="8639640" y="30384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89" name="CustomShape 21"/>
          <p:cNvSpPr/>
          <p:nvPr/>
        </p:nvSpPr>
        <p:spPr>
          <a:xfrm>
            <a:off x="8641440" y="34149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90" name="CustomShape 22"/>
          <p:cNvSpPr/>
          <p:nvPr/>
        </p:nvSpPr>
        <p:spPr>
          <a:xfrm>
            <a:off x="779364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91" name="CustomShape 23"/>
          <p:cNvSpPr/>
          <p:nvPr/>
        </p:nvSpPr>
        <p:spPr>
          <a:xfrm rot="10800000" flipV="1">
            <a:off x="8221320" y="4464360"/>
            <a:ext cx="862920" cy="12952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2" name="CustomShape 24"/>
          <p:cNvSpPr/>
          <p:nvPr/>
        </p:nvSpPr>
        <p:spPr>
          <a:xfrm>
            <a:off x="7681680" y="4692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93" name="CustomShape 25"/>
          <p:cNvSpPr/>
          <p:nvPr/>
        </p:nvSpPr>
        <p:spPr>
          <a:xfrm>
            <a:off x="74530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94" name="CustomShape 26"/>
          <p:cNvSpPr/>
          <p:nvPr/>
        </p:nvSpPr>
        <p:spPr>
          <a:xfrm>
            <a:off x="7224480" y="469152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95" name="CustomShape 27"/>
          <p:cNvSpPr/>
          <p:nvPr/>
        </p:nvSpPr>
        <p:spPr>
          <a:xfrm>
            <a:off x="707688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96" name="CustomShape 28"/>
          <p:cNvSpPr/>
          <p:nvPr/>
        </p:nvSpPr>
        <p:spPr>
          <a:xfrm>
            <a:off x="7924680" y="469152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397" name="CustomShape 29"/>
          <p:cNvSpPr/>
          <p:nvPr/>
        </p:nvSpPr>
        <p:spPr>
          <a:xfrm>
            <a:off x="7696080" y="47595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98" name="CustomShape 30"/>
          <p:cNvSpPr/>
          <p:nvPr/>
        </p:nvSpPr>
        <p:spPr>
          <a:xfrm>
            <a:off x="7449840" y="47595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399" name="CustomShape 31"/>
          <p:cNvSpPr/>
          <p:nvPr/>
        </p:nvSpPr>
        <p:spPr>
          <a:xfrm>
            <a:off x="7936200" y="47613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00" name="CustomShape 32"/>
          <p:cNvSpPr/>
          <p:nvPr/>
        </p:nvSpPr>
        <p:spPr>
          <a:xfrm>
            <a:off x="69958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1" name="CustomShape 33"/>
          <p:cNvSpPr/>
          <p:nvPr/>
        </p:nvSpPr>
        <p:spPr>
          <a:xfrm>
            <a:off x="67672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2" name="CustomShape 34"/>
          <p:cNvSpPr/>
          <p:nvPr/>
        </p:nvSpPr>
        <p:spPr>
          <a:xfrm>
            <a:off x="6538680" y="46850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3" name="CustomShape 35"/>
          <p:cNvSpPr/>
          <p:nvPr/>
        </p:nvSpPr>
        <p:spPr>
          <a:xfrm>
            <a:off x="63100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4" name="CustomShape 36"/>
          <p:cNvSpPr/>
          <p:nvPr/>
        </p:nvSpPr>
        <p:spPr>
          <a:xfrm>
            <a:off x="60814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5" name="CustomShape 37"/>
          <p:cNvSpPr/>
          <p:nvPr/>
        </p:nvSpPr>
        <p:spPr>
          <a:xfrm>
            <a:off x="5852880" y="46850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6" name="CustomShape 38"/>
          <p:cNvSpPr/>
          <p:nvPr/>
        </p:nvSpPr>
        <p:spPr>
          <a:xfrm>
            <a:off x="56242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7" name="CustomShape 39"/>
          <p:cNvSpPr/>
          <p:nvPr/>
        </p:nvSpPr>
        <p:spPr>
          <a:xfrm>
            <a:off x="53956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08" name="CustomShape 40"/>
          <p:cNvSpPr/>
          <p:nvPr/>
        </p:nvSpPr>
        <p:spPr>
          <a:xfrm>
            <a:off x="640080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09" name="CustomShape 41"/>
          <p:cNvSpPr/>
          <p:nvPr/>
        </p:nvSpPr>
        <p:spPr>
          <a:xfrm>
            <a:off x="5941800" y="44661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10" name="CustomShape 42"/>
          <p:cNvSpPr/>
          <p:nvPr/>
        </p:nvSpPr>
        <p:spPr>
          <a:xfrm>
            <a:off x="5486400" y="445644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11" name="CustomShape 43"/>
          <p:cNvSpPr/>
          <p:nvPr/>
        </p:nvSpPr>
        <p:spPr>
          <a:xfrm>
            <a:off x="7161120" y="47905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2" name="CustomShape 44"/>
          <p:cNvSpPr/>
          <p:nvPr/>
        </p:nvSpPr>
        <p:spPr>
          <a:xfrm>
            <a:off x="6934320" y="47887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3" name="CustomShape 45"/>
          <p:cNvSpPr/>
          <p:nvPr/>
        </p:nvSpPr>
        <p:spPr>
          <a:xfrm>
            <a:off x="6703920" y="478584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4" name="CustomShape 46"/>
          <p:cNvSpPr/>
          <p:nvPr/>
        </p:nvSpPr>
        <p:spPr>
          <a:xfrm rot="5400000" flipH="1">
            <a:off x="6999840" y="472536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5" name="CustomShape 47"/>
          <p:cNvSpPr/>
          <p:nvPr/>
        </p:nvSpPr>
        <p:spPr>
          <a:xfrm rot="5400000" flipH="1">
            <a:off x="6656400" y="4612680"/>
            <a:ext cx="6120" cy="9140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6" name="CustomShape 48"/>
          <p:cNvSpPr/>
          <p:nvPr/>
        </p:nvSpPr>
        <p:spPr>
          <a:xfrm rot="5400000" flipH="1">
            <a:off x="6314040" y="4498200"/>
            <a:ext cx="6120" cy="11426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7" name="CustomShape 49"/>
          <p:cNvSpPr/>
          <p:nvPr/>
        </p:nvSpPr>
        <p:spPr>
          <a:xfrm>
            <a:off x="818892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18" name="CustomShape 50"/>
          <p:cNvSpPr/>
          <p:nvPr/>
        </p:nvSpPr>
        <p:spPr>
          <a:xfrm>
            <a:off x="8077320" y="5707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19" name="CustomShape 51"/>
          <p:cNvSpPr/>
          <p:nvPr/>
        </p:nvSpPr>
        <p:spPr>
          <a:xfrm>
            <a:off x="78487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0" name="CustomShape 52"/>
          <p:cNvSpPr/>
          <p:nvPr/>
        </p:nvSpPr>
        <p:spPr>
          <a:xfrm>
            <a:off x="7620120" y="57160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1" name="CustomShape 53"/>
          <p:cNvSpPr/>
          <p:nvPr/>
        </p:nvSpPr>
        <p:spPr>
          <a:xfrm>
            <a:off x="747252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22" name="CustomShape 54"/>
          <p:cNvSpPr/>
          <p:nvPr/>
        </p:nvSpPr>
        <p:spPr>
          <a:xfrm>
            <a:off x="8320320" y="571608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3" name="CustomShape 55"/>
          <p:cNvSpPr/>
          <p:nvPr/>
        </p:nvSpPr>
        <p:spPr>
          <a:xfrm>
            <a:off x="8091720" y="5774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24" name="CustomShape 56"/>
          <p:cNvSpPr/>
          <p:nvPr/>
        </p:nvSpPr>
        <p:spPr>
          <a:xfrm>
            <a:off x="7845480" y="5774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25" name="CustomShape 57"/>
          <p:cNvSpPr/>
          <p:nvPr/>
        </p:nvSpPr>
        <p:spPr>
          <a:xfrm>
            <a:off x="833184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26" name="CustomShape 58"/>
          <p:cNvSpPr/>
          <p:nvPr/>
        </p:nvSpPr>
        <p:spPr>
          <a:xfrm>
            <a:off x="73915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7" name="CustomShape 59"/>
          <p:cNvSpPr/>
          <p:nvPr/>
        </p:nvSpPr>
        <p:spPr>
          <a:xfrm>
            <a:off x="71629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8" name="CustomShape 60"/>
          <p:cNvSpPr/>
          <p:nvPr/>
        </p:nvSpPr>
        <p:spPr>
          <a:xfrm>
            <a:off x="6934320" y="5709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29" name="CustomShape 61"/>
          <p:cNvSpPr/>
          <p:nvPr/>
        </p:nvSpPr>
        <p:spPr>
          <a:xfrm>
            <a:off x="67057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0" name="CustomShape 62"/>
          <p:cNvSpPr/>
          <p:nvPr/>
        </p:nvSpPr>
        <p:spPr>
          <a:xfrm>
            <a:off x="64771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1" name="CustomShape 63"/>
          <p:cNvSpPr/>
          <p:nvPr/>
        </p:nvSpPr>
        <p:spPr>
          <a:xfrm>
            <a:off x="6248520" y="5709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2" name="CustomShape 64"/>
          <p:cNvSpPr/>
          <p:nvPr/>
        </p:nvSpPr>
        <p:spPr>
          <a:xfrm>
            <a:off x="60199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3" name="CustomShape 65"/>
          <p:cNvSpPr/>
          <p:nvPr/>
        </p:nvSpPr>
        <p:spPr>
          <a:xfrm>
            <a:off x="57913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34" name="CustomShape 66"/>
          <p:cNvSpPr/>
          <p:nvPr/>
        </p:nvSpPr>
        <p:spPr>
          <a:xfrm>
            <a:off x="679644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35" name="CustomShape 67"/>
          <p:cNvSpPr/>
          <p:nvPr/>
        </p:nvSpPr>
        <p:spPr>
          <a:xfrm>
            <a:off x="6337440" y="54918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36" name="CustomShape 68"/>
          <p:cNvSpPr/>
          <p:nvPr/>
        </p:nvSpPr>
        <p:spPr>
          <a:xfrm>
            <a:off x="5882040" y="548208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37" name="CustomShape 69"/>
          <p:cNvSpPr/>
          <p:nvPr/>
        </p:nvSpPr>
        <p:spPr>
          <a:xfrm>
            <a:off x="7556760" y="580536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38" name="CustomShape 70"/>
          <p:cNvSpPr/>
          <p:nvPr/>
        </p:nvSpPr>
        <p:spPr>
          <a:xfrm>
            <a:off x="7329600" y="580500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39" name="CustomShape 71"/>
          <p:cNvSpPr/>
          <p:nvPr/>
        </p:nvSpPr>
        <p:spPr>
          <a:xfrm>
            <a:off x="7103160" y="5800320"/>
            <a:ext cx="3931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40" name="CustomShape 72"/>
          <p:cNvSpPr/>
          <p:nvPr/>
        </p:nvSpPr>
        <p:spPr>
          <a:xfrm rot="5400000" flipH="1">
            <a:off x="7395120" y="574992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1" name="CustomShape 73"/>
          <p:cNvSpPr/>
          <p:nvPr/>
        </p:nvSpPr>
        <p:spPr>
          <a:xfrm rot="5400000">
            <a:off x="7054200" y="5632200"/>
            <a:ext cx="2880" cy="9140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2" name="CustomShape 74"/>
          <p:cNvSpPr/>
          <p:nvPr/>
        </p:nvSpPr>
        <p:spPr>
          <a:xfrm rot="5400000">
            <a:off x="6711480" y="5518080"/>
            <a:ext cx="2880" cy="11426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3" name="CustomShape 75"/>
          <p:cNvSpPr/>
          <p:nvPr/>
        </p:nvSpPr>
        <p:spPr>
          <a:xfrm rot="5400000">
            <a:off x="7287840" y="4427280"/>
            <a:ext cx="1936440" cy="4420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44" name="Group 76"/>
          <p:cNvGrpSpPr/>
          <p:nvPr/>
        </p:nvGrpSpPr>
        <p:grpSpPr>
          <a:xfrm>
            <a:off x="6645600" y="3087360"/>
            <a:ext cx="440640" cy="414000"/>
            <a:chOff x="6645600" y="3087360"/>
            <a:chExt cx="440640" cy="414000"/>
          </a:xfrm>
        </p:grpSpPr>
        <p:sp>
          <p:nvSpPr>
            <p:cNvPr id="2445" name="CustomShape 77"/>
            <p:cNvSpPr/>
            <p:nvPr/>
          </p:nvSpPr>
          <p:spPr>
            <a:xfrm>
              <a:off x="6685200" y="308736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46" name="CustomShape 78"/>
            <p:cNvSpPr/>
            <p:nvPr/>
          </p:nvSpPr>
          <p:spPr>
            <a:xfrm>
              <a:off x="6645600" y="3251160"/>
              <a:ext cx="2847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m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47" name="Group 79"/>
          <p:cNvGrpSpPr/>
          <p:nvPr/>
        </p:nvGrpSpPr>
        <p:grpSpPr>
          <a:xfrm>
            <a:off x="6246000" y="3083040"/>
            <a:ext cx="440640" cy="414360"/>
            <a:chOff x="6246000" y="3083040"/>
            <a:chExt cx="440640" cy="414360"/>
          </a:xfrm>
        </p:grpSpPr>
        <p:sp>
          <p:nvSpPr>
            <p:cNvPr id="2448" name="CustomShape 80"/>
            <p:cNvSpPr/>
            <p:nvPr/>
          </p:nvSpPr>
          <p:spPr>
            <a:xfrm>
              <a:off x="6285600" y="30830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49" name="CustomShape 81"/>
            <p:cNvSpPr/>
            <p:nvPr/>
          </p:nvSpPr>
          <p:spPr>
            <a:xfrm>
              <a:off x="6246000" y="3247200"/>
              <a:ext cx="24804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n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450" name="Group 82"/>
          <p:cNvGrpSpPr/>
          <p:nvPr/>
        </p:nvGrpSpPr>
        <p:grpSpPr>
          <a:xfrm>
            <a:off x="5848560" y="3078720"/>
            <a:ext cx="440640" cy="414360"/>
            <a:chOff x="5848560" y="3078720"/>
            <a:chExt cx="440640" cy="414360"/>
          </a:xfrm>
        </p:grpSpPr>
        <p:sp>
          <p:nvSpPr>
            <p:cNvPr id="2451" name="CustomShape 83"/>
            <p:cNvSpPr/>
            <p:nvPr/>
          </p:nvSpPr>
          <p:spPr>
            <a:xfrm>
              <a:off x="5888160" y="307872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52" name="CustomShape 84"/>
            <p:cNvSpPr/>
            <p:nvPr/>
          </p:nvSpPr>
          <p:spPr>
            <a:xfrm>
              <a:off x="5848560" y="3242880"/>
              <a:ext cx="2253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r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453" name="CustomShape 85"/>
          <p:cNvSpPr/>
          <p:nvPr/>
        </p:nvSpPr>
        <p:spPr>
          <a:xfrm>
            <a:off x="6759720" y="311688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4" name="CustomShape 86"/>
          <p:cNvSpPr/>
          <p:nvPr/>
        </p:nvSpPr>
        <p:spPr>
          <a:xfrm>
            <a:off x="6334920" y="311400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5" name="CustomShape 87"/>
          <p:cNvSpPr/>
          <p:nvPr/>
        </p:nvSpPr>
        <p:spPr>
          <a:xfrm>
            <a:off x="5949720" y="311688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6" name="CustomShape 88"/>
          <p:cNvSpPr/>
          <p:nvPr/>
        </p:nvSpPr>
        <p:spPr>
          <a:xfrm>
            <a:off x="654300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57" name="CustomShape 89"/>
          <p:cNvSpPr/>
          <p:nvPr/>
        </p:nvSpPr>
        <p:spPr>
          <a:xfrm>
            <a:off x="631440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58" name="CustomShape 90"/>
          <p:cNvSpPr/>
          <p:nvPr/>
        </p:nvSpPr>
        <p:spPr>
          <a:xfrm>
            <a:off x="606528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59" name="CustomShape 91"/>
          <p:cNvSpPr/>
          <p:nvPr/>
        </p:nvSpPr>
        <p:spPr>
          <a:xfrm>
            <a:off x="583668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0" name="CustomShape 92"/>
          <p:cNvSpPr/>
          <p:nvPr/>
        </p:nvSpPr>
        <p:spPr>
          <a:xfrm>
            <a:off x="5628600" y="474444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1" name="CustomShape 93"/>
          <p:cNvSpPr/>
          <p:nvPr/>
        </p:nvSpPr>
        <p:spPr>
          <a:xfrm>
            <a:off x="5389560" y="47448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2" name="CustomShape 94"/>
          <p:cNvSpPr/>
          <p:nvPr/>
        </p:nvSpPr>
        <p:spPr>
          <a:xfrm>
            <a:off x="693432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3" name="CustomShape 95"/>
          <p:cNvSpPr/>
          <p:nvPr/>
        </p:nvSpPr>
        <p:spPr>
          <a:xfrm>
            <a:off x="669528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4" name="CustomShape 96"/>
          <p:cNvSpPr/>
          <p:nvPr/>
        </p:nvSpPr>
        <p:spPr>
          <a:xfrm>
            <a:off x="647712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5" name="CustomShape 97"/>
          <p:cNvSpPr/>
          <p:nvPr/>
        </p:nvSpPr>
        <p:spPr>
          <a:xfrm>
            <a:off x="62096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6" name="CustomShape 98"/>
          <p:cNvSpPr/>
          <p:nvPr/>
        </p:nvSpPr>
        <p:spPr>
          <a:xfrm>
            <a:off x="59846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7" name="CustomShape 99"/>
          <p:cNvSpPr/>
          <p:nvPr/>
        </p:nvSpPr>
        <p:spPr>
          <a:xfrm>
            <a:off x="57524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2" dur="5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Giải pháp thứ hai: mảng một chiều m phần tử, mỗi phần tử là ma trận n </a:t>
            </a:r>
            <a:r>
              <a:rPr lang="en-US" sz="3200" b="0" strike="noStrike" spc="-1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 r.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70C0"/>
                </a:solidFill>
                <a:latin typeface="Times New Roman"/>
              </a:rPr>
              <a:t>void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main(){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70C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*** a = alloc3D(2, 3, 2);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arr3D_input(a);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arr3D_output(a);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887040" lvl="2" indent="-228240" algn="just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	free3D(a);</a:t>
            </a:r>
            <a:endParaRPr lang="en-US" sz="24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9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(MẢNG 3 CHIỀU)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70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197ED93-4989-42F8-86DF-940A92DB117E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2471" name="Group 4"/>
          <p:cNvGrpSpPr/>
          <p:nvPr/>
        </p:nvGrpSpPr>
        <p:grpSpPr>
          <a:xfrm>
            <a:off x="7149240" y="2553840"/>
            <a:ext cx="437040" cy="414360"/>
            <a:chOff x="7149240" y="2553840"/>
            <a:chExt cx="437040" cy="414360"/>
          </a:xfrm>
        </p:grpSpPr>
        <p:sp>
          <p:nvSpPr>
            <p:cNvPr id="2472" name="CustomShape 5"/>
            <p:cNvSpPr/>
            <p:nvPr/>
          </p:nvSpPr>
          <p:spPr>
            <a:xfrm>
              <a:off x="7185240" y="2553840"/>
              <a:ext cx="401040" cy="3794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73" name="CustomShape 6"/>
            <p:cNvSpPr/>
            <p:nvPr/>
          </p:nvSpPr>
          <p:spPr>
            <a:xfrm>
              <a:off x="7149240" y="2718000"/>
              <a:ext cx="24048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000000"/>
                  </a:solidFill>
                  <a:latin typeface="Times New Roman"/>
                </a:rPr>
                <a:t>a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474" name="CustomShape 7"/>
          <p:cNvSpPr/>
          <p:nvPr/>
        </p:nvSpPr>
        <p:spPr>
          <a:xfrm>
            <a:off x="7107840" y="231300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5" name="CustomShape 8"/>
          <p:cNvSpPr/>
          <p:nvPr/>
        </p:nvSpPr>
        <p:spPr>
          <a:xfrm rot="16200000" flipH="1">
            <a:off x="7883640" y="2436480"/>
            <a:ext cx="96480" cy="1090800"/>
          </a:xfrm>
          <a:prstGeom prst="curved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6" name="CustomShape 9"/>
          <p:cNvSpPr/>
          <p:nvPr/>
        </p:nvSpPr>
        <p:spPr>
          <a:xfrm>
            <a:off x="8708040" y="220968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77" name="CustomShape 10"/>
          <p:cNvSpPr/>
          <p:nvPr/>
        </p:nvSpPr>
        <p:spPr>
          <a:xfrm>
            <a:off x="8204400" y="226512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8" name="CustomShape 11"/>
          <p:cNvSpPr/>
          <p:nvPr/>
        </p:nvSpPr>
        <p:spPr>
          <a:xfrm>
            <a:off x="7158600" y="2607840"/>
            <a:ext cx="5112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479" name="CustomShape 12"/>
          <p:cNvSpPr/>
          <p:nvPr/>
        </p:nvSpPr>
        <p:spPr>
          <a:xfrm>
            <a:off x="8708040" y="259056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0" name="CustomShape 13"/>
          <p:cNvSpPr/>
          <p:nvPr/>
        </p:nvSpPr>
        <p:spPr>
          <a:xfrm>
            <a:off x="8769960" y="226656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1" name="CustomShape 14"/>
          <p:cNvSpPr/>
          <p:nvPr/>
        </p:nvSpPr>
        <p:spPr>
          <a:xfrm>
            <a:off x="8774280" y="2655720"/>
            <a:ext cx="26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2" name="CustomShape 15"/>
          <p:cNvSpPr/>
          <p:nvPr/>
        </p:nvSpPr>
        <p:spPr>
          <a:xfrm>
            <a:off x="8221320" y="26492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3" name="CustomShape 16"/>
          <p:cNvSpPr/>
          <p:nvPr/>
        </p:nvSpPr>
        <p:spPr>
          <a:xfrm>
            <a:off x="8708040" y="297144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4" name="CustomShape 17"/>
          <p:cNvSpPr/>
          <p:nvPr/>
        </p:nvSpPr>
        <p:spPr>
          <a:xfrm>
            <a:off x="8221320" y="303048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&lt;58&gt;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5" name="CustomShape 18"/>
          <p:cNvSpPr/>
          <p:nvPr/>
        </p:nvSpPr>
        <p:spPr>
          <a:xfrm>
            <a:off x="8708040" y="3344400"/>
            <a:ext cx="4010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86" name="CustomShape 19"/>
          <p:cNvSpPr/>
          <p:nvPr/>
        </p:nvSpPr>
        <p:spPr>
          <a:xfrm>
            <a:off x="8221320" y="3403440"/>
            <a:ext cx="511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&lt;62&gt;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7" name="CustomShape 20"/>
          <p:cNvSpPr/>
          <p:nvPr/>
        </p:nvSpPr>
        <p:spPr>
          <a:xfrm>
            <a:off x="8639640" y="30384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88" name="CustomShape 21"/>
          <p:cNvSpPr/>
          <p:nvPr/>
        </p:nvSpPr>
        <p:spPr>
          <a:xfrm>
            <a:off x="8641440" y="34149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89" name="CustomShape 22"/>
          <p:cNvSpPr/>
          <p:nvPr/>
        </p:nvSpPr>
        <p:spPr>
          <a:xfrm>
            <a:off x="779364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90" name="CustomShape 23"/>
          <p:cNvSpPr/>
          <p:nvPr/>
        </p:nvSpPr>
        <p:spPr>
          <a:xfrm rot="10800000" flipV="1">
            <a:off x="8221320" y="4464360"/>
            <a:ext cx="862920" cy="12952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1" name="CustomShape 24"/>
          <p:cNvSpPr/>
          <p:nvPr/>
        </p:nvSpPr>
        <p:spPr>
          <a:xfrm>
            <a:off x="7681680" y="4692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2" name="CustomShape 25"/>
          <p:cNvSpPr/>
          <p:nvPr/>
        </p:nvSpPr>
        <p:spPr>
          <a:xfrm>
            <a:off x="74530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3" name="CustomShape 26"/>
          <p:cNvSpPr/>
          <p:nvPr/>
        </p:nvSpPr>
        <p:spPr>
          <a:xfrm>
            <a:off x="7224480" y="469152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4" name="CustomShape 27"/>
          <p:cNvSpPr/>
          <p:nvPr/>
        </p:nvSpPr>
        <p:spPr>
          <a:xfrm>
            <a:off x="707688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95" name="CustomShape 28"/>
          <p:cNvSpPr/>
          <p:nvPr/>
        </p:nvSpPr>
        <p:spPr>
          <a:xfrm>
            <a:off x="7924680" y="469152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496" name="CustomShape 29"/>
          <p:cNvSpPr/>
          <p:nvPr/>
        </p:nvSpPr>
        <p:spPr>
          <a:xfrm>
            <a:off x="7696080" y="47595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97" name="CustomShape 30"/>
          <p:cNvSpPr/>
          <p:nvPr/>
        </p:nvSpPr>
        <p:spPr>
          <a:xfrm>
            <a:off x="7449840" y="47595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98" name="CustomShape 31"/>
          <p:cNvSpPr/>
          <p:nvPr/>
        </p:nvSpPr>
        <p:spPr>
          <a:xfrm>
            <a:off x="7936200" y="47613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99" name="CustomShape 32"/>
          <p:cNvSpPr/>
          <p:nvPr/>
        </p:nvSpPr>
        <p:spPr>
          <a:xfrm>
            <a:off x="69958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0" name="CustomShape 33"/>
          <p:cNvSpPr/>
          <p:nvPr/>
        </p:nvSpPr>
        <p:spPr>
          <a:xfrm>
            <a:off x="6767280" y="46929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1" name="CustomShape 34"/>
          <p:cNvSpPr/>
          <p:nvPr/>
        </p:nvSpPr>
        <p:spPr>
          <a:xfrm>
            <a:off x="6538680" y="46850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2" name="CustomShape 35"/>
          <p:cNvSpPr/>
          <p:nvPr/>
        </p:nvSpPr>
        <p:spPr>
          <a:xfrm>
            <a:off x="63100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3" name="CustomShape 36"/>
          <p:cNvSpPr/>
          <p:nvPr/>
        </p:nvSpPr>
        <p:spPr>
          <a:xfrm>
            <a:off x="60814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4" name="CustomShape 37"/>
          <p:cNvSpPr/>
          <p:nvPr/>
        </p:nvSpPr>
        <p:spPr>
          <a:xfrm>
            <a:off x="5852880" y="468504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5" name="CustomShape 38"/>
          <p:cNvSpPr/>
          <p:nvPr/>
        </p:nvSpPr>
        <p:spPr>
          <a:xfrm>
            <a:off x="56242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6" name="CustomShape 39"/>
          <p:cNvSpPr/>
          <p:nvPr/>
        </p:nvSpPr>
        <p:spPr>
          <a:xfrm>
            <a:off x="5395680" y="46864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07" name="CustomShape 40"/>
          <p:cNvSpPr/>
          <p:nvPr/>
        </p:nvSpPr>
        <p:spPr>
          <a:xfrm>
            <a:off x="6400800" y="4464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08" name="CustomShape 41"/>
          <p:cNvSpPr/>
          <p:nvPr/>
        </p:nvSpPr>
        <p:spPr>
          <a:xfrm>
            <a:off x="5941800" y="44661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09" name="CustomShape 42"/>
          <p:cNvSpPr/>
          <p:nvPr/>
        </p:nvSpPr>
        <p:spPr>
          <a:xfrm>
            <a:off x="5486400" y="445644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10" name="CustomShape 43"/>
          <p:cNvSpPr/>
          <p:nvPr/>
        </p:nvSpPr>
        <p:spPr>
          <a:xfrm>
            <a:off x="7161120" y="47905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11" name="CustomShape 44"/>
          <p:cNvSpPr/>
          <p:nvPr/>
        </p:nvSpPr>
        <p:spPr>
          <a:xfrm>
            <a:off x="6934320" y="478872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12" name="CustomShape 45"/>
          <p:cNvSpPr/>
          <p:nvPr/>
        </p:nvSpPr>
        <p:spPr>
          <a:xfrm>
            <a:off x="6703920" y="4785840"/>
            <a:ext cx="5623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&lt;140&gt;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13" name="CustomShape 46"/>
          <p:cNvSpPr/>
          <p:nvPr/>
        </p:nvSpPr>
        <p:spPr>
          <a:xfrm rot="5400000" flipH="1">
            <a:off x="6999840" y="472536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4" name="CustomShape 47"/>
          <p:cNvSpPr/>
          <p:nvPr/>
        </p:nvSpPr>
        <p:spPr>
          <a:xfrm rot="5400000" flipH="1">
            <a:off x="6656400" y="4612680"/>
            <a:ext cx="6120" cy="9140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5" name="CustomShape 48"/>
          <p:cNvSpPr/>
          <p:nvPr/>
        </p:nvSpPr>
        <p:spPr>
          <a:xfrm rot="5400000" flipH="1">
            <a:off x="6314040" y="4498200"/>
            <a:ext cx="6120" cy="11426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6" name="CustomShape 49"/>
          <p:cNvSpPr/>
          <p:nvPr/>
        </p:nvSpPr>
        <p:spPr>
          <a:xfrm>
            <a:off x="818892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17" name="CustomShape 50"/>
          <p:cNvSpPr/>
          <p:nvPr/>
        </p:nvSpPr>
        <p:spPr>
          <a:xfrm>
            <a:off x="8077320" y="57078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18" name="CustomShape 51"/>
          <p:cNvSpPr/>
          <p:nvPr/>
        </p:nvSpPr>
        <p:spPr>
          <a:xfrm>
            <a:off x="78487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19" name="CustomShape 52"/>
          <p:cNvSpPr/>
          <p:nvPr/>
        </p:nvSpPr>
        <p:spPr>
          <a:xfrm>
            <a:off x="7620120" y="571608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0" name="CustomShape 53"/>
          <p:cNvSpPr/>
          <p:nvPr/>
        </p:nvSpPr>
        <p:spPr>
          <a:xfrm>
            <a:off x="747252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&lt;212&gt;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21" name="CustomShape 54"/>
          <p:cNvSpPr/>
          <p:nvPr/>
        </p:nvSpPr>
        <p:spPr>
          <a:xfrm>
            <a:off x="8320320" y="5716080"/>
            <a:ext cx="24372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2" name="CustomShape 55"/>
          <p:cNvSpPr/>
          <p:nvPr/>
        </p:nvSpPr>
        <p:spPr>
          <a:xfrm>
            <a:off x="8091720" y="5774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23" name="CustomShape 56"/>
          <p:cNvSpPr/>
          <p:nvPr/>
        </p:nvSpPr>
        <p:spPr>
          <a:xfrm>
            <a:off x="7845480" y="577476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24" name="CustomShape 57"/>
          <p:cNvSpPr/>
          <p:nvPr/>
        </p:nvSpPr>
        <p:spPr>
          <a:xfrm>
            <a:off x="833184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25" name="CustomShape 58"/>
          <p:cNvSpPr/>
          <p:nvPr/>
        </p:nvSpPr>
        <p:spPr>
          <a:xfrm>
            <a:off x="73915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6" name="CustomShape 59"/>
          <p:cNvSpPr/>
          <p:nvPr/>
        </p:nvSpPr>
        <p:spPr>
          <a:xfrm>
            <a:off x="7162920" y="570816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7" name="CustomShape 60"/>
          <p:cNvSpPr/>
          <p:nvPr/>
        </p:nvSpPr>
        <p:spPr>
          <a:xfrm>
            <a:off x="6934320" y="5709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8" name="CustomShape 61"/>
          <p:cNvSpPr/>
          <p:nvPr/>
        </p:nvSpPr>
        <p:spPr>
          <a:xfrm>
            <a:off x="67057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9" name="CustomShape 62"/>
          <p:cNvSpPr/>
          <p:nvPr/>
        </p:nvSpPr>
        <p:spPr>
          <a:xfrm>
            <a:off x="64771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0" name="CustomShape 63"/>
          <p:cNvSpPr/>
          <p:nvPr/>
        </p:nvSpPr>
        <p:spPr>
          <a:xfrm>
            <a:off x="6248520" y="57096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1" name="CustomShape 64"/>
          <p:cNvSpPr/>
          <p:nvPr/>
        </p:nvSpPr>
        <p:spPr>
          <a:xfrm>
            <a:off x="60199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2" name="CustomShape 65"/>
          <p:cNvSpPr/>
          <p:nvPr/>
        </p:nvSpPr>
        <p:spPr>
          <a:xfrm>
            <a:off x="5791320" y="5711400"/>
            <a:ext cx="242640" cy="37944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33" name="CustomShape 66"/>
          <p:cNvSpPr/>
          <p:nvPr/>
        </p:nvSpPr>
        <p:spPr>
          <a:xfrm>
            <a:off x="6796440" y="549036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34" name="CustomShape 67"/>
          <p:cNvSpPr/>
          <p:nvPr/>
        </p:nvSpPr>
        <p:spPr>
          <a:xfrm>
            <a:off x="6337440" y="549180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35" name="CustomShape 68"/>
          <p:cNvSpPr/>
          <p:nvPr/>
        </p:nvSpPr>
        <p:spPr>
          <a:xfrm>
            <a:off x="5882040" y="5482080"/>
            <a:ext cx="56232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36" name="CustomShape 69"/>
          <p:cNvSpPr/>
          <p:nvPr/>
        </p:nvSpPr>
        <p:spPr>
          <a:xfrm>
            <a:off x="7556760" y="580536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&lt;224&gt;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37" name="CustomShape 70"/>
          <p:cNvSpPr/>
          <p:nvPr/>
        </p:nvSpPr>
        <p:spPr>
          <a:xfrm>
            <a:off x="7329600" y="5805000"/>
            <a:ext cx="39348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&lt;232&gt;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38" name="CustomShape 71"/>
          <p:cNvSpPr/>
          <p:nvPr/>
        </p:nvSpPr>
        <p:spPr>
          <a:xfrm>
            <a:off x="7103160" y="5800320"/>
            <a:ext cx="393120" cy="18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" b="0" strike="noStrike" spc="-1">
                <a:solidFill>
                  <a:srgbClr val="000000"/>
                </a:solidFill>
                <a:latin typeface="Times New Roman"/>
              </a:rPr>
              <a:t>&lt;240&gt;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539" name="CustomShape 72"/>
          <p:cNvSpPr/>
          <p:nvPr/>
        </p:nvSpPr>
        <p:spPr>
          <a:xfrm rot="5400000" flipH="1">
            <a:off x="7395120" y="5749920"/>
            <a:ext cx="6120" cy="685440"/>
          </a:xfrm>
          <a:prstGeom prst="curvedConnector3">
            <a:avLst>
              <a:gd name="adj1" fmla="val -3527778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0" name="CustomShape 73"/>
          <p:cNvSpPr/>
          <p:nvPr/>
        </p:nvSpPr>
        <p:spPr>
          <a:xfrm rot="5400000">
            <a:off x="7054200" y="5632200"/>
            <a:ext cx="2880" cy="9140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1" name="CustomShape 74"/>
          <p:cNvSpPr/>
          <p:nvPr/>
        </p:nvSpPr>
        <p:spPr>
          <a:xfrm rot="5400000">
            <a:off x="6711480" y="5518080"/>
            <a:ext cx="2880" cy="1142640"/>
          </a:xfrm>
          <a:prstGeom prst="curvedConnector3">
            <a:avLst>
              <a:gd name="adj1" fmla="val 7138177"/>
            </a:avLst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2" name="CustomShape 75"/>
          <p:cNvSpPr/>
          <p:nvPr/>
        </p:nvSpPr>
        <p:spPr>
          <a:xfrm rot="5400000">
            <a:off x="7287840" y="4427280"/>
            <a:ext cx="1936440" cy="442080"/>
          </a:xfrm>
          <a:prstGeom prst="curvedConnector2">
            <a:avLst/>
          </a:prstGeom>
          <a:noFill/>
          <a:ln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3" name="CustomShape 76"/>
          <p:cNvSpPr/>
          <p:nvPr/>
        </p:nvSpPr>
        <p:spPr>
          <a:xfrm>
            <a:off x="654300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4" name="CustomShape 77"/>
          <p:cNvSpPr/>
          <p:nvPr/>
        </p:nvSpPr>
        <p:spPr>
          <a:xfrm>
            <a:off x="631440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5" name="CustomShape 78"/>
          <p:cNvSpPr/>
          <p:nvPr/>
        </p:nvSpPr>
        <p:spPr>
          <a:xfrm>
            <a:off x="606528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6" name="CustomShape 79"/>
          <p:cNvSpPr/>
          <p:nvPr/>
        </p:nvSpPr>
        <p:spPr>
          <a:xfrm>
            <a:off x="5836680" y="474912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7" name="CustomShape 80"/>
          <p:cNvSpPr/>
          <p:nvPr/>
        </p:nvSpPr>
        <p:spPr>
          <a:xfrm>
            <a:off x="5628600" y="474444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8" name="CustomShape 81"/>
          <p:cNvSpPr/>
          <p:nvPr/>
        </p:nvSpPr>
        <p:spPr>
          <a:xfrm>
            <a:off x="5389560" y="47448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49" name="CustomShape 82"/>
          <p:cNvSpPr/>
          <p:nvPr/>
        </p:nvSpPr>
        <p:spPr>
          <a:xfrm>
            <a:off x="693432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0" name="CustomShape 83"/>
          <p:cNvSpPr/>
          <p:nvPr/>
        </p:nvSpPr>
        <p:spPr>
          <a:xfrm>
            <a:off x="669528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1" name="CustomShape 84"/>
          <p:cNvSpPr/>
          <p:nvPr/>
        </p:nvSpPr>
        <p:spPr>
          <a:xfrm>
            <a:off x="6477120" y="5776200"/>
            <a:ext cx="228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2" name="CustomShape 85"/>
          <p:cNvSpPr/>
          <p:nvPr/>
        </p:nvSpPr>
        <p:spPr>
          <a:xfrm>
            <a:off x="62096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3" name="CustomShape 86"/>
          <p:cNvSpPr/>
          <p:nvPr/>
        </p:nvSpPr>
        <p:spPr>
          <a:xfrm>
            <a:off x="59846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4" name="CustomShape 87"/>
          <p:cNvSpPr/>
          <p:nvPr/>
        </p:nvSpPr>
        <p:spPr>
          <a:xfrm>
            <a:off x="5752440" y="5765760"/>
            <a:ext cx="3434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5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8" dur="5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5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4" dur="5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7"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3" dur="5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6" dur="5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9"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8"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1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4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7" dur="5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0" dur="5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3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9"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2"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5" dur="5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8" dur="5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1"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4" dur="5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7" dur="5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0" dur="50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3" dur="5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9" dur="5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2" dur="50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5" dur="5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8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1"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4" dur="5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0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3"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6" dur="5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9"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5"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8"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1"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4" dur="5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9"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2"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5" dur="5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1"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4"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7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0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6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9"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2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6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59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2" dur="500"/>
                                        <p:tgtEl>
                                          <p:spTgt spid="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5" dur="500"/>
                                        <p:tgtEl>
                                          <p:spTgt spid="2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68" dur="500"/>
                                        <p:tgtEl>
                                          <p:spTgt spid="2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1" dur="500"/>
                                        <p:tgtEl>
                                          <p:spTgt spid="2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4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77" dur="500"/>
                                        <p:tgtEl>
                                          <p:spTgt spid="2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0" dur="500"/>
                                        <p:tgtEl>
                                          <p:spTgt spid="2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3" dur="5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6" dur="500"/>
                                        <p:tgtEl>
                                          <p:spTgt spid="2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9" dur="500"/>
                                        <p:tgtEl>
                                          <p:spTgt spid="2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2" dur="500"/>
                                        <p:tgtEl>
                                          <p:spTgt spid="2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5" dur="500"/>
                                        <p:tgtEl>
                                          <p:spTgt spid="2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98" dur="500"/>
                                        <p:tgtEl>
                                          <p:spTgt spid="2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1" dur="5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4" dur="5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7" dur="5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0" dur="5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3"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6"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9"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2" dur="5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5" dur="5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8" dur="5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1" dur="5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4" dur="5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37"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0" dur="5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3" dur="5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6"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9" dur="5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2" dur="5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5" dur="5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58"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1"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4" dur="5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7" dur="5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0" dur="5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3"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6"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9"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2" dur="5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5" dur="5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88" dur="5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1" dur="5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4" dur="5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7" dur="50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0" dur="5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3" dur="5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6" dur="5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9" dur="50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2" dur="5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5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18" dur="5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1" dur="5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4" dur="50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27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0" dur="5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3" dur="5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6"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9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2"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5"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8" dur="5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1" dur="5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4"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7" dur="5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0" dur="5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3"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6" dur="500"/>
                                        <p:tgtEl>
                                          <p:spTgt spid="2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9" dur="500"/>
                                        <p:tgtEl>
                                          <p:spTgt spid="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2" dur="500"/>
                                        <p:tgtEl>
                                          <p:spTgt spid="2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5" dur="500"/>
                                        <p:tgtEl>
                                          <p:spTgt spid="2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78" dur="500"/>
                                        <p:tgtEl>
                                          <p:spTgt spid="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1" dur="500"/>
                                        <p:tgtEl>
                                          <p:spTgt spid="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4"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7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00"/>
                            </p:stCondLst>
                            <p:childTnLst>
                              <p:par>
                                <p:cTn id="490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1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4" dur="5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97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00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TextShape 1"/>
          <p:cNvSpPr txBox="1"/>
          <p:nvPr/>
        </p:nvSpPr>
        <p:spPr>
          <a:xfrm>
            <a:off x="1435680" y="1447920"/>
            <a:ext cx="7497720" cy="518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Nếu chương trình có lỗi bộ nhớ thì: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Sử dụng bộ nhớ không hiệu quả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Dễ gây lỗi khi thực thi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Bộ nhớ có thể tiêu hao dần qua thời gian khi chương trình được gọi nhiều lần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Vấn đề nghiêm trọng khi chương trình thuộc máy chủ dịch vụ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Dữ liệu nằm trong vùng nhớ không giải phóng có thể nhạy cảm: mật khẩu, tài chính…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  <a:p>
            <a:pPr marL="640080" lvl="1" indent="-237240" algn="just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Các byte bị giải phóng sẽ được gán giá trị là 0xDD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56" name="TextShape 2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ĐỘNG NHIỀU CHIỀU</a:t>
            </a:r>
            <a:br/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(GIẢI PHÓNG BỘ NHỚ)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57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0F2A1A95-8E33-490E-A0EB-68452B1DA1F3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277280" y="274680"/>
            <a:ext cx="779040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DÒNG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Xét đoạn mã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A3B6BC4E-CF60-4035-BD38-2A32CF7F387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63" name="Table 4"/>
          <p:cNvGraphicFramePr/>
          <p:nvPr/>
        </p:nvGraphicFramePr>
        <p:xfrm>
          <a:off x="21600" y="1967400"/>
          <a:ext cx="4702320" cy="4820400"/>
        </p:xfrm>
        <a:graphic>
          <a:graphicData uri="http://schemas.openxmlformats.org/drawingml/2006/table">
            <a:tbl>
              <a:tblPr/>
              <a:tblGrid>
                <a:gridCol w="7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i, Success = 1;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 = 0;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a[i] = 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*)malloc(n*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== NULL) Success =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Success;}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void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main(){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n, *a[4];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cin &gt;&gt; n;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arr2D_alloc(a, m, n);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4" name="CustomShape 5"/>
          <p:cNvSpPr/>
          <p:nvPr/>
        </p:nvSpPr>
        <p:spPr>
          <a:xfrm>
            <a:off x="5805360" y="1828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6"/>
          <p:cNvSpPr/>
          <p:nvPr/>
        </p:nvSpPr>
        <p:spPr>
          <a:xfrm>
            <a:off x="5516280" y="205740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5718240" y="231120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&lt;???&gt;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5800680" y="1926720"/>
            <a:ext cx="61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5805360" y="2971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0"/>
          <p:cNvSpPr/>
          <p:nvPr/>
        </p:nvSpPr>
        <p:spPr>
          <a:xfrm>
            <a:off x="5805360" y="35053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1"/>
          <p:cNvSpPr/>
          <p:nvPr/>
        </p:nvSpPr>
        <p:spPr>
          <a:xfrm>
            <a:off x="5805360" y="40384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2"/>
          <p:cNvSpPr/>
          <p:nvPr/>
        </p:nvSpPr>
        <p:spPr>
          <a:xfrm>
            <a:off x="5805360" y="4572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3"/>
          <p:cNvSpPr/>
          <p:nvPr/>
        </p:nvSpPr>
        <p:spPr>
          <a:xfrm>
            <a:off x="5260320" y="31039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5260320" y="363096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5260320" y="416412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5259600" y="4683600"/>
            <a:ext cx="56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&lt;22&gt;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 rot="5400000">
            <a:off x="5261400" y="2707200"/>
            <a:ext cx="677160" cy="115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8"/>
          <p:cNvSpPr/>
          <p:nvPr/>
        </p:nvSpPr>
        <p:spPr>
          <a:xfrm>
            <a:off x="6948360" y="2971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9"/>
          <p:cNvSpPr/>
          <p:nvPr/>
        </p:nvSpPr>
        <p:spPr>
          <a:xfrm>
            <a:off x="7558200" y="2971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0"/>
          <p:cNvSpPr/>
          <p:nvPr/>
        </p:nvSpPr>
        <p:spPr>
          <a:xfrm>
            <a:off x="8167680" y="29718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1"/>
          <p:cNvSpPr/>
          <p:nvPr/>
        </p:nvSpPr>
        <p:spPr>
          <a:xfrm>
            <a:off x="6948360" y="3886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2"/>
          <p:cNvSpPr/>
          <p:nvPr/>
        </p:nvSpPr>
        <p:spPr>
          <a:xfrm>
            <a:off x="7558200" y="3886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3"/>
          <p:cNvSpPr/>
          <p:nvPr/>
        </p:nvSpPr>
        <p:spPr>
          <a:xfrm>
            <a:off x="8167680" y="3886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4"/>
          <p:cNvSpPr/>
          <p:nvPr/>
        </p:nvSpPr>
        <p:spPr>
          <a:xfrm>
            <a:off x="6948360" y="4800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5"/>
          <p:cNvSpPr/>
          <p:nvPr/>
        </p:nvSpPr>
        <p:spPr>
          <a:xfrm>
            <a:off x="7558200" y="4800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6"/>
          <p:cNvSpPr/>
          <p:nvPr/>
        </p:nvSpPr>
        <p:spPr>
          <a:xfrm>
            <a:off x="8167680" y="4800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7"/>
          <p:cNvSpPr/>
          <p:nvPr/>
        </p:nvSpPr>
        <p:spPr>
          <a:xfrm>
            <a:off x="6948360" y="5715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8"/>
          <p:cNvSpPr/>
          <p:nvPr/>
        </p:nvSpPr>
        <p:spPr>
          <a:xfrm>
            <a:off x="7558200" y="5715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9"/>
          <p:cNvSpPr/>
          <p:nvPr/>
        </p:nvSpPr>
        <p:spPr>
          <a:xfrm>
            <a:off x="8167680" y="5715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0"/>
          <p:cNvSpPr/>
          <p:nvPr/>
        </p:nvSpPr>
        <p:spPr>
          <a:xfrm>
            <a:off x="5796000" y="30697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0" name="CustomShape 31"/>
          <p:cNvSpPr/>
          <p:nvPr/>
        </p:nvSpPr>
        <p:spPr>
          <a:xfrm>
            <a:off x="5793480" y="36194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32"/>
          <p:cNvSpPr/>
          <p:nvPr/>
        </p:nvSpPr>
        <p:spPr>
          <a:xfrm>
            <a:off x="5793480" y="4155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33"/>
          <p:cNvSpPr/>
          <p:nvPr/>
        </p:nvSpPr>
        <p:spPr>
          <a:xfrm>
            <a:off x="5799240" y="46666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4"/>
          <p:cNvSpPr/>
          <p:nvPr/>
        </p:nvSpPr>
        <p:spPr>
          <a:xfrm>
            <a:off x="6909480" y="2666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35"/>
          <p:cNvSpPr/>
          <p:nvPr/>
        </p:nvSpPr>
        <p:spPr>
          <a:xfrm>
            <a:off x="7527240" y="2666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36"/>
          <p:cNvSpPr/>
          <p:nvPr/>
        </p:nvSpPr>
        <p:spPr>
          <a:xfrm>
            <a:off x="8128440" y="266688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&lt;108&gt;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37"/>
          <p:cNvSpPr/>
          <p:nvPr/>
        </p:nvSpPr>
        <p:spPr>
          <a:xfrm>
            <a:off x="6909480" y="3633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7" name="CustomShape 38"/>
          <p:cNvSpPr/>
          <p:nvPr/>
        </p:nvSpPr>
        <p:spPr>
          <a:xfrm>
            <a:off x="7526880" y="3633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39"/>
          <p:cNvSpPr/>
          <p:nvPr/>
        </p:nvSpPr>
        <p:spPr>
          <a:xfrm>
            <a:off x="8128080" y="36331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&lt;208&gt;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9" name="CustomShape 40"/>
          <p:cNvSpPr/>
          <p:nvPr/>
        </p:nvSpPr>
        <p:spPr>
          <a:xfrm>
            <a:off x="6901200" y="4547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41"/>
          <p:cNvSpPr/>
          <p:nvPr/>
        </p:nvSpPr>
        <p:spPr>
          <a:xfrm>
            <a:off x="7518960" y="4547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42"/>
          <p:cNvSpPr/>
          <p:nvPr/>
        </p:nvSpPr>
        <p:spPr>
          <a:xfrm>
            <a:off x="8120160" y="454752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&lt;308&gt;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43"/>
          <p:cNvSpPr/>
          <p:nvPr/>
        </p:nvSpPr>
        <p:spPr>
          <a:xfrm>
            <a:off x="6904080" y="5469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&lt;400&gt;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44"/>
          <p:cNvSpPr/>
          <p:nvPr/>
        </p:nvSpPr>
        <p:spPr>
          <a:xfrm>
            <a:off x="7521840" y="5469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&lt;404&gt;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4" name="CustomShape 45"/>
          <p:cNvSpPr/>
          <p:nvPr/>
        </p:nvSpPr>
        <p:spPr>
          <a:xfrm>
            <a:off x="8123040" y="5469840"/>
            <a:ext cx="651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&lt;408&gt;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" name="CustomShape 46"/>
          <p:cNvSpPr/>
          <p:nvPr/>
        </p:nvSpPr>
        <p:spPr>
          <a:xfrm>
            <a:off x="7111080" y="3075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6" name="CustomShape 47"/>
          <p:cNvSpPr/>
          <p:nvPr/>
        </p:nvSpPr>
        <p:spPr>
          <a:xfrm>
            <a:off x="7742160" y="3075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7" name="CustomShape 48"/>
          <p:cNvSpPr/>
          <p:nvPr/>
        </p:nvSpPr>
        <p:spPr>
          <a:xfrm>
            <a:off x="8352000" y="30751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49"/>
          <p:cNvSpPr/>
          <p:nvPr/>
        </p:nvSpPr>
        <p:spPr>
          <a:xfrm>
            <a:off x="7102440" y="40003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" name="CustomShape 50"/>
          <p:cNvSpPr/>
          <p:nvPr/>
        </p:nvSpPr>
        <p:spPr>
          <a:xfrm>
            <a:off x="7733520" y="40003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5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51"/>
          <p:cNvSpPr/>
          <p:nvPr/>
        </p:nvSpPr>
        <p:spPr>
          <a:xfrm>
            <a:off x="8343000" y="400032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1" name="CustomShape 52"/>
          <p:cNvSpPr/>
          <p:nvPr/>
        </p:nvSpPr>
        <p:spPr>
          <a:xfrm>
            <a:off x="7102440" y="490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2" name="CustomShape 53"/>
          <p:cNvSpPr/>
          <p:nvPr/>
        </p:nvSpPr>
        <p:spPr>
          <a:xfrm>
            <a:off x="7733520" y="490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54"/>
          <p:cNvSpPr/>
          <p:nvPr/>
        </p:nvSpPr>
        <p:spPr>
          <a:xfrm>
            <a:off x="8343000" y="4901040"/>
            <a:ext cx="27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4" name="CustomShape 55"/>
          <p:cNvSpPr/>
          <p:nvPr/>
        </p:nvSpPr>
        <p:spPr>
          <a:xfrm>
            <a:off x="7056360" y="583704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56"/>
          <p:cNvSpPr/>
          <p:nvPr/>
        </p:nvSpPr>
        <p:spPr>
          <a:xfrm>
            <a:off x="7688160" y="5837040"/>
            <a:ext cx="35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7"/>
          <p:cNvSpPr/>
          <p:nvPr/>
        </p:nvSpPr>
        <p:spPr>
          <a:xfrm>
            <a:off x="8297280" y="5837040"/>
            <a:ext cx="361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12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7" name="CustomShape 58"/>
          <p:cNvSpPr/>
          <p:nvPr/>
        </p:nvSpPr>
        <p:spPr>
          <a:xfrm flipV="1">
            <a:off x="6450120" y="2820240"/>
            <a:ext cx="457200" cy="4021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9"/>
          <p:cNvSpPr/>
          <p:nvPr/>
        </p:nvSpPr>
        <p:spPr>
          <a:xfrm>
            <a:off x="6447960" y="3773160"/>
            <a:ext cx="459360" cy="13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0"/>
          <p:cNvSpPr/>
          <p:nvPr/>
        </p:nvSpPr>
        <p:spPr>
          <a:xfrm>
            <a:off x="6447960" y="4309560"/>
            <a:ext cx="451440" cy="3913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61"/>
          <p:cNvSpPr/>
          <p:nvPr/>
        </p:nvSpPr>
        <p:spPr>
          <a:xfrm>
            <a:off x="6453360" y="4820760"/>
            <a:ext cx="448560" cy="802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62"/>
          <p:cNvSpPr/>
          <p:nvPr/>
        </p:nvSpPr>
        <p:spPr>
          <a:xfrm>
            <a:off x="4807800" y="5908320"/>
            <a:ext cx="237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Times New Roman"/>
              </a:rPr>
              <a:t>&amp;a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= (a+0) = &lt;10&gt;;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*(a+0) = a[0] = &lt;100&gt;;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*(*(a+0)) = a[0][0] =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435680" y="274680"/>
            <a:ext cx="763488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DÒNG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cải tiến hàm arr2D_alloc: sẽ thoát ngay nếu cấp phát thất bại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Bổ sung dòng code </a:t>
            </a:r>
            <a:r>
              <a:rPr lang="en-US" sz="3200" b="0" strike="noStrike" spc="-1">
                <a:solidFill>
                  <a:srgbClr val="0070C0"/>
                </a:solidFill>
                <a:latin typeface="Times New Roman"/>
              </a:rPr>
              <a:t>int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* a[4] = {NULL} trong hàm main 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DCDCB815-71DD-49A3-945C-59F45BF15964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225" name="Table 4"/>
          <p:cNvGraphicFramePr/>
          <p:nvPr/>
        </p:nvGraphicFramePr>
        <p:xfrm>
          <a:off x="41040" y="3485880"/>
          <a:ext cx="4473720" cy="3337200"/>
        </p:xfrm>
        <a:graphic>
          <a:graphicData uri="http://schemas.openxmlformats.org/drawingml/2006/table">
            <a:tbl>
              <a:tblPr/>
              <a:tblGrid>
                <a:gridCol w="7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i, Success = 1;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 = 0;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a[i] = 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*)malloc(n*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== NULL) Success =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6" name="Table 5"/>
          <p:cNvGraphicFramePr/>
          <p:nvPr/>
        </p:nvGraphicFramePr>
        <p:xfrm>
          <a:off x="4517280" y="3477960"/>
          <a:ext cx="4419360" cy="3337200"/>
        </p:xfrm>
        <a:graphic>
          <a:graphicData uri="http://schemas.openxmlformats.org/drawingml/2006/table">
            <a:tbl>
              <a:tblPr/>
              <a:tblGrid>
                <a:gridCol w="69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i, Success = 1;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(i = 0;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a[i] = 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*)malloc(n*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(a[i] == NULL) 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  Success = 0;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break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Success;}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435680" y="274680"/>
            <a:ext cx="763488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DÒNG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Cần cải tiến thêm hàm arr2D_alloc: tránh phân mảnh bộ nhớ khi dùng malloc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C3A29309-8F41-45CC-A8C6-D00289C11067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230" name="Table 4"/>
          <p:cNvGraphicFramePr/>
          <p:nvPr/>
        </p:nvGraphicFramePr>
        <p:xfrm>
          <a:off x="250200" y="2514600"/>
          <a:ext cx="4800240" cy="4078800"/>
        </p:xfrm>
        <a:graphic>
          <a:graphicData uri="http://schemas.openxmlformats.org/drawingml/2006/table">
            <a:tbl>
              <a:tblPr/>
              <a:tblGrid>
                <a:gridCol w="75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*)calloc(m*n,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a[0] = NULL;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a[0] = buf;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a[i] = buf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1;}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1" name="CustomShape 5"/>
          <p:cNvSpPr/>
          <p:nvPr/>
        </p:nvSpPr>
        <p:spPr>
          <a:xfrm>
            <a:off x="5638680" y="2819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"/>
          <p:cNvSpPr/>
          <p:nvPr/>
        </p:nvSpPr>
        <p:spPr>
          <a:xfrm>
            <a:off x="5122080" y="2922840"/>
            <a:ext cx="48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buf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5602680" y="3312000"/>
            <a:ext cx="668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&lt;10&gt;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7806960" y="213372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9"/>
          <p:cNvSpPr/>
          <p:nvPr/>
        </p:nvSpPr>
        <p:spPr>
          <a:xfrm>
            <a:off x="7806960" y="251460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0"/>
          <p:cNvSpPr/>
          <p:nvPr/>
        </p:nvSpPr>
        <p:spPr>
          <a:xfrm>
            <a:off x="7806960" y="289548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1"/>
          <p:cNvSpPr/>
          <p:nvPr/>
        </p:nvSpPr>
        <p:spPr>
          <a:xfrm>
            <a:off x="7806960" y="327672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7806960" y="365760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3"/>
          <p:cNvSpPr/>
          <p:nvPr/>
        </p:nvSpPr>
        <p:spPr>
          <a:xfrm>
            <a:off x="7806960" y="403848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4"/>
          <p:cNvSpPr/>
          <p:nvPr/>
        </p:nvSpPr>
        <p:spPr>
          <a:xfrm>
            <a:off x="7806960" y="441972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5"/>
          <p:cNvSpPr/>
          <p:nvPr/>
        </p:nvSpPr>
        <p:spPr>
          <a:xfrm>
            <a:off x="7806960" y="480060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6"/>
          <p:cNvSpPr/>
          <p:nvPr/>
        </p:nvSpPr>
        <p:spPr>
          <a:xfrm>
            <a:off x="7806960" y="518148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7"/>
          <p:cNvSpPr/>
          <p:nvPr/>
        </p:nvSpPr>
        <p:spPr>
          <a:xfrm>
            <a:off x="8241120" y="21826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18"/>
          <p:cNvSpPr/>
          <p:nvPr/>
        </p:nvSpPr>
        <p:spPr>
          <a:xfrm>
            <a:off x="5663880" y="29505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" name="CustomShape 19"/>
          <p:cNvSpPr/>
          <p:nvPr/>
        </p:nvSpPr>
        <p:spPr>
          <a:xfrm flipV="1">
            <a:off x="6248520" y="2323800"/>
            <a:ext cx="1558440" cy="764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0"/>
          <p:cNvSpPr/>
          <p:nvPr/>
        </p:nvSpPr>
        <p:spPr>
          <a:xfrm>
            <a:off x="5625000" y="36576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1"/>
          <p:cNvSpPr/>
          <p:nvPr/>
        </p:nvSpPr>
        <p:spPr>
          <a:xfrm>
            <a:off x="5277240" y="3760920"/>
            <a:ext cx="283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22"/>
          <p:cNvSpPr/>
          <p:nvPr/>
        </p:nvSpPr>
        <p:spPr>
          <a:xfrm>
            <a:off x="5547600" y="415008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&lt;???&gt;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23"/>
          <p:cNvSpPr/>
          <p:nvPr/>
        </p:nvSpPr>
        <p:spPr>
          <a:xfrm>
            <a:off x="5638680" y="45720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4"/>
          <p:cNvSpPr/>
          <p:nvPr/>
        </p:nvSpPr>
        <p:spPr>
          <a:xfrm>
            <a:off x="5638680" y="510552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5"/>
          <p:cNvSpPr/>
          <p:nvPr/>
        </p:nvSpPr>
        <p:spPr>
          <a:xfrm>
            <a:off x="5638680" y="563868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26"/>
          <p:cNvSpPr/>
          <p:nvPr/>
        </p:nvSpPr>
        <p:spPr>
          <a:xfrm>
            <a:off x="5638680" y="6172200"/>
            <a:ext cx="609120" cy="5331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7"/>
          <p:cNvSpPr/>
          <p:nvPr/>
        </p:nvSpPr>
        <p:spPr>
          <a:xfrm>
            <a:off x="5095440" y="4683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28"/>
          <p:cNvSpPr/>
          <p:nvPr/>
        </p:nvSpPr>
        <p:spPr>
          <a:xfrm>
            <a:off x="5095440" y="522288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29"/>
          <p:cNvSpPr/>
          <p:nvPr/>
        </p:nvSpPr>
        <p:spPr>
          <a:xfrm>
            <a:off x="5095440" y="575064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&lt;28&gt;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30"/>
          <p:cNvSpPr/>
          <p:nvPr/>
        </p:nvSpPr>
        <p:spPr>
          <a:xfrm>
            <a:off x="5109120" y="63036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&lt;32&gt;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31"/>
          <p:cNvSpPr/>
          <p:nvPr/>
        </p:nvSpPr>
        <p:spPr>
          <a:xfrm>
            <a:off x="8254440" y="3325680"/>
            <a:ext cx="574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32"/>
          <p:cNvSpPr/>
          <p:nvPr/>
        </p:nvSpPr>
        <p:spPr>
          <a:xfrm>
            <a:off x="8254440" y="44964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33"/>
          <p:cNvSpPr/>
          <p:nvPr/>
        </p:nvSpPr>
        <p:spPr>
          <a:xfrm>
            <a:off x="5697000" y="3769200"/>
            <a:ext cx="50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&lt;20&gt;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34"/>
          <p:cNvSpPr/>
          <p:nvPr/>
        </p:nvSpPr>
        <p:spPr>
          <a:xfrm rot="5400000">
            <a:off x="5107320" y="4371120"/>
            <a:ext cx="552600" cy="70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5"/>
          <p:cNvSpPr/>
          <p:nvPr/>
        </p:nvSpPr>
        <p:spPr>
          <a:xfrm>
            <a:off x="5642640" y="468972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&lt;100&gt;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36"/>
          <p:cNvSpPr/>
          <p:nvPr/>
        </p:nvSpPr>
        <p:spPr>
          <a:xfrm flipV="1">
            <a:off x="6248520" y="2323800"/>
            <a:ext cx="1558440" cy="25142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37"/>
          <p:cNvSpPr/>
          <p:nvPr/>
        </p:nvSpPr>
        <p:spPr>
          <a:xfrm>
            <a:off x="6248520" y="3089160"/>
            <a:ext cx="1558440" cy="377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8"/>
          <p:cNvSpPr/>
          <p:nvPr/>
        </p:nvSpPr>
        <p:spPr>
          <a:xfrm>
            <a:off x="6248520" y="3089160"/>
            <a:ext cx="1558440" cy="1520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39"/>
          <p:cNvSpPr/>
          <p:nvPr/>
        </p:nvSpPr>
        <p:spPr>
          <a:xfrm>
            <a:off x="5664240" y="5222880"/>
            <a:ext cx="574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40"/>
          <p:cNvSpPr/>
          <p:nvPr/>
        </p:nvSpPr>
        <p:spPr>
          <a:xfrm>
            <a:off x="5656320" y="57700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41"/>
          <p:cNvSpPr/>
          <p:nvPr/>
        </p:nvSpPr>
        <p:spPr>
          <a:xfrm flipV="1">
            <a:off x="6248520" y="3466080"/>
            <a:ext cx="1558440" cy="1904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2"/>
          <p:cNvSpPr/>
          <p:nvPr/>
        </p:nvSpPr>
        <p:spPr>
          <a:xfrm flipV="1">
            <a:off x="6248520" y="4609080"/>
            <a:ext cx="1558440" cy="12949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43"/>
          <p:cNvSpPr/>
          <p:nvPr/>
        </p:nvSpPr>
        <p:spPr>
          <a:xfrm>
            <a:off x="7807680" y="556272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4"/>
          <p:cNvSpPr/>
          <p:nvPr/>
        </p:nvSpPr>
        <p:spPr>
          <a:xfrm>
            <a:off x="7807680" y="594360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5"/>
          <p:cNvSpPr/>
          <p:nvPr/>
        </p:nvSpPr>
        <p:spPr>
          <a:xfrm>
            <a:off x="7807680" y="6324480"/>
            <a:ext cx="456840" cy="38052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6"/>
          <p:cNvSpPr/>
          <p:nvPr/>
        </p:nvSpPr>
        <p:spPr>
          <a:xfrm>
            <a:off x="8255160" y="56394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3" name="CustomShape 47"/>
          <p:cNvSpPr/>
          <p:nvPr/>
        </p:nvSpPr>
        <p:spPr>
          <a:xfrm flipV="1">
            <a:off x="6248520" y="5752800"/>
            <a:ext cx="1558800" cy="6854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8"/>
          <p:cNvSpPr/>
          <p:nvPr/>
        </p:nvSpPr>
        <p:spPr>
          <a:xfrm>
            <a:off x="5656320" y="630288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49"/>
          <p:cNvSpPr/>
          <p:nvPr/>
        </p:nvSpPr>
        <p:spPr>
          <a:xfrm>
            <a:off x="5654160" y="2946600"/>
            <a:ext cx="574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&lt;112&gt;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50"/>
          <p:cNvSpPr/>
          <p:nvPr/>
        </p:nvSpPr>
        <p:spPr>
          <a:xfrm>
            <a:off x="5654160" y="294660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&lt;124&gt;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7" name="CustomShape 51"/>
          <p:cNvSpPr/>
          <p:nvPr/>
        </p:nvSpPr>
        <p:spPr>
          <a:xfrm>
            <a:off x="5654160" y="2948760"/>
            <a:ext cx="580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&lt;136&gt;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CustomShape 52"/>
          <p:cNvSpPr/>
          <p:nvPr/>
        </p:nvSpPr>
        <p:spPr>
          <a:xfrm>
            <a:off x="6248520" y="3089160"/>
            <a:ext cx="1558800" cy="266364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0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2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 additive="repl"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435680" y="274680"/>
            <a:ext cx="763488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572314"/>
                </a:solidFill>
                <a:latin typeface="Times New Roman"/>
              </a:rPr>
              <a:t>MẢNG HAI CHIỀU CỐ ĐỊNH DÒNG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435680" y="1447920"/>
            <a:ext cx="7497720" cy="540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82960" algn="just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Dùng kỹ thuật template của C++ để tổng quát hóa kiểu dữ liệu</a:t>
            </a:r>
            <a:endParaRPr lang="en-US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fld id="{905F28ED-D9FC-4171-83DE-F9E6694CBB7D}" type="slidenum">
              <a:rPr lang="en-US" sz="1200" b="0" strike="noStrike" spc="-1">
                <a:solidFill>
                  <a:srgbClr val="B5A989"/>
                </a:solidFill>
                <a:latin typeface="Gill Sans MT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282" name="Table 4"/>
          <p:cNvGraphicFramePr/>
          <p:nvPr/>
        </p:nvGraphicFramePr>
        <p:xfrm>
          <a:off x="241200" y="2480760"/>
          <a:ext cx="4800240" cy="4078800"/>
        </p:xfrm>
        <a:graphic>
          <a:graphicData uri="http://schemas.openxmlformats.org/drawingml/2006/table">
            <a:tbl>
              <a:tblPr/>
              <a:tblGrid>
                <a:gridCol w="76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Dòng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Mô tả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buf = 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*)calloc(m*n,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(buf == NULL){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a[0] = NULL;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0;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a[0] = buf;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buf += n; a[i] = buf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1;}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83" name="Table 5"/>
          <p:cNvGraphicFramePr/>
          <p:nvPr>
            <p:extLst>
              <p:ext uri="{D42A27DB-BD31-4B8C-83A1-F6EECF244321}">
                <p14:modId xmlns:p14="http://schemas.microsoft.com/office/powerpoint/2010/main" val="516975739"/>
              </p:ext>
            </p:extLst>
          </p:nvPr>
        </p:nvGraphicFramePr>
        <p:xfrm>
          <a:off x="5058383" y="2489040"/>
          <a:ext cx="4022977" cy="4078800"/>
        </p:xfrm>
        <a:graphic>
          <a:graphicData uri="http://schemas.openxmlformats.org/drawingml/2006/table">
            <a:tbl>
              <a:tblPr/>
              <a:tblGrid>
                <a:gridCol w="402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template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&lt;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class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T&gt;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arr2D_alloc(</a:t>
                      </a: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* a[],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m, 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n){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*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buf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= (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*)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calloc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(m*n, </a:t>
                      </a:r>
                      <a:r>
                        <a:rPr lang="en-US" sz="1800" b="0" strike="noStrike" spc="-1" dirty="0" err="1">
                          <a:solidFill>
                            <a:srgbClr val="0070C0"/>
                          </a:solidFill>
                          <a:latin typeface="Times New Roman"/>
                        </a:rPr>
                        <a:t>sizeof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T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));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if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buf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== NULL){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a[0] = NULL; </a:t>
                      </a: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0;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a[0] =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buf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;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  for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en-US" sz="1800" b="0" strike="noStrike" spc="-1">
                          <a:solidFill>
                            <a:srgbClr val="0070C0"/>
                          </a:solidFill>
                          <a:latin typeface="Times New Roman"/>
                        </a:rPr>
                        <a:t>int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i = 1; i &lt; m; i++){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buf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+= n; a[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] =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buf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70C0"/>
                          </a:solidFill>
                          <a:latin typeface="Times New Roman"/>
                        </a:rPr>
                        <a:t>  return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1;}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2629</TotalTime>
  <Words>10837</Words>
  <Application>Microsoft Office PowerPoint</Application>
  <PresentationFormat>On-screen Show (4:3)</PresentationFormat>
  <Paragraphs>2127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Gill Sans MT</vt:lpstr>
      <vt:lpstr>Symbol</vt:lpstr>
      <vt:lpstr>Times New Roman</vt:lpstr>
      <vt:lpstr>Verdana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subject/>
  <dc:creator>Thinh Truong</dc:creator>
  <dc:description/>
  <cp:lastModifiedBy>NGUYỄN HẢI ĐĂNG</cp:lastModifiedBy>
  <cp:revision>1436</cp:revision>
  <dcterms:created xsi:type="dcterms:W3CDTF">2006-08-16T00:00:00Z</dcterms:created>
  <dcterms:modified xsi:type="dcterms:W3CDTF">2021-04-18T09:29:49Z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53</vt:i4>
  </property>
</Properties>
</file>