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55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54.xml" ContentType="application/vnd.openxmlformats-officedocument.presentationml.slide+xml"/>
  <Override PartName="/ppt/slides/slide20.xml" ContentType="application/vnd.openxmlformats-officedocument.presentationml.slide+xml"/>
  <Override PartName="/ppt/slides/slide79.xml" ContentType="application/vnd.openxmlformats-officedocument.presentationml.slide+xml"/>
  <Override PartName="/ppt/slides/slide27.xml" ContentType="application/vnd.openxmlformats-officedocument.presentationml.slide+xml"/>
  <Override PartName="/ppt/slides/_rels/slide52.xml.rels" ContentType="application/vnd.openxmlformats-package.relationships+xml"/>
  <Override PartName="/ppt/slides/_rels/slide9.xml.rels" ContentType="application/vnd.openxmlformats-package.relationships+xml"/>
  <Override PartName="/ppt/slides/_rels/slide5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50.xml.rels" ContentType="application/vnd.openxmlformats-package.relationships+xml"/>
  <Override PartName="/ppt/slides/_rels/slide69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1.xml.rels" ContentType="application/vnd.openxmlformats-package.relationships+xml"/>
  <Override PartName="/ppt/slides/_rels/slide71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72.xml.rels" ContentType="application/vnd.openxmlformats-package.relationships+xml"/>
  <Override PartName="/ppt/slides/_rels/slide80.xml.rels" ContentType="application/vnd.openxmlformats-package.relationships+xml"/>
  <Override PartName="/ppt/slides/_rels/slide22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73.xml.rels" ContentType="application/vnd.openxmlformats-package.relationships+xml"/>
  <Override PartName="/ppt/slides/_rels/slide81.xml.rels" ContentType="application/vnd.openxmlformats-package.relationships+xml"/>
  <Override PartName="/ppt/slides/_rels/slide23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65.xml.rels" ContentType="application/vnd.openxmlformats-package.relationships+xml"/>
  <Override PartName="/ppt/slides/_rels/slide26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18.xml.rels" ContentType="application/vnd.openxmlformats-package.relationships+xml"/>
  <Override PartName="/ppt/slides/_rels/slide66.xml.rels" ContentType="application/vnd.openxmlformats-package.relationships+xml"/>
  <Override PartName="/ppt/slides/_rels/slide75.xml.rels" ContentType="application/vnd.openxmlformats-package.relationships+xml"/>
  <Override PartName="/ppt/slides/_rels/slide19.xml.rels" ContentType="application/vnd.openxmlformats-package.relationships+xml"/>
  <Override PartName="/ppt/slides/_rels/slide7.xml.rels" ContentType="application/vnd.openxmlformats-package.relationships+xml"/>
  <Override PartName="/ppt/slides/_rels/slide63.xml.rels" ContentType="application/vnd.openxmlformats-package.relationships+xml"/>
  <Override PartName="/ppt/slides/_rels/slide34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35.xml.rels" ContentType="application/vnd.openxmlformats-package.relationships+xml"/>
  <Override PartName="/ppt/slides/_rels/slide43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41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4.xml.rels" ContentType="application/vnd.openxmlformats-package.relationships+xml"/>
  <Override PartName="/ppt/slides/_rels/slide4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0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62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53.xml.rels" ContentType="application/vnd.openxmlformats-package.relationships+xml"/>
  <Override PartName="/ppt/slides/_rels/slide8.xml.rels" ContentType="application/vnd.openxmlformats-package.relationships+xml"/>
  <Override PartName="/ppt/slides/_rels/slide64.xml.rels" ContentType="application/vnd.openxmlformats-package.relationships+xml"/>
  <Override PartName="/ppt/slides/_rels/slide78.xml.rels" ContentType="application/vnd.openxmlformats-package.relationships+xml"/>
  <Override PartName="/ppt/slides/_rels/slide56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76.xml.rels" ContentType="application/vnd.openxmlformats-package.relationships+xml"/>
  <Override PartName="/ppt/slides/_rels/slide79.xml.rels" ContentType="application/vnd.openxmlformats-package.relationships+xml"/>
  <Override PartName="/ppt/slides/_rels/slide60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68.xml.rels" ContentType="application/vnd.openxmlformats-package.relationships+xml"/>
  <Override PartName="/ppt/slides/_rels/slide67.xml.rels" ContentType="application/vnd.openxmlformats-package.relationships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8.xml" ContentType="application/vnd.openxmlformats-officedocument.presentationml.slide+xml"/>
  <Override PartName="/ppt/slides/slide56.xml" ContentType="application/vnd.openxmlformats-officedocument.presentationml.slide+xml"/>
  <Override PartName="/ppt/slides/slide10.xml" ContentType="application/vnd.openxmlformats-officedocument.presentationml.slide+xml"/>
  <Override PartName="/ppt/slides/slide6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11.xml" ContentType="application/vnd.openxmlformats-officedocument.presentationml.slide+xml"/>
  <Override PartName="/ppt/slides/slide67.xml" ContentType="application/vnd.openxmlformats-officedocument.presentationml.slide+xml"/>
  <Override PartName="/ppt/slides/slide14.xml" ContentType="application/vnd.openxmlformats-officedocument.presentationml.slide+xml"/>
  <Override PartName="/ppt/slides/slide68.xml" ContentType="application/vnd.openxmlformats-officedocument.presentationml.slide+xml"/>
  <Override PartName="/ppt/slides/slide15.xml" ContentType="application/vnd.openxmlformats-officedocument.presentationml.slide+xml"/>
  <Override PartName="/ppt/slides/slide70.xml" ContentType="application/vnd.openxmlformats-officedocument.presentationml.slide+xml"/>
  <Override PartName="/ppt/slides/slide77.xml" ContentType="application/vnd.openxmlformats-officedocument.presentationml.slide+xml"/>
  <Override PartName="/ppt/slides/slide24.xml" ContentType="application/vnd.openxmlformats-officedocument.presentationml.slide+xml"/>
  <Override PartName="/ppt/slides/slide65.xml" ContentType="application/vnd.openxmlformats-officedocument.presentationml.slide+xml"/>
  <Override PartName="/ppt/slides/slide12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59.xml" ContentType="application/vnd.openxmlformats-officedocument.presentationml.slide+xml"/>
  <Override PartName="/ppt/slides/slide74.xml" ContentType="application/vnd.openxmlformats-officedocument.presentationml.slide+xml"/>
  <Override PartName="/ppt/slides/slide78.xml" ContentType="application/vnd.openxmlformats-officedocument.presentationml.slide+xml"/>
  <Override PartName="/ppt/slides/slide25.xml" ContentType="application/vnd.openxmlformats-officedocument.presentationml.slide+xml"/>
  <Override PartName="/ppt/slides/slide66.xml" ContentType="application/vnd.openxmlformats-officedocument.presentationml.slide+xml"/>
  <Override PartName="/ppt/slides/slide13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1.xml" ContentType="application/vnd.openxmlformats-officedocument.presentationml.slide+xml"/>
  <Override PartName="/ppt/slides/slide58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49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2F7B88A-CB05-41CC-86F9-03E195AE024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35EF9CD-5022-4CDC-9C7F-9ACCC3BDFBA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B71E5E-8066-457B-B06F-B6483435A83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328C775-9122-4D6B-8CAE-347C92FFB04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cap="rnd"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cap="rnd"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FC3B04F-E95C-49FD-B92E-2A05E12A79B0}" type="datetime1">
              <a:rPr b="0" lang="en-US" sz="1200" spc="-1" strike="noStrike">
                <a:solidFill>
                  <a:srgbClr val="b5a989"/>
                </a:solidFill>
                <a:latin typeface="Gill Sans MT"/>
              </a:rPr>
              <a:t>03/17/2021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5a989"/>
                </a:solidFill>
                <a:latin typeface="Gill Sans MT"/>
              </a:rPr>
              <a:t>GVHD: Trương Toàn Thịnh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1CA96F7-2F93-4916-B0B5-E4637077E4C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rgbClr val="daf5fe"/>
              </a:gs>
              <a:gs pos="100000">
                <a:srgbClr val="00aad4"/>
              </a:gs>
            </a:gsLst>
            <a:path path="circle"/>
          </a:gradFill>
          <a:ln cap="rnd" w="2160">
            <a:solidFill>
              <a:schemeClr val="accent1">
                <a:shade val="90000"/>
                <a:satMod val="110000"/>
                <a:alpha val="6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157040" y="1344960"/>
            <a:ext cx="63720" cy="63720"/>
          </a:xfrm>
          <a:prstGeom prst="ellipse">
            <a:avLst/>
          </a:prstGeom>
          <a:noFill/>
          <a:ln cap="rnd" w="12600">
            <a:solidFill>
              <a:schemeClr val="accent1">
                <a:shade val="75000"/>
                <a:alpha val="6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cap="rnd"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cap="rnd"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D2A311F-9CC7-46D3-9043-2973202E1046}" type="datetime1">
              <a:rPr b="0" lang="en-US" sz="1200" spc="-1" strike="noStrike">
                <a:solidFill>
                  <a:srgbClr val="b5a989"/>
                </a:solidFill>
                <a:latin typeface="Gill Sans MT"/>
              </a:rPr>
              <a:t>03/17/2021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5a989"/>
                </a:solidFill>
                <a:latin typeface="Gill Sans MT"/>
              </a:rPr>
              <a:t>GVHD: Trương Toàn Thịnh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2FA929FE-24C9-48D6-A436-4D74AFFBEC7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32440" y="360000"/>
            <a:ext cx="7406280" cy="147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432440" y="1850040"/>
            <a:ext cx="740628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45000">
            <a:normAutofit/>
          </a:bodyPr>
          <a:p>
            <a:pPr marL="273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361309"/>
                </a:solidFill>
                <a:latin typeface="Times New Roman"/>
              </a:rPr>
              <a:t>KỸ THUẬT LẬP TRÌNH</a:t>
            </a:r>
            <a:endParaRPr b="0" lang="en-US" sz="26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361309"/>
                </a:solidFill>
                <a:latin typeface="Times New Roman"/>
              </a:rPr>
              <a:t>GVHD: Trương Toàn Thịnh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4627AFF7-5A23-4795-92E9-2E870C536D6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0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với PolygonP (cách 1)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x, y;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Point* 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PolygonP;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P[] = {{0, 0}, {1, 0}, {1, 1}, {0, 1}};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PolygonP* A = PgAllocA(4);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4; i++){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1508760" indent="-182520" algn="just">
              <a:lnSpc>
                <a:spcPct val="100000"/>
              </a:lnSpc>
              <a:spcBef>
                <a:spcPts val="400"/>
              </a:spcBef>
              <a:buClr>
                <a:srgbClr val="964305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A-&gt;Vers[i] = P[i];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F5F1758-1629-408D-A891-857FB8CE108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8014680" y="914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8534520" y="10083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9" name="CustomShape 6"/>
          <p:cNvSpPr/>
          <p:nvPr/>
        </p:nvSpPr>
        <p:spPr>
          <a:xfrm>
            <a:off x="7970040" y="2057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0" name="CustomShape 7"/>
          <p:cNvSpPr/>
          <p:nvPr/>
        </p:nvSpPr>
        <p:spPr>
          <a:xfrm>
            <a:off x="8470440" y="2155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1" name="CustomShape 8"/>
          <p:cNvSpPr/>
          <p:nvPr/>
        </p:nvSpPr>
        <p:spPr>
          <a:xfrm rot="10800000">
            <a:off x="7684560" y="2277720"/>
            <a:ext cx="293040" cy="2325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9"/>
          <p:cNvSpPr/>
          <p:nvPr/>
        </p:nvSpPr>
        <p:spPr>
          <a:xfrm>
            <a:off x="8481600" y="22896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3" name="CustomShape 10"/>
          <p:cNvSpPr/>
          <p:nvPr/>
        </p:nvSpPr>
        <p:spPr>
          <a:xfrm>
            <a:off x="8481600" y="2432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4" name="CustomShape 11"/>
          <p:cNvSpPr/>
          <p:nvPr/>
        </p:nvSpPr>
        <p:spPr>
          <a:xfrm>
            <a:off x="8475840" y="2567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5" name="CustomShape 12"/>
          <p:cNvSpPr/>
          <p:nvPr/>
        </p:nvSpPr>
        <p:spPr>
          <a:xfrm>
            <a:off x="8475840" y="2696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6" name="CustomShape 13"/>
          <p:cNvSpPr/>
          <p:nvPr/>
        </p:nvSpPr>
        <p:spPr>
          <a:xfrm>
            <a:off x="8475840" y="2831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7" name="CustomShape 14"/>
          <p:cNvSpPr/>
          <p:nvPr/>
        </p:nvSpPr>
        <p:spPr>
          <a:xfrm>
            <a:off x="8572680" y="20955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88" name="CustomShape 15"/>
          <p:cNvSpPr/>
          <p:nvPr/>
        </p:nvSpPr>
        <p:spPr>
          <a:xfrm>
            <a:off x="7979400" y="23562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9" name="CustomShape 16"/>
          <p:cNvSpPr/>
          <p:nvPr/>
        </p:nvSpPr>
        <p:spPr>
          <a:xfrm>
            <a:off x="6940080" y="2057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0" name="CustomShape 17"/>
          <p:cNvSpPr/>
          <p:nvPr/>
        </p:nvSpPr>
        <p:spPr>
          <a:xfrm>
            <a:off x="6934320" y="2186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1" name="CustomShape 18"/>
          <p:cNvSpPr/>
          <p:nvPr/>
        </p:nvSpPr>
        <p:spPr>
          <a:xfrm>
            <a:off x="6934320" y="2315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2" name="CustomShape 19"/>
          <p:cNvSpPr/>
          <p:nvPr/>
        </p:nvSpPr>
        <p:spPr>
          <a:xfrm>
            <a:off x="6934320" y="2444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3" name="CustomShape 20"/>
          <p:cNvSpPr/>
          <p:nvPr/>
        </p:nvSpPr>
        <p:spPr>
          <a:xfrm>
            <a:off x="6934320" y="2579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4" name="CustomShape 21"/>
          <p:cNvSpPr/>
          <p:nvPr/>
        </p:nvSpPr>
        <p:spPr>
          <a:xfrm>
            <a:off x="6940080" y="2719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5" name="CustomShape 22"/>
          <p:cNvSpPr/>
          <p:nvPr/>
        </p:nvSpPr>
        <p:spPr>
          <a:xfrm>
            <a:off x="6940080" y="2860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6" name="CustomShape 23"/>
          <p:cNvSpPr/>
          <p:nvPr/>
        </p:nvSpPr>
        <p:spPr>
          <a:xfrm>
            <a:off x="6940080" y="30009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7" name="CustomShape 24"/>
          <p:cNvSpPr/>
          <p:nvPr/>
        </p:nvSpPr>
        <p:spPr>
          <a:xfrm>
            <a:off x="6934320" y="3145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8" name="CustomShape 25"/>
          <p:cNvSpPr/>
          <p:nvPr/>
        </p:nvSpPr>
        <p:spPr>
          <a:xfrm>
            <a:off x="6940080" y="3282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9" name="CustomShape 26"/>
          <p:cNvSpPr/>
          <p:nvPr/>
        </p:nvSpPr>
        <p:spPr>
          <a:xfrm>
            <a:off x="6940080" y="34232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0" name="CustomShape 27"/>
          <p:cNvSpPr/>
          <p:nvPr/>
        </p:nvSpPr>
        <p:spPr>
          <a:xfrm>
            <a:off x="6940080" y="3557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1" name="CustomShape 28"/>
          <p:cNvSpPr/>
          <p:nvPr/>
        </p:nvSpPr>
        <p:spPr>
          <a:xfrm>
            <a:off x="6934320" y="3692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2" name="CustomShape 29"/>
          <p:cNvSpPr/>
          <p:nvPr/>
        </p:nvSpPr>
        <p:spPr>
          <a:xfrm>
            <a:off x="6940080" y="3836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3" name="CustomShape 30"/>
          <p:cNvSpPr/>
          <p:nvPr/>
        </p:nvSpPr>
        <p:spPr>
          <a:xfrm>
            <a:off x="6940080" y="3968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4" name="CustomShape 31"/>
          <p:cNvSpPr/>
          <p:nvPr/>
        </p:nvSpPr>
        <p:spPr>
          <a:xfrm>
            <a:off x="6940080" y="4097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5" name="CustomShape 32"/>
          <p:cNvSpPr/>
          <p:nvPr/>
        </p:nvSpPr>
        <p:spPr>
          <a:xfrm>
            <a:off x="7358040" y="19695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6" name="CustomShape 33"/>
          <p:cNvSpPr/>
          <p:nvPr/>
        </p:nvSpPr>
        <p:spPr>
          <a:xfrm>
            <a:off x="7350480" y="3044880"/>
            <a:ext cx="655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7" name="CustomShape 34"/>
          <p:cNvSpPr/>
          <p:nvPr/>
        </p:nvSpPr>
        <p:spPr>
          <a:xfrm>
            <a:off x="7370280" y="4158720"/>
            <a:ext cx="644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&lt;116&gt;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8" name="CustomShape 35"/>
          <p:cNvSpPr/>
          <p:nvPr/>
        </p:nvSpPr>
        <p:spPr>
          <a:xfrm>
            <a:off x="6934320" y="4227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9" name="CustomShape 36"/>
          <p:cNvSpPr/>
          <p:nvPr/>
        </p:nvSpPr>
        <p:spPr>
          <a:xfrm>
            <a:off x="6940080" y="4364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0" name="CustomShape 37"/>
          <p:cNvSpPr/>
          <p:nvPr/>
        </p:nvSpPr>
        <p:spPr>
          <a:xfrm>
            <a:off x="6940080" y="4505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1" name="CustomShape 38"/>
          <p:cNvSpPr/>
          <p:nvPr/>
        </p:nvSpPr>
        <p:spPr>
          <a:xfrm>
            <a:off x="6940080" y="4640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2" name="CustomShape 39"/>
          <p:cNvSpPr/>
          <p:nvPr/>
        </p:nvSpPr>
        <p:spPr>
          <a:xfrm>
            <a:off x="6934320" y="4774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3" name="CustomShape 40"/>
          <p:cNvSpPr/>
          <p:nvPr/>
        </p:nvSpPr>
        <p:spPr>
          <a:xfrm>
            <a:off x="6940080" y="4907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4" name="CustomShape 41"/>
          <p:cNvSpPr/>
          <p:nvPr/>
        </p:nvSpPr>
        <p:spPr>
          <a:xfrm>
            <a:off x="6940080" y="5038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5" name="CustomShape 42"/>
          <p:cNvSpPr/>
          <p:nvPr/>
        </p:nvSpPr>
        <p:spPr>
          <a:xfrm>
            <a:off x="6940080" y="5179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6" name="CustomShape 43"/>
          <p:cNvSpPr/>
          <p:nvPr/>
        </p:nvSpPr>
        <p:spPr>
          <a:xfrm>
            <a:off x="7369920" y="52549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7" name="CustomShape 44"/>
          <p:cNvSpPr/>
          <p:nvPr/>
        </p:nvSpPr>
        <p:spPr>
          <a:xfrm rot="16200000">
            <a:off x="8417880" y="2531520"/>
            <a:ext cx="579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" name="CustomShape 45"/>
          <p:cNvSpPr/>
          <p:nvPr/>
        </p:nvSpPr>
        <p:spPr>
          <a:xfrm>
            <a:off x="8528400" y="11372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9" name="CustomShape 46"/>
          <p:cNvSpPr/>
          <p:nvPr/>
        </p:nvSpPr>
        <p:spPr>
          <a:xfrm>
            <a:off x="8528400" y="12661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0" name="CustomShape 47"/>
          <p:cNvSpPr/>
          <p:nvPr/>
        </p:nvSpPr>
        <p:spPr>
          <a:xfrm>
            <a:off x="8528400" y="13950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1" name="CustomShape 48"/>
          <p:cNvSpPr/>
          <p:nvPr/>
        </p:nvSpPr>
        <p:spPr>
          <a:xfrm>
            <a:off x="8478000" y="1342440"/>
            <a:ext cx="27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2" name="CustomShape 49"/>
          <p:cNvSpPr/>
          <p:nvPr/>
        </p:nvSpPr>
        <p:spPr>
          <a:xfrm rot="5400000">
            <a:off x="8491680" y="108612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3" name="CustomShape 50"/>
          <p:cNvSpPr/>
          <p:nvPr/>
        </p:nvSpPr>
        <p:spPr>
          <a:xfrm>
            <a:off x="6940080" y="5316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4" name="CustomShape 51"/>
          <p:cNvSpPr/>
          <p:nvPr/>
        </p:nvSpPr>
        <p:spPr>
          <a:xfrm>
            <a:off x="6934320" y="5453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5" name="CustomShape 52"/>
          <p:cNvSpPr/>
          <p:nvPr/>
        </p:nvSpPr>
        <p:spPr>
          <a:xfrm>
            <a:off x="6934320" y="5594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6" name="CustomShape 53"/>
          <p:cNvSpPr/>
          <p:nvPr/>
        </p:nvSpPr>
        <p:spPr>
          <a:xfrm>
            <a:off x="6934320" y="5729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7" name="CustomShape 54"/>
          <p:cNvSpPr/>
          <p:nvPr/>
        </p:nvSpPr>
        <p:spPr>
          <a:xfrm>
            <a:off x="6940080" y="5864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8" name="CustomShape 55"/>
          <p:cNvSpPr/>
          <p:nvPr/>
        </p:nvSpPr>
        <p:spPr>
          <a:xfrm>
            <a:off x="6934320" y="5996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9" name="CustomShape 56"/>
          <p:cNvSpPr/>
          <p:nvPr/>
        </p:nvSpPr>
        <p:spPr>
          <a:xfrm>
            <a:off x="6934320" y="6127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0" name="CustomShape 57"/>
          <p:cNvSpPr/>
          <p:nvPr/>
        </p:nvSpPr>
        <p:spPr>
          <a:xfrm>
            <a:off x="6934320" y="62564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1" name="CustomShape 58"/>
          <p:cNvSpPr/>
          <p:nvPr/>
        </p:nvSpPr>
        <p:spPr>
          <a:xfrm rot="5400000">
            <a:off x="7856280" y="1617480"/>
            <a:ext cx="834840" cy="44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59"/>
          <p:cNvSpPr/>
          <p:nvPr/>
        </p:nvSpPr>
        <p:spPr>
          <a:xfrm>
            <a:off x="7059600" y="2521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3" name="CustomShape 60"/>
          <p:cNvSpPr/>
          <p:nvPr/>
        </p:nvSpPr>
        <p:spPr>
          <a:xfrm>
            <a:off x="7053120" y="20012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4" name="CustomShape 61"/>
          <p:cNvSpPr/>
          <p:nvPr/>
        </p:nvSpPr>
        <p:spPr>
          <a:xfrm>
            <a:off x="7073280" y="36273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5" name="CustomShape 62"/>
          <p:cNvSpPr/>
          <p:nvPr/>
        </p:nvSpPr>
        <p:spPr>
          <a:xfrm>
            <a:off x="7053840" y="5257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6" name="CustomShape 63"/>
          <p:cNvSpPr/>
          <p:nvPr/>
        </p:nvSpPr>
        <p:spPr>
          <a:xfrm>
            <a:off x="7052400" y="41709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7" name="CustomShape 64"/>
          <p:cNvSpPr/>
          <p:nvPr/>
        </p:nvSpPr>
        <p:spPr>
          <a:xfrm>
            <a:off x="7048080" y="3094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8" name="CustomShape 65"/>
          <p:cNvSpPr/>
          <p:nvPr/>
        </p:nvSpPr>
        <p:spPr>
          <a:xfrm>
            <a:off x="7068240" y="4704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9" name="CustomShape 66"/>
          <p:cNvSpPr/>
          <p:nvPr/>
        </p:nvSpPr>
        <p:spPr>
          <a:xfrm>
            <a:off x="7062480" y="58172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0" name="CustomShape 67"/>
          <p:cNvSpPr/>
          <p:nvPr/>
        </p:nvSpPr>
        <p:spPr>
          <a:xfrm>
            <a:off x="7053120" y="2126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1" name="CustomShape 68"/>
          <p:cNvSpPr/>
          <p:nvPr/>
        </p:nvSpPr>
        <p:spPr>
          <a:xfrm>
            <a:off x="7063920" y="2259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2" name="CustomShape 69"/>
          <p:cNvSpPr/>
          <p:nvPr/>
        </p:nvSpPr>
        <p:spPr>
          <a:xfrm>
            <a:off x="7059600" y="2382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3" name="CustomShape 70"/>
          <p:cNvSpPr/>
          <p:nvPr/>
        </p:nvSpPr>
        <p:spPr>
          <a:xfrm>
            <a:off x="7063920" y="2664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4" name="CustomShape 71"/>
          <p:cNvSpPr/>
          <p:nvPr/>
        </p:nvSpPr>
        <p:spPr>
          <a:xfrm>
            <a:off x="7053840" y="2796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5" name="CustomShape 72"/>
          <p:cNvSpPr/>
          <p:nvPr/>
        </p:nvSpPr>
        <p:spPr>
          <a:xfrm>
            <a:off x="7063920" y="29386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6" name="CustomShape 73"/>
          <p:cNvSpPr/>
          <p:nvPr/>
        </p:nvSpPr>
        <p:spPr>
          <a:xfrm>
            <a:off x="7053840" y="3233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7" name="CustomShape 74"/>
          <p:cNvSpPr/>
          <p:nvPr/>
        </p:nvSpPr>
        <p:spPr>
          <a:xfrm>
            <a:off x="7069680" y="33559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8" name="CustomShape 75"/>
          <p:cNvSpPr/>
          <p:nvPr/>
        </p:nvSpPr>
        <p:spPr>
          <a:xfrm>
            <a:off x="7073280" y="34880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9" name="CustomShape 76"/>
          <p:cNvSpPr/>
          <p:nvPr/>
        </p:nvSpPr>
        <p:spPr>
          <a:xfrm>
            <a:off x="7063920" y="3787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0" name="CustomShape 77"/>
          <p:cNvSpPr/>
          <p:nvPr/>
        </p:nvSpPr>
        <p:spPr>
          <a:xfrm>
            <a:off x="7053840" y="39092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1" name="CustomShape 78"/>
          <p:cNvSpPr/>
          <p:nvPr/>
        </p:nvSpPr>
        <p:spPr>
          <a:xfrm>
            <a:off x="7059600" y="4038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2" name="CustomShape 79"/>
          <p:cNvSpPr/>
          <p:nvPr/>
        </p:nvSpPr>
        <p:spPr>
          <a:xfrm>
            <a:off x="7059600" y="4300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3" name="CustomShape 80"/>
          <p:cNvSpPr/>
          <p:nvPr/>
        </p:nvSpPr>
        <p:spPr>
          <a:xfrm>
            <a:off x="7059600" y="4448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4" name="CustomShape 81"/>
          <p:cNvSpPr/>
          <p:nvPr/>
        </p:nvSpPr>
        <p:spPr>
          <a:xfrm>
            <a:off x="7063920" y="4572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5" name="CustomShape 82"/>
          <p:cNvSpPr/>
          <p:nvPr/>
        </p:nvSpPr>
        <p:spPr>
          <a:xfrm>
            <a:off x="7069680" y="4839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6" name="CustomShape 83"/>
          <p:cNvSpPr/>
          <p:nvPr/>
        </p:nvSpPr>
        <p:spPr>
          <a:xfrm>
            <a:off x="7063920" y="49820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7" name="CustomShape 84"/>
          <p:cNvSpPr/>
          <p:nvPr/>
        </p:nvSpPr>
        <p:spPr>
          <a:xfrm>
            <a:off x="7059600" y="51141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8" name="CustomShape 85"/>
          <p:cNvSpPr/>
          <p:nvPr/>
        </p:nvSpPr>
        <p:spPr>
          <a:xfrm>
            <a:off x="7053840" y="5397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9" name="CustomShape 86"/>
          <p:cNvSpPr/>
          <p:nvPr/>
        </p:nvSpPr>
        <p:spPr>
          <a:xfrm>
            <a:off x="7053840" y="5529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60" name="CustomShape 87"/>
          <p:cNvSpPr/>
          <p:nvPr/>
        </p:nvSpPr>
        <p:spPr>
          <a:xfrm>
            <a:off x="7053840" y="5671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61" name="CustomShape 88"/>
          <p:cNvSpPr/>
          <p:nvPr/>
        </p:nvSpPr>
        <p:spPr>
          <a:xfrm>
            <a:off x="7053840" y="5940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62" name="CustomShape 89"/>
          <p:cNvSpPr/>
          <p:nvPr/>
        </p:nvSpPr>
        <p:spPr>
          <a:xfrm>
            <a:off x="7059600" y="6073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63" name="CustomShape 90"/>
          <p:cNvSpPr/>
          <p:nvPr/>
        </p:nvSpPr>
        <p:spPr>
          <a:xfrm>
            <a:off x="7049520" y="61952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8" dur="indefinite" restart="never" nodeType="tmRoot">
          <p:childTnLst>
            <p:seq>
              <p:cTn id="229" dur="indefinite" nodeType="mainSeq">
                <p:childTnLst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0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5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5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với PolygonP (cách 1)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 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Point* 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PolygonP;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P[] = {{0, 0}, {1, 0}, {1, 1}, {0, 1}};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PolygonP* A = PgAllocA(4);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4; i++) A-&gt;Vers[i] = P[i];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pgFreeA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pgFreeA(PolygonP* pg){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(pg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(pg-&gt;Vers != NULL) free(pg-&gt;Vers);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free(pg);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0C47B0B-0823-41A1-9F7D-AEA9719F39EB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8014680" y="914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8534520" y="10083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9" name="CustomShape 6"/>
          <p:cNvSpPr/>
          <p:nvPr/>
        </p:nvSpPr>
        <p:spPr>
          <a:xfrm>
            <a:off x="7970040" y="2057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0" name="CustomShape 7"/>
          <p:cNvSpPr/>
          <p:nvPr/>
        </p:nvSpPr>
        <p:spPr>
          <a:xfrm>
            <a:off x="8470440" y="2155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71" name="CustomShape 8"/>
          <p:cNvSpPr/>
          <p:nvPr/>
        </p:nvSpPr>
        <p:spPr>
          <a:xfrm rot="10800000">
            <a:off x="7684560" y="2277720"/>
            <a:ext cx="293040" cy="2325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9"/>
          <p:cNvSpPr/>
          <p:nvPr/>
        </p:nvSpPr>
        <p:spPr>
          <a:xfrm>
            <a:off x="8481600" y="22896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73" name="CustomShape 10"/>
          <p:cNvSpPr/>
          <p:nvPr/>
        </p:nvSpPr>
        <p:spPr>
          <a:xfrm>
            <a:off x="8481600" y="2432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74" name="CustomShape 11"/>
          <p:cNvSpPr/>
          <p:nvPr/>
        </p:nvSpPr>
        <p:spPr>
          <a:xfrm>
            <a:off x="8475840" y="2567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75" name="CustomShape 12"/>
          <p:cNvSpPr/>
          <p:nvPr/>
        </p:nvSpPr>
        <p:spPr>
          <a:xfrm>
            <a:off x="8475840" y="2696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76" name="CustomShape 13"/>
          <p:cNvSpPr/>
          <p:nvPr/>
        </p:nvSpPr>
        <p:spPr>
          <a:xfrm>
            <a:off x="8475840" y="2831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77" name="CustomShape 14"/>
          <p:cNvSpPr/>
          <p:nvPr/>
        </p:nvSpPr>
        <p:spPr>
          <a:xfrm>
            <a:off x="8572680" y="20955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8" name="CustomShape 15"/>
          <p:cNvSpPr/>
          <p:nvPr/>
        </p:nvSpPr>
        <p:spPr>
          <a:xfrm>
            <a:off x="7979400" y="23562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9" name="CustomShape 16"/>
          <p:cNvSpPr/>
          <p:nvPr/>
        </p:nvSpPr>
        <p:spPr>
          <a:xfrm>
            <a:off x="6940080" y="2057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80" name="CustomShape 17"/>
          <p:cNvSpPr/>
          <p:nvPr/>
        </p:nvSpPr>
        <p:spPr>
          <a:xfrm>
            <a:off x="6934320" y="2186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81" name="CustomShape 18"/>
          <p:cNvSpPr/>
          <p:nvPr/>
        </p:nvSpPr>
        <p:spPr>
          <a:xfrm>
            <a:off x="6934320" y="2315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82" name="CustomShape 19"/>
          <p:cNvSpPr/>
          <p:nvPr/>
        </p:nvSpPr>
        <p:spPr>
          <a:xfrm>
            <a:off x="6934320" y="2444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83" name="CustomShape 20"/>
          <p:cNvSpPr/>
          <p:nvPr/>
        </p:nvSpPr>
        <p:spPr>
          <a:xfrm>
            <a:off x="6934320" y="2579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84" name="CustomShape 21"/>
          <p:cNvSpPr/>
          <p:nvPr/>
        </p:nvSpPr>
        <p:spPr>
          <a:xfrm>
            <a:off x="6940080" y="2719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85" name="CustomShape 22"/>
          <p:cNvSpPr/>
          <p:nvPr/>
        </p:nvSpPr>
        <p:spPr>
          <a:xfrm>
            <a:off x="6940080" y="2860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86" name="CustomShape 23"/>
          <p:cNvSpPr/>
          <p:nvPr/>
        </p:nvSpPr>
        <p:spPr>
          <a:xfrm>
            <a:off x="6940080" y="30009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87" name="CustomShape 24"/>
          <p:cNvSpPr/>
          <p:nvPr/>
        </p:nvSpPr>
        <p:spPr>
          <a:xfrm>
            <a:off x="6934320" y="3145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88" name="CustomShape 25"/>
          <p:cNvSpPr/>
          <p:nvPr/>
        </p:nvSpPr>
        <p:spPr>
          <a:xfrm>
            <a:off x="6940080" y="3282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89" name="CustomShape 26"/>
          <p:cNvSpPr/>
          <p:nvPr/>
        </p:nvSpPr>
        <p:spPr>
          <a:xfrm>
            <a:off x="6940080" y="34232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90" name="CustomShape 27"/>
          <p:cNvSpPr/>
          <p:nvPr/>
        </p:nvSpPr>
        <p:spPr>
          <a:xfrm>
            <a:off x="6940080" y="3557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91" name="CustomShape 28"/>
          <p:cNvSpPr/>
          <p:nvPr/>
        </p:nvSpPr>
        <p:spPr>
          <a:xfrm>
            <a:off x="6934320" y="3692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92" name="CustomShape 29"/>
          <p:cNvSpPr/>
          <p:nvPr/>
        </p:nvSpPr>
        <p:spPr>
          <a:xfrm>
            <a:off x="6940080" y="3836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93" name="CustomShape 30"/>
          <p:cNvSpPr/>
          <p:nvPr/>
        </p:nvSpPr>
        <p:spPr>
          <a:xfrm>
            <a:off x="6940080" y="3968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94" name="CustomShape 31"/>
          <p:cNvSpPr/>
          <p:nvPr/>
        </p:nvSpPr>
        <p:spPr>
          <a:xfrm>
            <a:off x="6940080" y="4097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95" name="CustomShape 32"/>
          <p:cNvSpPr/>
          <p:nvPr/>
        </p:nvSpPr>
        <p:spPr>
          <a:xfrm>
            <a:off x="7358040" y="19695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CustomShape 33"/>
          <p:cNvSpPr/>
          <p:nvPr/>
        </p:nvSpPr>
        <p:spPr>
          <a:xfrm>
            <a:off x="7350480" y="3044880"/>
            <a:ext cx="655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7" name="CustomShape 34"/>
          <p:cNvSpPr/>
          <p:nvPr/>
        </p:nvSpPr>
        <p:spPr>
          <a:xfrm>
            <a:off x="7370280" y="4158720"/>
            <a:ext cx="644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&lt;116&gt;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8" name="CustomShape 35"/>
          <p:cNvSpPr/>
          <p:nvPr/>
        </p:nvSpPr>
        <p:spPr>
          <a:xfrm>
            <a:off x="6934320" y="4227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99" name="CustomShape 36"/>
          <p:cNvSpPr/>
          <p:nvPr/>
        </p:nvSpPr>
        <p:spPr>
          <a:xfrm>
            <a:off x="6940080" y="4364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00" name="CustomShape 37"/>
          <p:cNvSpPr/>
          <p:nvPr/>
        </p:nvSpPr>
        <p:spPr>
          <a:xfrm>
            <a:off x="6940080" y="4505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01" name="CustomShape 38"/>
          <p:cNvSpPr/>
          <p:nvPr/>
        </p:nvSpPr>
        <p:spPr>
          <a:xfrm>
            <a:off x="6940080" y="4640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02" name="CustomShape 39"/>
          <p:cNvSpPr/>
          <p:nvPr/>
        </p:nvSpPr>
        <p:spPr>
          <a:xfrm>
            <a:off x="6934320" y="4774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03" name="CustomShape 40"/>
          <p:cNvSpPr/>
          <p:nvPr/>
        </p:nvSpPr>
        <p:spPr>
          <a:xfrm>
            <a:off x="6940080" y="4907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04" name="CustomShape 41"/>
          <p:cNvSpPr/>
          <p:nvPr/>
        </p:nvSpPr>
        <p:spPr>
          <a:xfrm>
            <a:off x="6940080" y="5038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05" name="CustomShape 42"/>
          <p:cNvSpPr/>
          <p:nvPr/>
        </p:nvSpPr>
        <p:spPr>
          <a:xfrm>
            <a:off x="6940080" y="5179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06" name="CustomShape 43"/>
          <p:cNvSpPr/>
          <p:nvPr/>
        </p:nvSpPr>
        <p:spPr>
          <a:xfrm>
            <a:off x="7369920" y="52549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7" name="CustomShape 44"/>
          <p:cNvSpPr/>
          <p:nvPr/>
        </p:nvSpPr>
        <p:spPr>
          <a:xfrm rot="16200000">
            <a:off x="8417880" y="2531520"/>
            <a:ext cx="579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CustomShape 45"/>
          <p:cNvSpPr/>
          <p:nvPr/>
        </p:nvSpPr>
        <p:spPr>
          <a:xfrm>
            <a:off x="8528400" y="11372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09" name="CustomShape 46"/>
          <p:cNvSpPr/>
          <p:nvPr/>
        </p:nvSpPr>
        <p:spPr>
          <a:xfrm>
            <a:off x="8528400" y="12661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10" name="CustomShape 47"/>
          <p:cNvSpPr/>
          <p:nvPr/>
        </p:nvSpPr>
        <p:spPr>
          <a:xfrm>
            <a:off x="8528400" y="13950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11" name="CustomShape 48"/>
          <p:cNvSpPr/>
          <p:nvPr/>
        </p:nvSpPr>
        <p:spPr>
          <a:xfrm>
            <a:off x="8478000" y="1342440"/>
            <a:ext cx="27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2" name="CustomShape 49"/>
          <p:cNvSpPr/>
          <p:nvPr/>
        </p:nvSpPr>
        <p:spPr>
          <a:xfrm rot="5400000">
            <a:off x="8491680" y="108612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3" name="CustomShape 50"/>
          <p:cNvSpPr/>
          <p:nvPr/>
        </p:nvSpPr>
        <p:spPr>
          <a:xfrm>
            <a:off x="6940080" y="5316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14" name="CustomShape 51"/>
          <p:cNvSpPr/>
          <p:nvPr/>
        </p:nvSpPr>
        <p:spPr>
          <a:xfrm>
            <a:off x="6934320" y="5453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15" name="CustomShape 52"/>
          <p:cNvSpPr/>
          <p:nvPr/>
        </p:nvSpPr>
        <p:spPr>
          <a:xfrm>
            <a:off x="6934320" y="5594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16" name="CustomShape 53"/>
          <p:cNvSpPr/>
          <p:nvPr/>
        </p:nvSpPr>
        <p:spPr>
          <a:xfrm>
            <a:off x="6934320" y="5729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17" name="CustomShape 54"/>
          <p:cNvSpPr/>
          <p:nvPr/>
        </p:nvSpPr>
        <p:spPr>
          <a:xfrm>
            <a:off x="6940080" y="5864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18" name="CustomShape 55"/>
          <p:cNvSpPr/>
          <p:nvPr/>
        </p:nvSpPr>
        <p:spPr>
          <a:xfrm>
            <a:off x="6934320" y="5996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19" name="CustomShape 56"/>
          <p:cNvSpPr/>
          <p:nvPr/>
        </p:nvSpPr>
        <p:spPr>
          <a:xfrm>
            <a:off x="6934320" y="6127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20" name="CustomShape 57"/>
          <p:cNvSpPr/>
          <p:nvPr/>
        </p:nvSpPr>
        <p:spPr>
          <a:xfrm>
            <a:off x="6934320" y="62564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21" name="CustomShape 58"/>
          <p:cNvSpPr/>
          <p:nvPr/>
        </p:nvSpPr>
        <p:spPr>
          <a:xfrm rot="5400000">
            <a:off x="7856280" y="1617480"/>
            <a:ext cx="834840" cy="44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CustomShape 59"/>
          <p:cNvSpPr/>
          <p:nvPr/>
        </p:nvSpPr>
        <p:spPr>
          <a:xfrm>
            <a:off x="7059600" y="2521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3" name="CustomShape 60"/>
          <p:cNvSpPr/>
          <p:nvPr/>
        </p:nvSpPr>
        <p:spPr>
          <a:xfrm>
            <a:off x="7053120" y="20012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4" name="CustomShape 61"/>
          <p:cNvSpPr/>
          <p:nvPr/>
        </p:nvSpPr>
        <p:spPr>
          <a:xfrm>
            <a:off x="7073280" y="36273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5" name="CustomShape 62"/>
          <p:cNvSpPr/>
          <p:nvPr/>
        </p:nvSpPr>
        <p:spPr>
          <a:xfrm>
            <a:off x="7053840" y="5257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6" name="CustomShape 63"/>
          <p:cNvSpPr/>
          <p:nvPr/>
        </p:nvSpPr>
        <p:spPr>
          <a:xfrm>
            <a:off x="7052400" y="41709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7" name="CustomShape 64"/>
          <p:cNvSpPr/>
          <p:nvPr/>
        </p:nvSpPr>
        <p:spPr>
          <a:xfrm>
            <a:off x="7048080" y="3094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8" name="CustomShape 65"/>
          <p:cNvSpPr/>
          <p:nvPr/>
        </p:nvSpPr>
        <p:spPr>
          <a:xfrm>
            <a:off x="7068240" y="4704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9" name="CustomShape 66"/>
          <p:cNvSpPr/>
          <p:nvPr/>
        </p:nvSpPr>
        <p:spPr>
          <a:xfrm>
            <a:off x="7062480" y="58172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0" name="CustomShape 67"/>
          <p:cNvSpPr/>
          <p:nvPr/>
        </p:nvSpPr>
        <p:spPr>
          <a:xfrm>
            <a:off x="7053120" y="2126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1" name="CustomShape 68"/>
          <p:cNvSpPr/>
          <p:nvPr/>
        </p:nvSpPr>
        <p:spPr>
          <a:xfrm>
            <a:off x="7063920" y="2259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2" name="CustomShape 69"/>
          <p:cNvSpPr/>
          <p:nvPr/>
        </p:nvSpPr>
        <p:spPr>
          <a:xfrm>
            <a:off x="7059600" y="2382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3" name="CustomShape 70"/>
          <p:cNvSpPr/>
          <p:nvPr/>
        </p:nvSpPr>
        <p:spPr>
          <a:xfrm>
            <a:off x="7063920" y="2664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4" name="CustomShape 71"/>
          <p:cNvSpPr/>
          <p:nvPr/>
        </p:nvSpPr>
        <p:spPr>
          <a:xfrm>
            <a:off x="7053840" y="2796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5" name="CustomShape 72"/>
          <p:cNvSpPr/>
          <p:nvPr/>
        </p:nvSpPr>
        <p:spPr>
          <a:xfrm>
            <a:off x="7063920" y="29386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6" name="CustomShape 73"/>
          <p:cNvSpPr/>
          <p:nvPr/>
        </p:nvSpPr>
        <p:spPr>
          <a:xfrm>
            <a:off x="7053840" y="3233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7" name="CustomShape 74"/>
          <p:cNvSpPr/>
          <p:nvPr/>
        </p:nvSpPr>
        <p:spPr>
          <a:xfrm>
            <a:off x="7069680" y="33559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8" name="CustomShape 75"/>
          <p:cNvSpPr/>
          <p:nvPr/>
        </p:nvSpPr>
        <p:spPr>
          <a:xfrm>
            <a:off x="7073280" y="34880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9" name="CustomShape 76"/>
          <p:cNvSpPr/>
          <p:nvPr/>
        </p:nvSpPr>
        <p:spPr>
          <a:xfrm>
            <a:off x="7063920" y="3787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0" name="CustomShape 77"/>
          <p:cNvSpPr/>
          <p:nvPr/>
        </p:nvSpPr>
        <p:spPr>
          <a:xfrm>
            <a:off x="7053840" y="39092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1" name="CustomShape 78"/>
          <p:cNvSpPr/>
          <p:nvPr/>
        </p:nvSpPr>
        <p:spPr>
          <a:xfrm>
            <a:off x="7059600" y="4038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2" name="CustomShape 79"/>
          <p:cNvSpPr/>
          <p:nvPr/>
        </p:nvSpPr>
        <p:spPr>
          <a:xfrm>
            <a:off x="7059600" y="4300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3" name="CustomShape 80"/>
          <p:cNvSpPr/>
          <p:nvPr/>
        </p:nvSpPr>
        <p:spPr>
          <a:xfrm>
            <a:off x="7059600" y="4448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4" name="CustomShape 81"/>
          <p:cNvSpPr/>
          <p:nvPr/>
        </p:nvSpPr>
        <p:spPr>
          <a:xfrm>
            <a:off x="7063920" y="4572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5" name="CustomShape 82"/>
          <p:cNvSpPr/>
          <p:nvPr/>
        </p:nvSpPr>
        <p:spPr>
          <a:xfrm>
            <a:off x="7069680" y="4839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6" name="CustomShape 83"/>
          <p:cNvSpPr/>
          <p:nvPr/>
        </p:nvSpPr>
        <p:spPr>
          <a:xfrm>
            <a:off x="7063920" y="49820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7" name="CustomShape 84"/>
          <p:cNvSpPr/>
          <p:nvPr/>
        </p:nvSpPr>
        <p:spPr>
          <a:xfrm>
            <a:off x="7059600" y="51141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8" name="CustomShape 85"/>
          <p:cNvSpPr/>
          <p:nvPr/>
        </p:nvSpPr>
        <p:spPr>
          <a:xfrm>
            <a:off x="7053840" y="5397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9" name="CustomShape 86"/>
          <p:cNvSpPr/>
          <p:nvPr/>
        </p:nvSpPr>
        <p:spPr>
          <a:xfrm>
            <a:off x="7053840" y="5529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0" name="CustomShape 87"/>
          <p:cNvSpPr/>
          <p:nvPr/>
        </p:nvSpPr>
        <p:spPr>
          <a:xfrm>
            <a:off x="7053840" y="5671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1" name="CustomShape 88"/>
          <p:cNvSpPr/>
          <p:nvPr/>
        </p:nvSpPr>
        <p:spPr>
          <a:xfrm>
            <a:off x="7053840" y="5940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2" name="CustomShape 89"/>
          <p:cNvSpPr/>
          <p:nvPr/>
        </p:nvSpPr>
        <p:spPr>
          <a:xfrm>
            <a:off x="7059600" y="6073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3" name="CustomShape 90"/>
          <p:cNvSpPr/>
          <p:nvPr/>
        </p:nvSpPr>
        <p:spPr>
          <a:xfrm>
            <a:off x="7049520" y="61952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4" name="CustomShape 91"/>
          <p:cNvSpPr/>
          <p:nvPr/>
        </p:nvSpPr>
        <p:spPr>
          <a:xfrm>
            <a:off x="5793120" y="13068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5" name="CustomShape 92"/>
          <p:cNvSpPr/>
          <p:nvPr/>
        </p:nvSpPr>
        <p:spPr>
          <a:xfrm>
            <a:off x="6312960" y="14007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56" name="CustomShape 93"/>
          <p:cNvSpPr/>
          <p:nvPr/>
        </p:nvSpPr>
        <p:spPr>
          <a:xfrm>
            <a:off x="6306840" y="1529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57" name="CustomShape 94"/>
          <p:cNvSpPr/>
          <p:nvPr/>
        </p:nvSpPr>
        <p:spPr>
          <a:xfrm>
            <a:off x="6306840" y="1658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58" name="CustomShape 95"/>
          <p:cNvSpPr/>
          <p:nvPr/>
        </p:nvSpPr>
        <p:spPr>
          <a:xfrm>
            <a:off x="6306840" y="17877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59" name="CustomShape 96"/>
          <p:cNvSpPr/>
          <p:nvPr/>
        </p:nvSpPr>
        <p:spPr>
          <a:xfrm>
            <a:off x="6255360" y="1734840"/>
            <a:ext cx="2847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pg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CustomShape 97"/>
          <p:cNvSpPr/>
          <p:nvPr/>
        </p:nvSpPr>
        <p:spPr>
          <a:xfrm rot="5400000">
            <a:off x="6270120" y="147852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1" name="CustomShape 98"/>
          <p:cNvSpPr/>
          <p:nvPr/>
        </p:nvSpPr>
        <p:spPr>
          <a:xfrm>
            <a:off x="6764040" y="1727280"/>
            <a:ext cx="1486800" cy="3297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4" dur="indefinite" restart="never" nodeType="tmRoot">
          <p:childTnLst>
            <p:seq>
              <p:cTn id="335" dur="indefinite" nodeType="mainSeq">
                <p:childTnLst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9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2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5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5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0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6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9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92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95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9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01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04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0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10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13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16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1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22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2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28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31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34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3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40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46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4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52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55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58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6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64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6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3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6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9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2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5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8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1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4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0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3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6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9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1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15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18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1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4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0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3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6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9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42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45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48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1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4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0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3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6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1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3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2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5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8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9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2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5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8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1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4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8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1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4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0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3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3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9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với PolygonP (cách 2)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Point* 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PolygonP;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P[] = {{0, 0}, {1, 0}, {1, 1}, {0, 1}};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PolygonP* B = 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PgAllocB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(4);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PolygonP* PgAllocB(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(n &lt; 0)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szHead =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+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(Point*);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szData = n *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(Point);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buf = calloc(szHead + szData, 1);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(buf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PolygonP* pg = (Polygon*)buf;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pg-&gt;nVers = n;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pg-&gt;Vers = (Point*)((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*)buf + szHead);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pg;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CB94A175-4B52-40AE-975F-CFC79FD3BC4C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7926480" y="2140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6" name="CustomShape 5"/>
          <p:cNvSpPr/>
          <p:nvPr/>
        </p:nvSpPr>
        <p:spPr>
          <a:xfrm>
            <a:off x="8436600" y="2234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67" name="CustomShape 6"/>
          <p:cNvSpPr/>
          <p:nvPr/>
        </p:nvSpPr>
        <p:spPr>
          <a:xfrm>
            <a:off x="7363440" y="1371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8" name="CustomShape 7"/>
          <p:cNvSpPr/>
          <p:nvPr/>
        </p:nvSpPr>
        <p:spPr>
          <a:xfrm>
            <a:off x="6934320" y="14551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69" name="CustomShape 8"/>
          <p:cNvSpPr/>
          <p:nvPr/>
        </p:nvSpPr>
        <p:spPr>
          <a:xfrm>
            <a:off x="7305120" y="1987920"/>
            <a:ext cx="374040" cy="204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CustomShape 9"/>
          <p:cNvSpPr/>
          <p:nvPr/>
        </p:nvSpPr>
        <p:spPr>
          <a:xfrm>
            <a:off x="6935400" y="15987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1" name="CustomShape 10"/>
          <p:cNvSpPr/>
          <p:nvPr/>
        </p:nvSpPr>
        <p:spPr>
          <a:xfrm>
            <a:off x="6935400" y="17319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2" name="CustomShape 11"/>
          <p:cNvSpPr/>
          <p:nvPr/>
        </p:nvSpPr>
        <p:spPr>
          <a:xfrm>
            <a:off x="6939360" y="18666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3" name="CustomShape 12"/>
          <p:cNvSpPr/>
          <p:nvPr/>
        </p:nvSpPr>
        <p:spPr>
          <a:xfrm>
            <a:off x="6939360" y="1995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4" name="CustomShape 13"/>
          <p:cNvSpPr/>
          <p:nvPr/>
        </p:nvSpPr>
        <p:spPr>
          <a:xfrm>
            <a:off x="6939360" y="2130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5" name="CustomShape 14"/>
          <p:cNvSpPr/>
          <p:nvPr/>
        </p:nvSpPr>
        <p:spPr>
          <a:xfrm>
            <a:off x="7043400" y="13982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76" name="CustomShape 15"/>
          <p:cNvSpPr/>
          <p:nvPr/>
        </p:nvSpPr>
        <p:spPr>
          <a:xfrm>
            <a:off x="6940080" y="21308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7" name="CustomShape 16"/>
          <p:cNvSpPr/>
          <p:nvPr/>
        </p:nvSpPr>
        <p:spPr>
          <a:xfrm>
            <a:off x="6934320" y="2259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8" name="CustomShape 17"/>
          <p:cNvSpPr/>
          <p:nvPr/>
        </p:nvSpPr>
        <p:spPr>
          <a:xfrm>
            <a:off x="6934320" y="23886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9" name="CustomShape 18"/>
          <p:cNvSpPr/>
          <p:nvPr/>
        </p:nvSpPr>
        <p:spPr>
          <a:xfrm>
            <a:off x="6934320" y="2517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80" name="CustomShape 19"/>
          <p:cNvSpPr/>
          <p:nvPr/>
        </p:nvSpPr>
        <p:spPr>
          <a:xfrm>
            <a:off x="6934320" y="2652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81" name="CustomShape 20"/>
          <p:cNvSpPr/>
          <p:nvPr/>
        </p:nvSpPr>
        <p:spPr>
          <a:xfrm>
            <a:off x="6940080" y="2792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82" name="CustomShape 21"/>
          <p:cNvSpPr/>
          <p:nvPr/>
        </p:nvSpPr>
        <p:spPr>
          <a:xfrm>
            <a:off x="6940080" y="2933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83" name="CustomShape 22"/>
          <p:cNvSpPr/>
          <p:nvPr/>
        </p:nvSpPr>
        <p:spPr>
          <a:xfrm>
            <a:off x="6940080" y="3074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84" name="CustomShape 23"/>
          <p:cNvSpPr/>
          <p:nvPr/>
        </p:nvSpPr>
        <p:spPr>
          <a:xfrm>
            <a:off x="6934320" y="32187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85" name="CustomShape 24"/>
          <p:cNvSpPr/>
          <p:nvPr/>
        </p:nvSpPr>
        <p:spPr>
          <a:xfrm>
            <a:off x="6940080" y="33559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86" name="CustomShape 25"/>
          <p:cNvSpPr/>
          <p:nvPr/>
        </p:nvSpPr>
        <p:spPr>
          <a:xfrm>
            <a:off x="6940080" y="3496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87" name="CustomShape 26"/>
          <p:cNvSpPr/>
          <p:nvPr/>
        </p:nvSpPr>
        <p:spPr>
          <a:xfrm>
            <a:off x="6940080" y="3631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88" name="CustomShape 27"/>
          <p:cNvSpPr/>
          <p:nvPr/>
        </p:nvSpPr>
        <p:spPr>
          <a:xfrm>
            <a:off x="6934320" y="37659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89" name="CustomShape 28"/>
          <p:cNvSpPr/>
          <p:nvPr/>
        </p:nvSpPr>
        <p:spPr>
          <a:xfrm>
            <a:off x="6940080" y="3910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0" name="CustomShape 29"/>
          <p:cNvSpPr/>
          <p:nvPr/>
        </p:nvSpPr>
        <p:spPr>
          <a:xfrm>
            <a:off x="6940080" y="4041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1" name="CustomShape 30"/>
          <p:cNvSpPr/>
          <p:nvPr/>
        </p:nvSpPr>
        <p:spPr>
          <a:xfrm>
            <a:off x="6940080" y="41706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2" name="CustomShape 31"/>
          <p:cNvSpPr/>
          <p:nvPr/>
        </p:nvSpPr>
        <p:spPr>
          <a:xfrm>
            <a:off x="7353360" y="21927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&lt;101&gt;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3" name="CustomShape 32"/>
          <p:cNvSpPr/>
          <p:nvPr/>
        </p:nvSpPr>
        <p:spPr>
          <a:xfrm>
            <a:off x="7350480" y="3283200"/>
            <a:ext cx="655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&lt;109&gt;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4" name="CustomShape 33"/>
          <p:cNvSpPr/>
          <p:nvPr/>
        </p:nvSpPr>
        <p:spPr>
          <a:xfrm>
            <a:off x="7370280" y="4366800"/>
            <a:ext cx="644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&lt;117&gt;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5" name="CustomShape 34"/>
          <p:cNvSpPr/>
          <p:nvPr/>
        </p:nvSpPr>
        <p:spPr>
          <a:xfrm>
            <a:off x="6934320" y="4300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6" name="CustomShape 35"/>
          <p:cNvSpPr/>
          <p:nvPr/>
        </p:nvSpPr>
        <p:spPr>
          <a:xfrm>
            <a:off x="6940080" y="4437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7" name="CustomShape 36"/>
          <p:cNvSpPr/>
          <p:nvPr/>
        </p:nvSpPr>
        <p:spPr>
          <a:xfrm>
            <a:off x="6940080" y="4578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8" name="CustomShape 37"/>
          <p:cNvSpPr/>
          <p:nvPr/>
        </p:nvSpPr>
        <p:spPr>
          <a:xfrm>
            <a:off x="6940080" y="47131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9" name="CustomShape 38"/>
          <p:cNvSpPr/>
          <p:nvPr/>
        </p:nvSpPr>
        <p:spPr>
          <a:xfrm>
            <a:off x="6934320" y="48481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00" name="CustomShape 39"/>
          <p:cNvSpPr/>
          <p:nvPr/>
        </p:nvSpPr>
        <p:spPr>
          <a:xfrm>
            <a:off x="6940080" y="49806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01" name="CustomShape 40"/>
          <p:cNvSpPr/>
          <p:nvPr/>
        </p:nvSpPr>
        <p:spPr>
          <a:xfrm>
            <a:off x="6940080" y="51120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02" name="CustomShape 41"/>
          <p:cNvSpPr/>
          <p:nvPr/>
        </p:nvSpPr>
        <p:spPr>
          <a:xfrm>
            <a:off x="6940080" y="5252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03" name="CustomShape 42"/>
          <p:cNvSpPr/>
          <p:nvPr/>
        </p:nvSpPr>
        <p:spPr>
          <a:xfrm>
            <a:off x="7369920" y="54630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4" name="CustomShape 43"/>
          <p:cNvSpPr/>
          <p:nvPr/>
        </p:nvSpPr>
        <p:spPr>
          <a:xfrm rot="16200000">
            <a:off x="6874560" y="1852200"/>
            <a:ext cx="579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&lt;101&gt;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5" name="CustomShape 44"/>
          <p:cNvSpPr/>
          <p:nvPr/>
        </p:nvSpPr>
        <p:spPr>
          <a:xfrm rot="5400000">
            <a:off x="7437240" y="975240"/>
            <a:ext cx="604080" cy="1879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CustomShape 45"/>
          <p:cNvSpPr/>
          <p:nvPr/>
        </p:nvSpPr>
        <p:spPr>
          <a:xfrm>
            <a:off x="8440560" y="2363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07" name="CustomShape 46"/>
          <p:cNvSpPr/>
          <p:nvPr/>
        </p:nvSpPr>
        <p:spPr>
          <a:xfrm>
            <a:off x="8440560" y="2492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08" name="CustomShape 47"/>
          <p:cNvSpPr/>
          <p:nvPr/>
        </p:nvSpPr>
        <p:spPr>
          <a:xfrm>
            <a:off x="8440560" y="2621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09" name="CustomShape 48"/>
          <p:cNvSpPr/>
          <p:nvPr/>
        </p:nvSpPr>
        <p:spPr>
          <a:xfrm>
            <a:off x="8389800" y="2588400"/>
            <a:ext cx="2574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10" name="CustomShape 49"/>
          <p:cNvSpPr/>
          <p:nvPr/>
        </p:nvSpPr>
        <p:spPr>
          <a:xfrm rot="5400000">
            <a:off x="8403840" y="23122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1" name="CustomShape 50"/>
          <p:cNvSpPr/>
          <p:nvPr/>
        </p:nvSpPr>
        <p:spPr>
          <a:xfrm>
            <a:off x="6940080" y="5389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12" name="CustomShape 51"/>
          <p:cNvSpPr/>
          <p:nvPr/>
        </p:nvSpPr>
        <p:spPr>
          <a:xfrm>
            <a:off x="6934320" y="5526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13" name="CustomShape 52"/>
          <p:cNvSpPr/>
          <p:nvPr/>
        </p:nvSpPr>
        <p:spPr>
          <a:xfrm>
            <a:off x="6934320" y="5667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14" name="CustomShape 53"/>
          <p:cNvSpPr/>
          <p:nvPr/>
        </p:nvSpPr>
        <p:spPr>
          <a:xfrm>
            <a:off x="6934320" y="5802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15" name="CustomShape 54"/>
          <p:cNvSpPr/>
          <p:nvPr/>
        </p:nvSpPr>
        <p:spPr>
          <a:xfrm>
            <a:off x="6940080" y="59371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16" name="CustomShape 55"/>
          <p:cNvSpPr/>
          <p:nvPr/>
        </p:nvSpPr>
        <p:spPr>
          <a:xfrm>
            <a:off x="6934320" y="60696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17" name="CustomShape 56"/>
          <p:cNvSpPr/>
          <p:nvPr/>
        </p:nvSpPr>
        <p:spPr>
          <a:xfrm>
            <a:off x="6934320" y="62010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18" name="CustomShape 57"/>
          <p:cNvSpPr/>
          <p:nvPr/>
        </p:nvSpPr>
        <p:spPr>
          <a:xfrm>
            <a:off x="6934320" y="6329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19" name="CustomShape 58"/>
          <p:cNvSpPr/>
          <p:nvPr/>
        </p:nvSpPr>
        <p:spPr>
          <a:xfrm>
            <a:off x="8446320" y="990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20" name="CustomShape 59"/>
          <p:cNvSpPr/>
          <p:nvPr/>
        </p:nvSpPr>
        <p:spPr>
          <a:xfrm>
            <a:off x="8452440" y="11253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21" name="CustomShape 60"/>
          <p:cNvSpPr/>
          <p:nvPr/>
        </p:nvSpPr>
        <p:spPr>
          <a:xfrm>
            <a:off x="8452440" y="12542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22" name="CustomShape 61"/>
          <p:cNvSpPr/>
          <p:nvPr/>
        </p:nvSpPr>
        <p:spPr>
          <a:xfrm>
            <a:off x="8452440" y="13892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23" name="CustomShape 62"/>
          <p:cNvSpPr/>
          <p:nvPr/>
        </p:nvSpPr>
        <p:spPr>
          <a:xfrm>
            <a:off x="8383680" y="1301400"/>
            <a:ext cx="3153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pg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24" name="CustomShape 63"/>
          <p:cNvSpPr/>
          <p:nvPr/>
        </p:nvSpPr>
        <p:spPr>
          <a:xfrm>
            <a:off x="7944120" y="902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5" name="CustomShape 64"/>
          <p:cNvSpPr/>
          <p:nvPr/>
        </p:nvSpPr>
        <p:spPr>
          <a:xfrm rot="16200000">
            <a:off x="8430480" y="1122480"/>
            <a:ext cx="503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CustomShape 65"/>
          <p:cNvSpPr/>
          <p:nvPr/>
        </p:nvSpPr>
        <p:spPr>
          <a:xfrm rot="5400000">
            <a:off x="7919640" y="1218960"/>
            <a:ext cx="314640" cy="2973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CustomShape 66"/>
          <p:cNvSpPr/>
          <p:nvPr/>
        </p:nvSpPr>
        <p:spPr>
          <a:xfrm>
            <a:off x="7088400" y="1522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8" name="CustomShape 67"/>
          <p:cNvSpPr/>
          <p:nvPr/>
        </p:nvSpPr>
        <p:spPr>
          <a:xfrm>
            <a:off x="7572240" y="243720"/>
            <a:ext cx="50256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29" name="CustomShape 68"/>
          <p:cNvSpPr/>
          <p:nvPr/>
        </p:nvSpPr>
        <p:spPr>
          <a:xfrm>
            <a:off x="7578000" y="378720"/>
            <a:ext cx="50256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30" name="CustomShape 69"/>
          <p:cNvSpPr/>
          <p:nvPr/>
        </p:nvSpPr>
        <p:spPr>
          <a:xfrm>
            <a:off x="7578000" y="507600"/>
            <a:ext cx="50256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31" name="CustomShape 70"/>
          <p:cNvSpPr/>
          <p:nvPr/>
        </p:nvSpPr>
        <p:spPr>
          <a:xfrm>
            <a:off x="7578000" y="642240"/>
            <a:ext cx="50256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32" name="CustomShape 71"/>
          <p:cNvSpPr/>
          <p:nvPr/>
        </p:nvSpPr>
        <p:spPr>
          <a:xfrm>
            <a:off x="7516800" y="584280"/>
            <a:ext cx="3592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buf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33" name="CustomShape 72"/>
          <p:cNvSpPr/>
          <p:nvPr/>
        </p:nvSpPr>
        <p:spPr>
          <a:xfrm rot="16200000">
            <a:off x="7579080" y="375480"/>
            <a:ext cx="503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4" name="CustomShape 73"/>
          <p:cNvSpPr/>
          <p:nvPr/>
        </p:nvSpPr>
        <p:spPr>
          <a:xfrm flipV="1" rot="16200000">
            <a:off x="7760520" y="1692720"/>
            <a:ext cx="614880" cy="2797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74"/>
          <p:cNvSpPr/>
          <p:nvPr/>
        </p:nvSpPr>
        <p:spPr>
          <a:xfrm>
            <a:off x="6935400" y="6467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5" dur="indefinite" restart="never" nodeType="tmRoot">
          <p:childTnLst>
            <p:seq>
              <p:cTn id="656" dur="indefinite" nodeType="mainSeq">
                <p:childTnLst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1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4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0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3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6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1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4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3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6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4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0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3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6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9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2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5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8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1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4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0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3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6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9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2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5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8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1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4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7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0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3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6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9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2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5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8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1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4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7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0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3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6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9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2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5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8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1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4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7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0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3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6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1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4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7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0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6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9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2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7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2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5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0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3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5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8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91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94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9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00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03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06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09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2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5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8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1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4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7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30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CustomShape 1"/>
          <p:cNvSpPr/>
          <p:nvPr/>
        </p:nvSpPr>
        <p:spPr>
          <a:xfrm>
            <a:off x="6934320" y="6548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37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8" name="TextShape 3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0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với PolygonP (cách 2)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x, y;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Point* 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PolygonP;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P[] = {{0, 0}, {1, 0}, {1, 1}, {0, 1}};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PolygonP* B = PgAllocB(4);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(B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4; i++){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1508760" indent="-182520" algn="just">
              <a:lnSpc>
                <a:spcPct val="100000"/>
              </a:lnSpc>
              <a:spcBef>
                <a:spcPts val="400"/>
              </a:spcBef>
              <a:buClr>
                <a:srgbClr val="964305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B-&gt;Vers[i] = P[i];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9" name="TextShape 4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AA09621-7219-43CA-AAAB-879AD01F5CE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40" name="CustomShape 5"/>
          <p:cNvSpPr/>
          <p:nvPr/>
        </p:nvSpPr>
        <p:spPr>
          <a:xfrm>
            <a:off x="7926480" y="2140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1" name="CustomShape 6"/>
          <p:cNvSpPr/>
          <p:nvPr/>
        </p:nvSpPr>
        <p:spPr>
          <a:xfrm>
            <a:off x="8436600" y="2234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42" name="CustomShape 7"/>
          <p:cNvSpPr/>
          <p:nvPr/>
        </p:nvSpPr>
        <p:spPr>
          <a:xfrm>
            <a:off x="7363440" y="1447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3" name="CustomShape 8"/>
          <p:cNvSpPr/>
          <p:nvPr/>
        </p:nvSpPr>
        <p:spPr>
          <a:xfrm>
            <a:off x="6934320" y="15314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44" name="CustomShape 9"/>
          <p:cNvSpPr/>
          <p:nvPr/>
        </p:nvSpPr>
        <p:spPr>
          <a:xfrm>
            <a:off x="7392600" y="1876680"/>
            <a:ext cx="286560" cy="3549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CustomShape 10"/>
          <p:cNvSpPr/>
          <p:nvPr/>
        </p:nvSpPr>
        <p:spPr>
          <a:xfrm>
            <a:off x="6935400" y="1674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46" name="CustomShape 11"/>
          <p:cNvSpPr/>
          <p:nvPr/>
        </p:nvSpPr>
        <p:spPr>
          <a:xfrm>
            <a:off x="6935400" y="18079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47" name="CustomShape 12"/>
          <p:cNvSpPr/>
          <p:nvPr/>
        </p:nvSpPr>
        <p:spPr>
          <a:xfrm>
            <a:off x="6939360" y="19429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48" name="CustomShape 13"/>
          <p:cNvSpPr/>
          <p:nvPr/>
        </p:nvSpPr>
        <p:spPr>
          <a:xfrm>
            <a:off x="6939360" y="2071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49" name="CustomShape 14"/>
          <p:cNvSpPr/>
          <p:nvPr/>
        </p:nvSpPr>
        <p:spPr>
          <a:xfrm>
            <a:off x="6939360" y="22064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50" name="CustomShape 15"/>
          <p:cNvSpPr/>
          <p:nvPr/>
        </p:nvSpPr>
        <p:spPr>
          <a:xfrm>
            <a:off x="7043400" y="1474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51" name="CustomShape 16"/>
          <p:cNvSpPr/>
          <p:nvPr/>
        </p:nvSpPr>
        <p:spPr>
          <a:xfrm>
            <a:off x="6940080" y="2206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52" name="CustomShape 17"/>
          <p:cNvSpPr/>
          <p:nvPr/>
        </p:nvSpPr>
        <p:spPr>
          <a:xfrm>
            <a:off x="6934320" y="2335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53" name="CustomShape 18"/>
          <p:cNvSpPr/>
          <p:nvPr/>
        </p:nvSpPr>
        <p:spPr>
          <a:xfrm>
            <a:off x="6934320" y="24649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54" name="CustomShape 19"/>
          <p:cNvSpPr/>
          <p:nvPr/>
        </p:nvSpPr>
        <p:spPr>
          <a:xfrm>
            <a:off x="6934320" y="2593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55" name="CustomShape 20"/>
          <p:cNvSpPr/>
          <p:nvPr/>
        </p:nvSpPr>
        <p:spPr>
          <a:xfrm>
            <a:off x="6934320" y="27284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56" name="CustomShape 21"/>
          <p:cNvSpPr/>
          <p:nvPr/>
        </p:nvSpPr>
        <p:spPr>
          <a:xfrm>
            <a:off x="6940080" y="28692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57" name="CustomShape 22"/>
          <p:cNvSpPr/>
          <p:nvPr/>
        </p:nvSpPr>
        <p:spPr>
          <a:xfrm>
            <a:off x="6940080" y="30099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58" name="CustomShape 23"/>
          <p:cNvSpPr/>
          <p:nvPr/>
        </p:nvSpPr>
        <p:spPr>
          <a:xfrm>
            <a:off x="6940080" y="3150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59" name="CustomShape 24"/>
          <p:cNvSpPr/>
          <p:nvPr/>
        </p:nvSpPr>
        <p:spPr>
          <a:xfrm>
            <a:off x="6934320" y="3294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60" name="CustomShape 25"/>
          <p:cNvSpPr/>
          <p:nvPr/>
        </p:nvSpPr>
        <p:spPr>
          <a:xfrm>
            <a:off x="6940080" y="3431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61" name="CustomShape 26"/>
          <p:cNvSpPr/>
          <p:nvPr/>
        </p:nvSpPr>
        <p:spPr>
          <a:xfrm>
            <a:off x="6940080" y="3572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62" name="CustomShape 27"/>
          <p:cNvSpPr/>
          <p:nvPr/>
        </p:nvSpPr>
        <p:spPr>
          <a:xfrm>
            <a:off x="6940080" y="3707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63" name="CustomShape 28"/>
          <p:cNvSpPr/>
          <p:nvPr/>
        </p:nvSpPr>
        <p:spPr>
          <a:xfrm>
            <a:off x="6934320" y="3842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64" name="CustomShape 29"/>
          <p:cNvSpPr/>
          <p:nvPr/>
        </p:nvSpPr>
        <p:spPr>
          <a:xfrm>
            <a:off x="6940080" y="3986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65" name="CustomShape 30"/>
          <p:cNvSpPr/>
          <p:nvPr/>
        </p:nvSpPr>
        <p:spPr>
          <a:xfrm>
            <a:off x="6940080" y="4117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66" name="CustomShape 31"/>
          <p:cNvSpPr/>
          <p:nvPr/>
        </p:nvSpPr>
        <p:spPr>
          <a:xfrm>
            <a:off x="6940080" y="4246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67" name="CustomShape 32"/>
          <p:cNvSpPr/>
          <p:nvPr/>
        </p:nvSpPr>
        <p:spPr>
          <a:xfrm>
            <a:off x="7353360" y="22320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&lt;101&gt;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8" name="CustomShape 33"/>
          <p:cNvSpPr/>
          <p:nvPr/>
        </p:nvSpPr>
        <p:spPr>
          <a:xfrm>
            <a:off x="7350480" y="3328200"/>
            <a:ext cx="655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&lt;109&gt;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9" name="CustomShape 34"/>
          <p:cNvSpPr/>
          <p:nvPr/>
        </p:nvSpPr>
        <p:spPr>
          <a:xfrm>
            <a:off x="7370280" y="4400640"/>
            <a:ext cx="644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&lt;117&gt;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0" name="CustomShape 35"/>
          <p:cNvSpPr/>
          <p:nvPr/>
        </p:nvSpPr>
        <p:spPr>
          <a:xfrm>
            <a:off x="6934320" y="4376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71" name="CustomShape 36"/>
          <p:cNvSpPr/>
          <p:nvPr/>
        </p:nvSpPr>
        <p:spPr>
          <a:xfrm>
            <a:off x="6940080" y="4514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72" name="CustomShape 37"/>
          <p:cNvSpPr/>
          <p:nvPr/>
        </p:nvSpPr>
        <p:spPr>
          <a:xfrm>
            <a:off x="6934320" y="46540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73" name="CustomShape 38"/>
          <p:cNvSpPr/>
          <p:nvPr/>
        </p:nvSpPr>
        <p:spPr>
          <a:xfrm>
            <a:off x="6940080" y="47894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74" name="CustomShape 39"/>
          <p:cNvSpPr/>
          <p:nvPr/>
        </p:nvSpPr>
        <p:spPr>
          <a:xfrm>
            <a:off x="6934320" y="49244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75" name="CustomShape 40"/>
          <p:cNvSpPr/>
          <p:nvPr/>
        </p:nvSpPr>
        <p:spPr>
          <a:xfrm>
            <a:off x="6940080" y="50569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76" name="CustomShape 41"/>
          <p:cNvSpPr/>
          <p:nvPr/>
        </p:nvSpPr>
        <p:spPr>
          <a:xfrm>
            <a:off x="6940080" y="51879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77" name="CustomShape 42"/>
          <p:cNvSpPr/>
          <p:nvPr/>
        </p:nvSpPr>
        <p:spPr>
          <a:xfrm>
            <a:off x="6940080" y="5328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78" name="CustomShape 43"/>
          <p:cNvSpPr/>
          <p:nvPr/>
        </p:nvSpPr>
        <p:spPr>
          <a:xfrm>
            <a:off x="7369920" y="55069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9" name="CustomShape 44"/>
          <p:cNvSpPr/>
          <p:nvPr/>
        </p:nvSpPr>
        <p:spPr>
          <a:xfrm rot="16200000">
            <a:off x="6874560" y="1910880"/>
            <a:ext cx="579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&lt;101&gt;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0" name="CustomShape 45"/>
          <p:cNvSpPr/>
          <p:nvPr/>
        </p:nvSpPr>
        <p:spPr>
          <a:xfrm>
            <a:off x="8440560" y="2363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81" name="CustomShape 46"/>
          <p:cNvSpPr/>
          <p:nvPr/>
        </p:nvSpPr>
        <p:spPr>
          <a:xfrm>
            <a:off x="8440560" y="2492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82" name="CustomShape 47"/>
          <p:cNvSpPr/>
          <p:nvPr/>
        </p:nvSpPr>
        <p:spPr>
          <a:xfrm>
            <a:off x="8440560" y="2621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83" name="CustomShape 48"/>
          <p:cNvSpPr/>
          <p:nvPr/>
        </p:nvSpPr>
        <p:spPr>
          <a:xfrm>
            <a:off x="8389800" y="2588400"/>
            <a:ext cx="2574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84" name="CustomShape 49"/>
          <p:cNvSpPr/>
          <p:nvPr/>
        </p:nvSpPr>
        <p:spPr>
          <a:xfrm rot="5400000">
            <a:off x="8403840" y="23122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5" name="CustomShape 50"/>
          <p:cNvSpPr/>
          <p:nvPr/>
        </p:nvSpPr>
        <p:spPr>
          <a:xfrm>
            <a:off x="6940080" y="5465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86" name="CustomShape 51"/>
          <p:cNvSpPr/>
          <p:nvPr/>
        </p:nvSpPr>
        <p:spPr>
          <a:xfrm>
            <a:off x="6934320" y="5603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87" name="CustomShape 52"/>
          <p:cNvSpPr/>
          <p:nvPr/>
        </p:nvSpPr>
        <p:spPr>
          <a:xfrm>
            <a:off x="6934320" y="5743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88" name="CustomShape 53"/>
          <p:cNvSpPr/>
          <p:nvPr/>
        </p:nvSpPr>
        <p:spPr>
          <a:xfrm>
            <a:off x="6934320" y="58784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89" name="CustomShape 54"/>
          <p:cNvSpPr/>
          <p:nvPr/>
        </p:nvSpPr>
        <p:spPr>
          <a:xfrm>
            <a:off x="6940080" y="60134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90" name="CustomShape 55"/>
          <p:cNvSpPr/>
          <p:nvPr/>
        </p:nvSpPr>
        <p:spPr>
          <a:xfrm>
            <a:off x="6934320" y="61459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91" name="CustomShape 56"/>
          <p:cNvSpPr/>
          <p:nvPr/>
        </p:nvSpPr>
        <p:spPr>
          <a:xfrm>
            <a:off x="6934320" y="6277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92" name="CustomShape 57"/>
          <p:cNvSpPr/>
          <p:nvPr/>
        </p:nvSpPr>
        <p:spPr>
          <a:xfrm>
            <a:off x="6934320" y="64062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93" name="CustomShape 58"/>
          <p:cNvSpPr/>
          <p:nvPr/>
        </p:nvSpPr>
        <p:spPr>
          <a:xfrm flipV="1" rot="16200000">
            <a:off x="7798680" y="1730880"/>
            <a:ext cx="538560" cy="2797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CustomShape 59"/>
          <p:cNvSpPr/>
          <p:nvPr/>
        </p:nvSpPr>
        <p:spPr>
          <a:xfrm>
            <a:off x="7049520" y="27968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95" name="CustomShape 60"/>
          <p:cNvSpPr/>
          <p:nvPr/>
        </p:nvSpPr>
        <p:spPr>
          <a:xfrm>
            <a:off x="7043040" y="22690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96" name="CustomShape 61"/>
          <p:cNvSpPr/>
          <p:nvPr/>
        </p:nvSpPr>
        <p:spPr>
          <a:xfrm>
            <a:off x="7062840" y="39160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97" name="CustomShape 62"/>
          <p:cNvSpPr/>
          <p:nvPr/>
        </p:nvSpPr>
        <p:spPr>
          <a:xfrm>
            <a:off x="7049520" y="55310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98" name="CustomShape 63"/>
          <p:cNvSpPr/>
          <p:nvPr/>
        </p:nvSpPr>
        <p:spPr>
          <a:xfrm>
            <a:off x="7041960" y="4448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99" name="CustomShape 64"/>
          <p:cNvSpPr/>
          <p:nvPr/>
        </p:nvSpPr>
        <p:spPr>
          <a:xfrm>
            <a:off x="7049880" y="33656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00" name="CustomShape 65"/>
          <p:cNvSpPr/>
          <p:nvPr/>
        </p:nvSpPr>
        <p:spPr>
          <a:xfrm>
            <a:off x="7058160" y="49856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01" name="CustomShape 66"/>
          <p:cNvSpPr/>
          <p:nvPr/>
        </p:nvSpPr>
        <p:spPr>
          <a:xfrm>
            <a:off x="7046280" y="60746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02" name="CustomShape 67"/>
          <p:cNvSpPr/>
          <p:nvPr/>
        </p:nvSpPr>
        <p:spPr>
          <a:xfrm>
            <a:off x="7043040" y="24008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03" name="CustomShape 68"/>
          <p:cNvSpPr/>
          <p:nvPr/>
        </p:nvSpPr>
        <p:spPr>
          <a:xfrm>
            <a:off x="7045200" y="25189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04" name="CustomShape 69"/>
          <p:cNvSpPr/>
          <p:nvPr/>
        </p:nvSpPr>
        <p:spPr>
          <a:xfrm>
            <a:off x="7045200" y="26679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05" name="CustomShape 70"/>
          <p:cNvSpPr/>
          <p:nvPr/>
        </p:nvSpPr>
        <p:spPr>
          <a:xfrm>
            <a:off x="7051320" y="2944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06" name="CustomShape 71"/>
          <p:cNvSpPr/>
          <p:nvPr/>
        </p:nvSpPr>
        <p:spPr>
          <a:xfrm>
            <a:off x="7053840" y="3087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07" name="CustomShape 72"/>
          <p:cNvSpPr/>
          <p:nvPr/>
        </p:nvSpPr>
        <p:spPr>
          <a:xfrm>
            <a:off x="7047720" y="3229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08" name="CustomShape 73"/>
          <p:cNvSpPr/>
          <p:nvPr/>
        </p:nvSpPr>
        <p:spPr>
          <a:xfrm>
            <a:off x="7057440" y="35089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09" name="CustomShape 74"/>
          <p:cNvSpPr/>
          <p:nvPr/>
        </p:nvSpPr>
        <p:spPr>
          <a:xfrm>
            <a:off x="7059600" y="36406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0" name="CustomShape 75"/>
          <p:cNvSpPr/>
          <p:nvPr/>
        </p:nvSpPr>
        <p:spPr>
          <a:xfrm>
            <a:off x="7062840" y="3777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1" name="CustomShape 76"/>
          <p:cNvSpPr/>
          <p:nvPr/>
        </p:nvSpPr>
        <p:spPr>
          <a:xfrm>
            <a:off x="7053480" y="4047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2" name="CustomShape 77"/>
          <p:cNvSpPr/>
          <p:nvPr/>
        </p:nvSpPr>
        <p:spPr>
          <a:xfrm>
            <a:off x="7049520" y="4178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3" name="CustomShape 78"/>
          <p:cNvSpPr/>
          <p:nvPr/>
        </p:nvSpPr>
        <p:spPr>
          <a:xfrm>
            <a:off x="7049520" y="4308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4" name="CustomShape 79"/>
          <p:cNvSpPr/>
          <p:nvPr/>
        </p:nvSpPr>
        <p:spPr>
          <a:xfrm>
            <a:off x="7043400" y="45910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5" name="CustomShape 80"/>
          <p:cNvSpPr/>
          <p:nvPr/>
        </p:nvSpPr>
        <p:spPr>
          <a:xfrm>
            <a:off x="7049520" y="47253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6" name="CustomShape 81"/>
          <p:cNvSpPr/>
          <p:nvPr/>
        </p:nvSpPr>
        <p:spPr>
          <a:xfrm>
            <a:off x="7051320" y="4856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7" name="CustomShape 82"/>
          <p:cNvSpPr/>
          <p:nvPr/>
        </p:nvSpPr>
        <p:spPr>
          <a:xfrm>
            <a:off x="7059600" y="51199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8" name="CustomShape 83"/>
          <p:cNvSpPr/>
          <p:nvPr/>
        </p:nvSpPr>
        <p:spPr>
          <a:xfrm>
            <a:off x="7053480" y="52646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9" name="CustomShape 84"/>
          <p:cNvSpPr/>
          <p:nvPr/>
        </p:nvSpPr>
        <p:spPr>
          <a:xfrm>
            <a:off x="7049520" y="54021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20" name="CustomShape 85"/>
          <p:cNvSpPr/>
          <p:nvPr/>
        </p:nvSpPr>
        <p:spPr>
          <a:xfrm>
            <a:off x="7049520" y="5675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21" name="CustomShape 86"/>
          <p:cNvSpPr/>
          <p:nvPr/>
        </p:nvSpPr>
        <p:spPr>
          <a:xfrm>
            <a:off x="7049520" y="5814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22" name="CustomShape 87"/>
          <p:cNvSpPr/>
          <p:nvPr/>
        </p:nvSpPr>
        <p:spPr>
          <a:xfrm>
            <a:off x="7049520" y="59403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23" name="CustomShape 88"/>
          <p:cNvSpPr/>
          <p:nvPr/>
        </p:nvSpPr>
        <p:spPr>
          <a:xfrm>
            <a:off x="7049520" y="62154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24" name="CustomShape 89"/>
          <p:cNvSpPr/>
          <p:nvPr/>
        </p:nvSpPr>
        <p:spPr>
          <a:xfrm>
            <a:off x="7049520" y="63471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25" name="CustomShape 90"/>
          <p:cNvSpPr/>
          <p:nvPr/>
        </p:nvSpPr>
        <p:spPr>
          <a:xfrm>
            <a:off x="7051320" y="64850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2" dur="indefinite" restart="never" nodeType="tmRoot">
          <p:childTnLst>
            <p:seq>
              <p:cTn id="933" dur="indefinite" nodeType="mainSeq">
                <p:childTnLst>
                  <p:par>
                    <p:cTn id="934" fill="hold">
                      <p:stCondLst>
                        <p:cond delay="indefinite"/>
                      </p:stCondLst>
                      <p:childTnLst>
                        <p:par>
                          <p:cTn id="935" fill="hold">
                            <p:stCondLst>
                              <p:cond delay="0"/>
                            </p:stCondLst>
                            <p:childTnLst>
                              <p:par>
                                <p:cTn id="9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8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1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4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7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0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3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6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9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>
                      <p:stCondLst>
                        <p:cond delay="indefinite"/>
                      </p:stCondLst>
                      <p:childTnLst>
                        <p:par>
                          <p:cTn id="961" fill="hold">
                            <p:stCondLst>
                              <p:cond delay="0"/>
                            </p:stCondLst>
                            <p:childTnLst>
                              <p:par>
                                <p:cTn id="9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4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7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0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3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6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9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2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5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6" fill="hold">
                      <p:stCondLst>
                        <p:cond delay="indefinite"/>
                      </p:stCondLst>
                      <p:childTnLst>
                        <p:par>
                          <p:cTn id="987" fill="hold">
                            <p:stCondLst>
                              <p:cond delay="0"/>
                            </p:stCondLst>
                            <p:childTnLst>
                              <p:par>
                                <p:cTn id="9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0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3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6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9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2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5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8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1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fill="hold">
                      <p:stCondLst>
                        <p:cond delay="indefinite"/>
                      </p:stCondLst>
                      <p:childTnLst>
                        <p:par>
                          <p:cTn id="1013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6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9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2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5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8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1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4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/>
          <p:cNvSpPr/>
          <p:nvPr/>
        </p:nvSpPr>
        <p:spPr>
          <a:xfrm>
            <a:off x="6934320" y="65581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27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8" name="TextShape 3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9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với PolygonP (cách 2)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Point* 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PolygonP;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P[] = {{0, 0}, {1, 0}, {1, 1}, {0, 1}};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PolygonP* B = PgAllocB(4);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(B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4; i++) B-&gt;Vers[i] = P[i];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pgFreeB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(B);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pgFreeB(PolygonP* pg){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(pg != NULL) free(pg);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9" name="TextShape 4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1826333-99F2-41DC-B777-E3A5D6FEB4B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30" name="CustomShape 5"/>
          <p:cNvSpPr/>
          <p:nvPr/>
        </p:nvSpPr>
        <p:spPr>
          <a:xfrm>
            <a:off x="7926480" y="2140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1" name="CustomShape 6"/>
          <p:cNvSpPr/>
          <p:nvPr/>
        </p:nvSpPr>
        <p:spPr>
          <a:xfrm>
            <a:off x="8436600" y="2234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32" name="CustomShape 7"/>
          <p:cNvSpPr/>
          <p:nvPr/>
        </p:nvSpPr>
        <p:spPr>
          <a:xfrm>
            <a:off x="7363440" y="14576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3" name="CustomShape 8"/>
          <p:cNvSpPr/>
          <p:nvPr/>
        </p:nvSpPr>
        <p:spPr>
          <a:xfrm>
            <a:off x="6934320" y="1541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34" name="CustomShape 9"/>
          <p:cNvSpPr/>
          <p:nvPr/>
        </p:nvSpPr>
        <p:spPr>
          <a:xfrm>
            <a:off x="7392600" y="1886400"/>
            <a:ext cx="286560" cy="3582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CustomShape 10"/>
          <p:cNvSpPr/>
          <p:nvPr/>
        </p:nvSpPr>
        <p:spPr>
          <a:xfrm>
            <a:off x="6935400" y="1684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36" name="CustomShape 11"/>
          <p:cNvSpPr/>
          <p:nvPr/>
        </p:nvSpPr>
        <p:spPr>
          <a:xfrm>
            <a:off x="6935400" y="18180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37" name="CustomShape 12"/>
          <p:cNvSpPr/>
          <p:nvPr/>
        </p:nvSpPr>
        <p:spPr>
          <a:xfrm>
            <a:off x="6939360" y="1952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38" name="CustomShape 13"/>
          <p:cNvSpPr/>
          <p:nvPr/>
        </p:nvSpPr>
        <p:spPr>
          <a:xfrm>
            <a:off x="6939360" y="2081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39" name="CustomShape 14"/>
          <p:cNvSpPr/>
          <p:nvPr/>
        </p:nvSpPr>
        <p:spPr>
          <a:xfrm>
            <a:off x="6939360" y="2216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0" name="CustomShape 15"/>
          <p:cNvSpPr/>
          <p:nvPr/>
        </p:nvSpPr>
        <p:spPr>
          <a:xfrm>
            <a:off x="7043400" y="14842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41" name="CustomShape 16"/>
          <p:cNvSpPr/>
          <p:nvPr/>
        </p:nvSpPr>
        <p:spPr>
          <a:xfrm>
            <a:off x="6940080" y="2216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2" name="CustomShape 17"/>
          <p:cNvSpPr/>
          <p:nvPr/>
        </p:nvSpPr>
        <p:spPr>
          <a:xfrm>
            <a:off x="6934320" y="23457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3" name="CustomShape 18"/>
          <p:cNvSpPr/>
          <p:nvPr/>
        </p:nvSpPr>
        <p:spPr>
          <a:xfrm>
            <a:off x="6934320" y="2474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4" name="CustomShape 19"/>
          <p:cNvSpPr/>
          <p:nvPr/>
        </p:nvSpPr>
        <p:spPr>
          <a:xfrm>
            <a:off x="6934320" y="2603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5" name="CustomShape 20"/>
          <p:cNvSpPr/>
          <p:nvPr/>
        </p:nvSpPr>
        <p:spPr>
          <a:xfrm>
            <a:off x="6934320" y="2738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6" name="CustomShape 21"/>
          <p:cNvSpPr/>
          <p:nvPr/>
        </p:nvSpPr>
        <p:spPr>
          <a:xfrm>
            <a:off x="6940080" y="2879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7" name="CustomShape 22"/>
          <p:cNvSpPr/>
          <p:nvPr/>
        </p:nvSpPr>
        <p:spPr>
          <a:xfrm>
            <a:off x="6940080" y="3020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8" name="CustomShape 23"/>
          <p:cNvSpPr/>
          <p:nvPr/>
        </p:nvSpPr>
        <p:spPr>
          <a:xfrm>
            <a:off x="6940080" y="31604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9" name="CustomShape 24"/>
          <p:cNvSpPr/>
          <p:nvPr/>
        </p:nvSpPr>
        <p:spPr>
          <a:xfrm>
            <a:off x="6934320" y="3304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50" name="CustomShape 25"/>
          <p:cNvSpPr/>
          <p:nvPr/>
        </p:nvSpPr>
        <p:spPr>
          <a:xfrm>
            <a:off x="6940080" y="34419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51" name="CustomShape 26"/>
          <p:cNvSpPr/>
          <p:nvPr/>
        </p:nvSpPr>
        <p:spPr>
          <a:xfrm>
            <a:off x="6940080" y="3582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52" name="CustomShape 27"/>
          <p:cNvSpPr/>
          <p:nvPr/>
        </p:nvSpPr>
        <p:spPr>
          <a:xfrm>
            <a:off x="6940080" y="37173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53" name="CustomShape 28"/>
          <p:cNvSpPr/>
          <p:nvPr/>
        </p:nvSpPr>
        <p:spPr>
          <a:xfrm>
            <a:off x="6934320" y="38523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54" name="CustomShape 29"/>
          <p:cNvSpPr/>
          <p:nvPr/>
        </p:nvSpPr>
        <p:spPr>
          <a:xfrm>
            <a:off x="6940080" y="39963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55" name="CustomShape 30"/>
          <p:cNvSpPr/>
          <p:nvPr/>
        </p:nvSpPr>
        <p:spPr>
          <a:xfrm>
            <a:off x="6940080" y="41277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56" name="CustomShape 31"/>
          <p:cNvSpPr/>
          <p:nvPr/>
        </p:nvSpPr>
        <p:spPr>
          <a:xfrm>
            <a:off x="6940080" y="4256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57" name="CustomShape 32"/>
          <p:cNvSpPr/>
          <p:nvPr/>
        </p:nvSpPr>
        <p:spPr>
          <a:xfrm>
            <a:off x="7353360" y="22449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&lt;101&gt;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8" name="CustomShape 33"/>
          <p:cNvSpPr/>
          <p:nvPr/>
        </p:nvSpPr>
        <p:spPr>
          <a:xfrm>
            <a:off x="7350480" y="3357000"/>
            <a:ext cx="655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&lt;109&gt;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9" name="CustomShape 34"/>
          <p:cNvSpPr/>
          <p:nvPr/>
        </p:nvSpPr>
        <p:spPr>
          <a:xfrm>
            <a:off x="7370280" y="4439160"/>
            <a:ext cx="644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&lt;117&gt;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0" name="CustomShape 35"/>
          <p:cNvSpPr/>
          <p:nvPr/>
        </p:nvSpPr>
        <p:spPr>
          <a:xfrm>
            <a:off x="6934320" y="43866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61" name="CustomShape 36"/>
          <p:cNvSpPr/>
          <p:nvPr/>
        </p:nvSpPr>
        <p:spPr>
          <a:xfrm>
            <a:off x="6940080" y="45237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62" name="CustomShape 37"/>
          <p:cNvSpPr/>
          <p:nvPr/>
        </p:nvSpPr>
        <p:spPr>
          <a:xfrm>
            <a:off x="6934320" y="4664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63" name="CustomShape 38"/>
          <p:cNvSpPr/>
          <p:nvPr/>
        </p:nvSpPr>
        <p:spPr>
          <a:xfrm>
            <a:off x="6940080" y="4799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64" name="CustomShape 39"/>
          <p:cNvSpPr/>
          <p:nvPr/>
        </p:nvSpPr>
        <p:spPr>
          <a:xfrm>
            <a:off x="6934320" y="4934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65" name="CustomShape 40"/>
          <p:cNvSpPr/>
          <p:nvPr/>
        </p:nvSpPr>
        <p:spPr>
          <a:xfrm>
            <a:off x="6940080" y="5066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66" name="CustomShape 41"/>
          <p:cNvSpPr/>
          <p:nvPr/>
        </p:nvSpPr>
        <p:spPr>
          <a:xfrm>
            <a:off x="6940080" y="5198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67" name="CustomShape 42"/>
          <p:cNvSpPr/>
          <p:nvPr/>
        </p:nvSpPr>
        <p:spPr>
          <a:xfrm>
            <a:off x="6940080" y="5338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68" name="CustomShape 43"/>
          <p:cNvSpPr/>
          <p:nvPr/>
        </p:nvSpPr>
        <p:spPr>
          <a:xfrm>
            <a:off x="7369920" y="55360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9" name="CustomShape 44"/>
          <p:cNvSpPr/>
          <p:nvPr/>
        </p:nvSpPr>
        <p:spPr>
          <a:xfrm rot="16200000">
            <a:off x="6874560" y="1909440"/>
            <a:ext cx="579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&lt;101&gt;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0" name="CustomShape 45"/>
          <p:cNvSpPr/>
          <p:nvPr/>
        </p:nvSpPr>
        <p:spPr>
          <a:xfrm>
            <a:off x="8440560" y="2363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71" name="CustomShape 46"/>
          <p:cNvSpPr/>
          <p:nvPr/>
        </p:nvSpPr>
        <p:spPr>
          <a:xfrm>
            <a:off x="8440560" y="2492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72" name="CustomShape 47"/>
          <p:cNvSpPr/>
          <p:nvPr/>
        </p:nvSpPr>
        <p:spPr>
          <a:xfrm>
            <a:off x="8440560" y="2621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73" name="CustomShape 48"/>
          <p:cNvSpPr/>
          <p:nvPr/>
        </p:nvSpPr>
        <p:spPr>
          <a:xfrm>
            <a:off x="8389800" y="2588400"/>
            <a:ext cx="2574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74" name="CustomShape 49"/>
          <p:cNvSpPr/>
          <p:nvPr/>
        </p:nvSpPr>
        <p:spPr>
          <a:xfrm rot="5400000">
            <a:off x="8403840" y="23122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5" name="CustomShape 50"/>
          <p:cNvSpPr/>
          <p:nvPr/>
        </p:nvSpPr>
        <p:spPr>
          <a:xfrm>
            <a:off x="6940080" y="54759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76" name="CustomShape 51"/>
          <p:cNvSpPr/>
          <p:nvPr/>
        </p:nvSpPr>
        <p:spPr>
          <a:xfrm>
            <a:off x="6934320" y="56131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77" name="CustomShape 52"/>
          <p:cNvSpPr/>
          <p:nvPr/>
        </p:nvSpPr>
        <p:spPr>
          <a:xfrm>
            <a:off x="6934320" y="5753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78" name="CustomShape 53"/>
          <p:cNvSpPr/>
          <p:nvPr/>
        </p:nvSpPr>
        <p:spPr>
          <a:xfrm>
            <a:off x="6934320" y="5888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79" name="CustomShape 54"/>
          <p:cNvSpPr/>
          <p:nvPr/>
        </p:nvSpPr>
        <p:spPr>
          <a:xfrm>
            <a:off x="6940080" y="6023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80" name="CustomShape 55"/>
          <p:cNvSpPr/>
          <p:nvPr/>
        </p:nvSpPr>
        <p:spPr>
          <a:xfrm>
            <a:off x="6934320" y="6155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81" name="CustomShape 56"/>
          <p:cNvSpPr/>
          <p:nvPr/>
        </p:nvSpPr>
        <p:spPr>
          <a:xfrm>
            <a:off x="6934320" y="6287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82" name="CustomShape 57"/>
          <p:cNvSpPr/>
          <p:nvPr/>
        </p:nvSpPr>
        <p:spPr>
          <a:xfrm>
            <a:off x="6934320" y="64159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83" name="CustomShape 58"/>
          <p:cNvSpPr/>
          <p:nvPr/>
        </p:nvSpPr>
        <p:spPr>
          <a:xfrm flipV="1" rot="16200000">
            <a:off x="7803720" y="1735920"/>
            <a:ext cx="528480" cy="2797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CustomShape 59"/>
          <p:cNvSpPr/>
          <p:nvPr/>
        </p:nvSpPr>
        <p:spPr>
          <a:xfrm>
            <a:off x="7054920" y="2819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85" name="CustomShape 60"/>
          <p:cNvSpPr/>
          <p:nvPr/>
        </p:nvSpPr>
        <p:spPr>
          <a:xfrm>
            <a:off x="7048440" y="22852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86" name="CustomShape 61"/>
          <p:cNvSpPr/>
          <p:nvPr/>
        </p:nvSpPr>
        <p:spPr>
          <a:xfrm>
            <a:off x="7057800" y="3934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87" name="CustomShape 62"/>
          <p:cNvSpPr/>
          <p:nvPr/>
        </p:nvSpPr>
        <p:spPr>
          <a:xfrm>
            <a:off x="7049520" y="5556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88" name="CustomShape 63"/>
          <p:cNvSpPr/>
          <p:nvPr/>
        </p:nvSpPr>
        <p:spPr>
          <a:xfrm>
            <a:off x="7041960" y="44650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89" name="CustomShape 64"/>
          <p:cNvSpPr/>
          <p:nvPr/>
        </p:nvSpPr>
        <p:spPr>
          <a:xfrm>
            <a:off x="7049520" y="33796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0" name="CustomShape 65"/>
          <p:cNvSpPr/>
          <p:nvPr/>
        </p:nvSpPr>
        <p:spPr>
          <a:xfrm>
            <a:off x="7058160" y="5004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1" name="CustomShape 66"/>
          <p:cNvSpPr/>
          <p:nvPr/>
        </p:nvSpPr>
        <p:spPr>
          <a:xfrm>
            <a:off x="7046280" y="60922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2" name="CustomShape 67"/>
          <p:cNvSpPr/>
          <p:nvPr/>
        </p:nvSpPr>
        <p:spPr>
          <a:xfrm>
            <a:off x="7048440" y="24098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3" name="CustomShape 68"/>
          <p:cNvSpPr/>
          <p:nvPr/>
        </p:nvSpPr>
        <p:spPr>
          <a:xfrm>
            <a:off x="7050600" y="2541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4" name="CustomShape 69"/>
          <p:cNvSpPr/>
          <p:nvPr/>
        </p:nvSpPr>
        <p:spPr>
          <a:xfrm>
            <a:off x="7050600" y="26834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5" name="CustomShape 70"/>
          <p:cNvSpPr/>
          <p:nvPr/>
        </p:nvSpPr>
        <p:spPr>
          <a:xfrm>
            <a:off x="7056720" y="29602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6" name="CustomShape 71"/>
          <p:cNvSpPr/>
          <p:nvPr/>
        </p:nvSpPr>
        <p:spPr>
          <a:xfrm>
            <a:off x="7053840" y="3102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7" name="CustomShape 72"/>
          <p:cNvSpPr/>
          <p:nvPr/>
        </p:nvSpPr>
        <p:spPr>
          <a:xfrm>
            <a:off x="7047720" y="3243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8" name="CustomShape 73"/>
          <p:cNvSpPr/>
          <p:nvPr/>
        </p:nvSpPr>
        <p:spPr>
          <a:xfrm>
            <a:off x="7057440" y="3521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9" name="CustomShape 74"/>
          <p:cNvSpPr/>
          <p:nvPr/>
        </p:nvSpPr>
        <p:spPr>
          <a:xfrm>
            <a:off x="7059600" y="3656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0" name="CustomShape 75"/>
          <p:cNvSpPr/>
          <p:nvPr/>
        </p:nvSpPr>
        <p:spPr>
          <a:xfrm>
            <a:off x="7062840" y="37929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1" name="CustomShape 76"/>
          <p:cNvSpPr/>
          <p:nvPr/>
        </p:nvSpPr>
        <p:spPr>
          <a:xfrm>
            <a:off x="7053480" y="4065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2" name="CustomShape 77"/>
          <p:cNvSpPr/>
          <p:nvPr/>
        </p:nvSpPr>
        <p:spPr>
          <a:xfrm>
            <a:off x="7049520" y="41904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3" name="CustomShape 78"/>
          <p:cNvSpPr/>
          <p:nvPr/>
        </p:nvSpPr>
        <p:spPr>
          <a:xfrm>
            <a:off x="7049520" y="4331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4" name="CustomShape 79"/>
          <p:cNvSpPr/>
          <p:nvPr/>
        </p:nvSpPr>
        <p:spPr>
          <a:xfrm>
            <a:off x="7048800" y="4599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5" name="CustomShape 80"/>
          <p:cNvSpPr/>
          <p:nvPr/>
        </p:nvSpPr>
        <p:spPr>
          <a:xfrm>
            <a:off x="7049520" y="47354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6" name="CustomShape 81"/>
          <p:cNvSpPr/>
          <p:nvPr/>
        </p:nvSpPr>
        <p:spPr>
          <a:xfrm>
            <a:off x="7051320" y="4870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7" name="CustomShape 82"/>
          <p:cNvSpPr/>
          <p:nvPr/>
        </p:nvSpPr>
        <p:spPr>
          <a:xfrm>
            <a:off x="7059600" y="51379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8" name="CustomShape 83"/>
          <p:cNvSpPr/>
          <p:nvPr/>
        </p:nvSpPr>
        <p:spPr>
          <a:xfrm>
            <a:off x="7053480" y="52794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9" name="CustomShape 84"/>
          <p:cNvSpPr/>
          <p:nvPr/>
        </p:nvSpPr>
        <p:spPr>
          <a:xfrm>
            <a:off x="7049520" y="54212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10" name="CustomShape 85"/>
          <p:cNvSpPr/>
          <p:nvPr/>
        </p:nvSpPr>
        <p:spPr>
          <a:xfrm>
            <a:off x="7049520" y="56934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11" name="CustomShape 86"/>
          <p:cNvSpPr/>
          <p:nvPr/>
        </p:nvSpPr>
        <p:spPr>
          <a:xfrm>
            <a:off x="7049520" y="5829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12" name="CustomShape 87"/>
          <p:cNvSpPr/>
          <p:nvPr/>
        </p:nvSpPr>
        <p:spPr>
          <a:xfrm>
            <a:off x="7049520" y="5964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13" name="CustomShape 88"/>
          <p:cNvSpPr/>
          <p:nvPr/>
        </p:nvSpPr>
        <p:spPr>
          <a:xfrm>
            <a:off x="7049520" y="6226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14" name="CustomShape 89"/>
          <p:cNvSpPr/>
          <p:nvPr/>
        </p:nvSpPr>
        <p:spPr>
          <a:xfrm>
            <a:off x="7049520" y="6356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15" name="CustomShape 90"/>
          <p:cNvSpPr/>
          <p:nvPr/>
        </p:nvSpPr>
        <p:spPr>
          <a:xfrm>
            <a:off x="7051320" y="6498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16" name="CustomShape 91"/>
          <p:cNvSpPr/>
          <p:nvPr/>
        </p:nvSpPr>
        <p:spPr>
          <a:xfrm>
            <a:off x="7905240" y="10738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7" name="CustomShape 92"/>
          <p:cNvSpPr/>
          <p:nvPr/>
        </p:nvSpPr>
        <p:spPr>
          <a:xfrm>
            <a:off x="8415360" y="1167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18" name="CustomShape 93"/>
          <p:cNvSpPr/>
          <p:nvPr/>
        </p:nvSpPr>
        <p:spPr>
          <a:xfrm>
            <a:off x="8419320" y="1296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19" name="CustomShape 94"/>
          <p:cNvSpPr/>
          <p:nvPr/>
        </p:nvSpPr>
        <p:spPr>
          <a:xfrm>
            <a:off x="8419320" y="14256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20" name="CustomShape 95"/>
          <p:cNvSpPr/>
          <p:nvPr/>
        </p:nvSpPr>
        <p:spPr>
          <a:xfrm>
            <a:off x="8419320" y="1554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21" name="CustomShape 96"/>
          <p:cNvSpPr/>
          <p:nvPr/>
        </p:nvSpPr>
        <p:spPr>
          <a:xfrm>
            <a:off x="8367840" y="1502280"/>
            <a:ext cx="297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pg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22" name="CustomShape 97"/>
          <p:cNvSpPr/>
          <p:nvPr/>
        </p:nvSpPr>
        <p:spPr>
          <a:xfrm rot="5400000">
            <a:off x="8382600" y="12456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3" name="CustomShape 98"/>
          <p:cNvSpPr/>
          <p:nvPr/>
        </p:nvSpPr>
        <p:spPr>
          <a:xfrm flipH="1" flipV="1" rot="10800000">
            <a:off x="7927920" y="1611000"/>
            <a:ext cx="23760" cy="383400"/>
          </a:xfrm>
          <a:prstGeom prst="curvedConnector5">
            <a:avLst>
              <a:gd name="adj1" fmla="val -941051"/>
              <a:gd name="adj2" fmla="val 50000"/>
              <a:gd name="adj3" fmla="val 1041051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8" dur="indefinite" restart="never" nodeType="tmRoot">
          <p:childTnLst>
            <p:seq>
              <p:cTn id="1039" dur="indefinite" nodeType="mainSeq">
                <p:childTnLst>
                  <p:par>
                    <p:cTn id="1040" fill="hold">
                      <p:stCondLst>
                        <p:cond delay="indefinite"/>
                      </p:stCondLst>
                      <p:childTnLst>
                        <p:par>
                          <p:cTn id="1041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4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7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0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3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6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9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2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5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6" fill="hold">
                      <p:stCondLst>
                        <p:cond delay="indefinite"/>
                      </p:stCondLst>
                      <p:childTnLst>
                        <p:par>
                          <p:cTn id="1067" fill="hold">
                            <p:stCondLst>
                              <p:cond delay="0"/>
                            </p:stCondLst>
                            <p:childTnLst>
                              <p:par>
                                <p:cTn id="106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69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72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75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78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1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4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0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3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6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9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2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5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8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1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4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7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0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3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6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9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32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35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38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1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4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0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3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6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9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2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5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8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1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4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7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80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83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86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89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92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95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98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01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04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0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0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3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6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9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2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5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8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1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4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7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0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3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6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9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2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5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8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1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4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7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0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3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6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9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2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5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8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1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4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7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00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03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5" fill="hold">
                      <p:stCondLst>
                        <p:cond delay="indefinite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08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1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4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7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0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3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6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9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32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33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36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39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42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45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48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51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54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5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3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với Polygon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x, y;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Vers[1];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P[] = {{0, 0}, {1, 0}, {1, 1}, {0, 1}};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Polygon* A = 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PgAlloc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(4);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Polygon* PgAlloc(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(n &lt; 0)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szHead =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(Polygon), szData = (n-1)*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(Point);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Polygon* pg = (Polygon*)calloc(szHead + szData, 1);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(pg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pg-&gt;nVers = n;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pg;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0283F7AF-D689-4597-A3EA-7EB1BCEAABF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27" name="CustomShape 4"/>
          <p:cNvSpPr/>
          <p:nvPr/>
        </p:nvSpPr>
        <p:spPr>
          <a:xfrm>
            <a:off x="7926480" y="2140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8" name="CustomShape 5"/>
          <p:cNvSpPr/>
          <p:nvPr/>
        </p:nvSpPr>
        <p:spPr>
          <a:xfrm>
            <a:off x="8436600" y="2234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29" name="CustomShape 6"/>
          <p:cNvSpPr/>
          <p:nvPr/>
        </p:nvSpPr>
        <p:spPr>
          <a:xfrm>
            <a:off x="7363440" y="1732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0" name="CustomShape 7"/>
          <p:cNvSpPr/>
          <p:nvPr/>
        </p:nvSpPr>
        <p:spPr>
          <a:xfrm>
            <a:off x="6934320" y="18162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31" name="CustomShape 8"/>
          <p:cNvSpPr/>
          <p:nvPr/>
        </p:nvSpPr>
        <p:spPr>
          <a:xfrm flipV="1">
            <a:off x="6451560" y="2160720"/>
            <a:ext cx="483480" cy="2473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CustomShape 9"/>
          <p:cNvSpPr/>
          <p:nvPr/>
        </p:nvSpPr>
        <p:spPr>
          <a:xfrm>
            <a:off x="6935400" y="19598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33" name="CustomShape 10"/>
          <p:cNvSpPr/>
          <p:nvPr/>
        </p:nvSpPr>
        <p:spPr>
          <a:xfrm>
            <a:off x="6935400" y="2093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34" name="CustomShape 11"/>
          <p:cNvSpPr/>
          <p:nvPr/>
        </p:nvSpPr>
        <p:spPr>
          <a:xfrm>
            <a:off x="6939360" y="2227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35" name="CustomShape 12"/>
          <p:cNvSpPr/>
          <p:nvPr/>
        </p:nvSpPr>
        <p:spPr>
          <a:xfrm>
            <a:off x="6939360" y="2356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36" name="CustomShape 13"/>
          <p:cNvSpPr/>
          <p:nvPr/>
        </p:nvSpPr>
        <p:spPr>
          <a:xfrm>
            <a:off x="6939360" y="2491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37" name="CustomShape 14"/>
          <p:cNvSpPr/>
          <p:nvPr/>
        </p:nvSpPr>
        <p:spPr>
          <a:xfrm>
            <a:off x="7036920" y="1767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38" name="CustomShape 15"/>
          <p:cNvSpPr/>
          <p:nvPr/>
        </p:nvSpPr>
        <p:spPr>
          <a:xfrm>
            <a:off x="6940080" y="24919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39" name="CustomShape 16"/>
          <p:cNvSpPr/>
          <p:nvPr/>
        </p:nvSpPr>
        <p:spPr>
          <a:xfrm>
            <a:off x="6934320" y="2620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40" name="CustomShape 17"/>
          <p:cNvSpPr/>
          <p:nvPr/>
        </p:nvSpPr>
        <p:spPr>
          <a:xfrm>
            <a:off x="6934320" y="2749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41" name="CustomShape 18"/>
          <p:cNvSpPr/>
          <p:nvPr/>
        </p:nvSpPr>
        <p:spPr>
          <a:xfrm>
            <a:off x="6934320" y="2878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42" name="CustomShape 19"/>
          <p:cNvSpPr/>
          <p:nvPr/>
        </p:nvSpPr>
        <p:spPr>
          <a:xfrm>
            <a:off x="6934320" y="3013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43" name="CustomShape 20"/>
          <p:cNvSpPr/>
          <p:nvPr/>
        </p:nvSpPr>
        <p:spPr>
          <a:xfrm>
            <a:off x="6940080" y="3154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44" name="CustomShape 21"/>
          <p:cNvSpPr/>
          <p:nvPr/>
        </p:nvSpPr>
        <p:spPr>
          <a:xfrm>
            <a:off x="6940080" y="3294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45" name="CustomShape 22"/>
          <p:cNvSpPr/>
          <p:nvPr/>
        </p:nvSpPr>
        <p:spPr>
          <a:xfrm>
            <a:off x="6940080" y="3435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46" name="CustomShape 23"/>
          <p:cNvSpPr/>
          <p:nvPr/>
        </p:nvSpPr>
        <p:spPr>
          <a:xfrm>
            <a:off x="6934320" y="35798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47" name="CustomShape 24"/>
          <p:cNvSpPr/>
          <p:nvPr/>
        </p:nvSpPr>
        <p:spPr>
          <a:xfrm>
            <a:off x="6940080" y="37170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48" name="CustomShape 25"/>
          <p:cNvSpPr/>
          <p:nvPr/>
        </p:nvSpPr>
        <p:spPr>
          <a:xfrm>
            <a:off x="6940080" y="3857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49" name="CustomShape 26"/>
          <p:cNvSpPr/>
          <p:nvPr/>
        </p:nvSpPr>
        <p:spPr>
          <a:xfrm>
            <a:off x="6940080" y="3992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50" name="CustomShape 27"/>
          <p:cNvSpPr/>
          <p:nvPr/>
        </p:nvSpPr>
        <p:spPr>
          <a:xfrm>
            <a:off x="6934320" y="4127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51" name="CustomShape 28"/>
          <p:cNvSpPr/>
          <p:nvPr/>
        </p:nvSpPr>
        <p:spPr>
          <a:xfrm>
            <a:off x="6940080" y="4271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52" name="CustomShape 29"/>
          <p:cNvSpPr/>
          <p:nvPr/>
        </p:nvSpPr>
        <p:spPr>
          <a:xfrm>
            <a:off x="6940080" y="4402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53" name="CustomShape 30"/>
          <p:cNvSpPr/>
          <p:nvPr/>
        </p:nvSpPr>
        <p:spPr>
          <a:xfrm>
            <a:off x="6940080" y="4531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54" name="CustomShape 31"/>
          <p:cNvSpPr/>
          <p:nvPr/>
        </p:nvSpPr>
        <p:spPr>
          <a:xfrm>
            <a:off x="7353360" y="30708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5" name="CustomShape 32"/>
          <p:cNvSpPr/>
          <p:nvPr/>
        </p:nvSpPr>
        <p:spPr>
          <a:xfrm>
            <a:off x="7350480" y="4191120"/>
            <a:ext cx="655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&lt;113&gt;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CustomShape 33"/>
          <p:cNvSpPr/>
          <p:nvPr/>
        </p:nvSpPr>
        <p:spPr>
          <a:xfrm>
            <a:off x="7369920" y="52556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&lt;121&gt;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7" name="CustomShape 34"/>
          <p:cNvSpPr/>
          <p:nvPr/>
        </p:nvSpPr>
        <p:spPr>
          <a:xfrm>
            <a:off x="6934320" y="4661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58" name="CustomShape 35"/>
          <p:cNvSpPr/>
          <p:nvPr/>
        </p:nvSpPr>
        <p:spPr>
          <a:xfrm>
            <a:off x="6940080" y="4798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59" name="CustomShape 36"/>
          <p:cNvSpPr/>
          <p:nvPr/>
        </p:nvSpPr>
        <p:spPr>
          <a:xfrm>
            <a:off x="6940080" y="4939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60" name="CustomShape 37"/>
          <p:cNvSpPr/>
          <p:nvPr/>
        </p:nvSpPr>
        <p:spPr>
          <a:xfrm>
            <a:off x="6940080" y="5074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61" name="CustomShape 38"/>
          <p:cNvSpPr/>
          <p:nvPr/>
        </p:nvSpPr>
        <p:spPr>
          <a:xfrm>
            <a:off x="6934320" y="52092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62" name="CustomShape 39"/>
          <p:cNvSpPr/>
          <p:nvPr/>
        </p:nvSpPr>
        <p:spPr>
          <a:xfrm>
            <a:off x="6940080" y="5341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63" name="CustomShape 40"/>
          <p:cNvSpPr/>
          <p:nvPr/>
        </p:nvSpPr>
        <p:spPr>
          <a:xfrm>
            <a:off x="6940080" y="54730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64" name="CustomShape 41"/>
          <p:cNvSpPr/>
          <p:nvPr/>
        </p:nvSpPr>
        <p:spPr>
          <a:xfrm>
            <a:off x="6940080" y="56138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65" name="CustomShape 42"/>
          <p:cNvSpPr/>
          <p:nvPr/>
        </p:nvSpPr>
        <p:spPr>
          <a:xfrm>
            <a:off x="7364520" y="2020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&lt;97&gt;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6" name="CustomShape 43"/>
          <p:cNvSpPr/>
          <p:nvPr/>
        </p:nvSpPr>
        <p:spPr>
          <a:xfrm>
            <a:off x="7424280" y="1500480"/>
            <a:ext cx="219960" cy="2318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CustomShape 44"/>
          <p:cNvSpPr/>
          <p:nvPr/>
        </p:nvSpPr>
        <p:spPr>
          <a:xfrm>
            <a:off x="8440560" y="2363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68" name="CustomShape 45"/>
          <p:cNvSpPr/>
          <p:nvPr/>
        </p:nvSpPr>
        <p:spPr>
          <a:xfrm>
            <a:off x="8440560" y="2492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69" name="CustomShape 46"/>
          <p:cNvSpPr/>
          <p:nvPr/>
        </p:nvSpPr>
        <p:spPr>
          <a:xfrm>
            <a:off x="8440560" y="2621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70" name="CustomShape 47"/>
          <p:cNvSpPr/>
          <p:nvPr/>
        </p:nvSpPr>
        <p:spPr>
          <a:xfrm>
            <a:off x="8390160" y="2588400"/>
            <a:ext cx="2635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71" name="CustomShape 48"/>
          <p:cNvSpPr/>
          <p:nvPr/>
        </p:nvSpPr>
        <p:spPr>
          <a:xfrm rot="5400000">
            <a:off x="8403840" y="23122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2" name="CustomShape 49"/>
          <p:cNvSpPr/>
          <p:nvPr/>
        </p:nvSpPr>
        <p:spPr>
          <a:xfrm>
            <a:off x="6940080" y="57510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73" name="CustomShape 50"/>
          <p:cNvSpPr/>
          <p:nvPr/>
        </p:nvSpPr>
        <p:spPr>
          <a:xfrm>
            <a:off x="6934320" y="5888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74" name="CustomShape 51"/>
          <p:cNvSpPr/>
          <p:nvPr/>
        </p:nvSpPr>
        <p:spPr>
          <a:xfrm>
            <a:off x="6934320" y="6028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75" name="CustomShape 52"/>
          <p:cNvSpPr/>
          <p:nvPr/>
        </p:nvSpPr>
        <p:spPr>
          <a:xfrm>
            <a:off x="6934320" y="6163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76" name="CustomShape 53"/>
          <p:cNvSpPr/>
          <p:nvPr/>
        </p:nvSpPr>
        <p:spPr>
          <a:xfrm>
            <a:off x="6940080" y="62982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77" name="CustomShape 54"/>
          <p:cNvSpPr/>
          <p:nvPr/>
        </p:nvSpPr>
        <p:spPr>
          <a:xfrm>
            <a:off x="6431760" y="10767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8" name="CustomShape 55"/>
          <p:cNvSpPr/>
          <p:nvPr/>
        </p:nvSpPr>
        <p:spPr>
          <a:xfrm>
            <a:off x="6915600" y="1168200"/>
            <a:ext cx="50256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79" name="CustomShape 56"/>
          <p:cNvSpPr/>
          <p:nvPr/>
        </p:nvSpPr>
        <p:spPr>
          <a:xfrm>
            <a:off x="6921360" y="1302840"/>
            <a:ext cx="50256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80" name="CustomShape 57"/>
          <p:cNvSpPr/>
          <p:nvPr/>
        </p:nvSpPr>
        <p:spPr>
          <a:xfrm>
            <a:off x="6921360" y="1432080"/>
            <a:ext cx="50256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81" name="CustomShape 58"/>
          <p:cNvSpPr/>
          <p:nvPr/>
        </p:nvSpPr>
        <p:spPr>
          <a:xfrm>
            <a:off x="6921360" y="1566720"/>
            <a:ext cx="50256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82" name="CustomShape 59"/>
          <p:cNvSpPr/>
          <p:nvPr/>
        </p:nvSpPr>
        <p:spPr>
          <a:xfrm>
            <a:off x="6859800" y="1474560"/>
            <a:ext cx="3153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pg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83" name="CustomShape 60"/>
          <p:cNvSpPr/>
          <p:nvPr/>
        </p:nvSpPr>
        <p:spPr>
          <a:xfrm rot="16200000">
            <a:off x="6918840" y="12996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4" name="CustomShape 61"/>
          <p:cNvSpPr/>
          <p:nvPr/>
        </p:nvSpPr>
        <p:spPr>
          <a:xfrm flipV="1" rot="16200000">
            <a:off x="7941240" y="1873080"/>
            <a:ext cx="253800" cy="2797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CustomShape 62"/>
          <p:cNvSpPr/>
          <p:nvPr/>
        </p:nvSpPr>
        <p:spPr>
          <a:xfrm>
            <a:off x="5336640" y="2016000"/>
            <a:ext cx="72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86" name="CustomShape 63"/>
          <p:cNvSpPr/>
          <p:nvPr/>
        </p:nvSpPr>
        <p:spPr>
          <a:xfrm>
            <a:off x="5990400" y="2082960"/>
            <a:ext cx="456840" cy="1368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87" name="CustomShape 64"/>
          <p:cNvSpPr/>
          <p:nvPr/>
        </p:nvSpPr>
        <p:spPr>
          <a:xfrm>
            <a:off x="5994360" y="2211840"/>
            <a:ext cx="456840" cy="1368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88" name="CustomShape 65"/>
          <p:cNvSpPr/>
          <p:nvPr/>
        </p:nvSpPr>
        <p:spPr>
          <a:xfrm>
            <a:off x="5994360" y="2340720"/>
            <a:ext cx="456840" cy="1368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89" name="CustomShape 66"/>
          <p:cNvSpPr/>
          <p:nvPr/>
        </p:nvSpPr>
        <p:spPr>
          <a:xfrm>
            <a:off x="5994360" y="2469600"/>
            <a:ext cx="456840" cy="1368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90" name="CustomShape 67"/>
          <p:cNvSpPr/>
          <p:nvPr/>
        </p:nvSpPr>
        <p:spPr>
          <a:xfrm rot="5400000">
            <a:off x="5957640" y="216072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&lt;97&gt;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6" dur="indefinite" restart="never" nodeType="tmRoot">
          <p:childTnLst>
            <p:seq>
              <p:cTn id="1357" dur="indefinite" nodeType="mainSeq">
                <p:childTnLst>
                  <p:par>
                    <p:cTn id="1358" fill="hold">
                      <p:stCondLst>
                        <p:cond delay="indefinite"/>
                      </p:stCondLst>
                      <p:childTnLst>
                        <p:par>
                          <p:cTn id="1359" fill="hold">
                            <p:stCondLst>
                              <p:cond delay="0"/>
                            </p:stCondLst>
                            <p:childTnLst>
                              <p:par>
                                <p:cTn id="13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2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5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8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1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4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7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8" fill="hold">
                      <p:stCondLst>
                        <p:cond delay="indefinite"/>
                      </p:stCondLst>
                      <p:childTnLst>
                        <p:par>
                          <p:cTn id="1379" fill="hold">
                            <p:stCondLst>
                              <p:cond delay="0"/>
                            </p:stCondLst>
                            <p:childTnLst>
                              <p:par>
                                <p:cTn id="13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2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8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1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4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7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3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4" fill="hold">
                            <p:stCondLst>
                              <p:cond delay="500"/>
                            </p:stCondLst>
                            <p:childTnLst>
                              <p:par>
                                <p:cTn id="140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7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0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3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6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9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5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8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1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4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7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0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3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6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9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2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5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8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1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4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7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0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3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6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9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2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5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8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1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4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7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0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3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6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9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2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5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8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1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4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7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0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3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6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9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2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5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6" fill="hold">
                      <p:stCondLst>
                        <p:cond delay="indefinite"/>
                      </p:stCondLst>
                      <p:childTnLst>
                        <p:par>
                          <p:cTn id="1547" fill="hold">
                            <p:stCondLst>
                              <p:cond delay="0"/>
                            </p:stCondLst>
                            <p:childTnLst>
                              <p:par>
                                <p:cTn id="15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0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1" fill="hold">
                      <p:stCondLst>
                        <p:cond delay="indefinite"/>
                      </p:stCondLst>
                      <p:childTnLst>
                        <p:par>
                          <p:cTn id="1552" fill="hold">
                            <p:stCondLst>
                              <p:cond delay="0"/>
                            </p:stCondLst>
                            <p:childTnLst>
                              <p:par>
                                <p:cTn id="155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54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5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6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63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6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69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72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75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78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81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84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87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90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93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96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0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3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2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5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với Polygon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x, y;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Vers[1];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P[] = {{0, 0}, {1, 0}, {1, 1}, {0, 1}};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Polygon* A = PgAlloc(4);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A-&gt;nVers; i++)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A-&gt;Vers[i] = P[i];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51FEBFAE-2601-4CB6-9F8A-FB459B30FA6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94" name="CustomShape 4"/>
          <p:cNvSpPr/>
          <p:nvPr/>
        </p:nvSpPr>
        <p:spPr>
          <a:xfrm>
            <a:off x="7926480" y="2140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5" name="CustomShape 5"/>
          <p:cNvSpPr/>
          <p:nvPr/>
        </p:nvSpPr>
        <p:spPr>
          <a:xfrm>
            <a:off x="8436600" y="2234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96" name="CustomShape 6"/>
          <p:cNvSpPr/>
          <p:nvPr/>
        </p:nvSpPr>
        <p:spPr>
          <a:xfrm>
            <a:off x="7363440" y="1732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7" name="CustomShape 7"/>
          <p:cNvSpPr/>
          <p:nvPr/>
        </p:nvSpPr>
        <p:spPr>
          <a:xfrm>
            <a:off x="6934320" y="18162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98" name="CustomShape 8"/>
          <p:cNvSpPr/>
          <p:nvPr/>
        </p:nvSpPr>
        <p:spPr>
          <a:xfrm>
            <a:off x="6935400" y="19598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99" name="CustomShape 9"/>
          <p:cNvSpPr/>
          <p:nvPr/>
        </p:nvSpPr>
        <p:spPr>
          <a:xfrm>
            <a:off x="6935400" y="2093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0" name="CustomShape 10"/>
          <p:cNvSpPr/>
          <p:nvPr/>
        </p:nvSpPr>
        <p:spPr>
          <a:xfrm>
            <a:off x="6939360" y="2227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1" name="CustomShape 11"/>
          <p:cNvSpPr/>
          <p:nvPr/>
        </p:nvSpPr>
        <p:spPr>
          <a:xfrm>
            <a:off x="6939360" y="2356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2" name="CustomShape 12"/>
          <p:cNvSpPr/>
          <p:nvPr/>
        </p:nvSpPr>
        <p:spPr>
          <a:xfrm>
            <a:off x="6939360" y="2491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3" name="CustomShape 13"/>
          <p:cNvSpPr/>
          <p:nvPr/>
        </p:nvSpPr>
        <p:spPr>
          <a:xfrm>
            <a:off x="7036920" y="1767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04" name="CustomShape 14"/>
          <p:cNvSpPr/>
          <p:nvPr/>
        </p:nvSpPr>
        <p:spPr>
          <a:xfrm>
            <a:off x="6940080" y="24919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5" name="CustomShape 15"/>
          <p:cNvSpPr/>
          <p:nvPr/>
        </p:nvSpPr>
        <p:spPr>
          <a:xfrm>
            <a:off x="6934320" y="2620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6" name="CustomShape 16"/>
          <p:cNvSpPr/>
          <p:nvPr/>
        </p:nvSpPr>
        <p:spPr>
          <a:xfrm>
            <a:off x="6934320" y="2749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7" name="CustomShape 17"/>
          <p:cNvSpPr/>
          <p:nvPr/>
        </p:nvSpPr>
        <p:spPr>
          <a:xfrm>
            <a:off x="6934320" y="2878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8" name="CustomShape 18"/>
          <p:cNvSpPr/>
          <p:nvPr/>
        </p:nvSpPr>
        <p:spPr>
          <a:xfrm>
            <a:off x="6934320" y="3013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9" name="CustomShape 19"/>
          <p:cNvSpPr/>
          <p:nvPr/>
        </p:nvSpPr>
        <p:spPr>
          <a:xfrm>
            <a:off x="6940080" y="3154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10" name="CustomShape 20"/>
          <p:cNvSpPr/>
          <p:nvPr/>
        </p:nvSpPr>
        <p:spPr>
          <a:xfrm>
            <a:off x="6940080" y="3294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11" name="CustomShape 21"/>
          <p:cNvSpPr/>
          <p:nvPr/>
        </p:nvSpPr>
        <p:spPr>
          <a:xfrm>
            <a:off x="6940080" y="3435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12" name="CustomShape 22"/>
          <p:cNvSpPr/>
          <p:nvPr/>
        </p:nvSpPr>
        <p:spPr>
          <a:xfrm>
            <a:off x="6934320" y="35798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13" name="CustomShape 23"/>
          <p:cNvSpPr/>
          <p:nvPr/>
        </p:nvSpPr>
        <p:spPr>
          <a:xfrm>
            <a:off x="6940080" y="37170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14" name="CustomShape 24"/>
          <p:cNvSpPr/>
          <p:nvPr/>
        </p:nvSpPr>
        <p:spPr>
          <a:xfrm>
            <a:off x="6940080" y="3857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15" name="CustomShape 25"/>
          <p:cNvSpPr/>
          <p:nvPr/>
        </p:nvSpPr>
        <p:spPr>
          <a:xfrm>
            <a:off x="6940080" y="3992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16" name="CustomShape 26"/>
          <p:cNvSpPr/>
          <p:nvPr/>
        </p:nvSpPr>
        <p:spPr>
          <a:xfrm>
            <a:off x="6934320" y="4127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17" name="CustomShape 27"/>
          <p:cNvSpPr/>
          <p:nvPr/>
        </p:nvSpPr>
        <p:spPr>
          <a:xfrm>
            <a:off x="6940080" y="4271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18" name="CustomShape 28"/>
          <p:cNvSpPr/>
          <p:nvPr/>
        </p:nvSpPr>
        <p:spPr>
          <a:xfrm>
            <a:off x="6940080" y="4402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19" name="CustomShape 29"/>
          <p:cNvSpPr/>
          <p:nvPr/>
        </p:nvSpPr>
        <p:spPr>
          <a:xfrm>
            <a:off x="6940080" y="4531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20" name="CustomShape 30"/>
          <p:cNvSpPr/>
          <p:nvPr/>
        </p:nvSpPr>
        <p:spPr>
          <a:xfrm>
            <a:off x="7353360" y="30708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1" name="CustomShape 31"/>
          <p:cNvSpPr/>
          <p:nvPr/>
        </p:nvSpPr>
        <p:spPr>
          <a:xfrm>
            <a:off x="7350480" y="4191120"/>
            <a:ext cx="655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&lt;113&gt;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2" name="CustomShape 32"/>
          <p:cNvSpPr/>
          <p:nvPr/>
        </p:nvSpPr>
        <p:spPr>
          <a:xfrm>
            <a:off x="7369920" y="52556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&lt;121&gt;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3" name="CustomShape 33"/>
          <p:cNvSpPr/>
          <p:nvPr/>
        </p:nvSpPr>
        <p:spPr>
          <a:xfrm>
            <a:off x="6934320" y="4661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24" name="CustomShape 34"/>
          <p:cNvSpPr/>
          <p:nvPr/>
        </p:nvSpPr>
        <p:spPr>
          <a:xfrm>
            <a:off x="6940080" y="4798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25" name="CustomShape 35"/>
          <p:cNvSpPr/>
          <p:nvPr/>
        </p:nvSpPr>
        <p:spPr>
          <a:xfrm>
            <a:off x="6940080" y="4939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26" name="CustomShape 36"/>
          <p:cNvSpPr/>
          <p:nvPr/>
        </p:nvSpPr>
        <p:spPr>
          <a:xfrm>
            <a:off x="6940080" y="5074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27" name="CustomShape 37"/>
          <p:cNvSpPr/>
          <p:nvPr/>
        </p:nvSpPr>
        <p:spPr>
          <a:xfrm>
            <a:off x="6934320" y="52092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28" name="CustomShape 38"/>
          <p:cNvSpPr/>
          <p:nvPr/>
        </p:nvSpPr>
        <p:spPr>
          <a:xfrm>
            <a:off x="6940080" y="5341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29" name="CustomShape 39"/>
          <p:cNvSpPr/>
          <p:nvPr/>
        </p:nvSpPr>
        <p:spPr>
          <a:xfrm>
            <a:off x="6940080" y="54730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30" name="CustomShape 40"/>
          <p:cNvSpPr/>
          <p:nvPr/>
        </p:nvSpPr>
        <p:spPr>
          <a:xfrm>
            <a:off x="6940080" y="56138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31" name="CustomShape 41"/>
          <p:cNvSpPr/>
          <p:nvPr/>
        </p:nvSpPr>
        <p:spPr>
          <a:xfrm>
            <a:off x="7364520" y="2020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&lt;97&gt;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2" name="CustomShape 42"/>
          <p:cNvSpPr/>
          <p:nvPr/>
        </p:nvSpPr>
        <p:spPr>
          <a:xfrm>
            <a:off x="8440560" y="2363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33" name="CustomShape 43"/>
          <p:cNvSpPr/>
          <p:nvPr/>
        </p:nvSpPr>
        <p:spPr>
          <a:xfrm>
            <a:off x="8440560" y="2492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34" name="CustomShape 44"/>
          <p:cNvSpPr/>
          <p:nvPr/>
        </p:nvSpPr>
        <p:spPr>
          <a:xfrm>
            <a:off x="8440560" y="2621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35" name="CustomShape 45"/>
          <p:cNvSpPr/>
          <p:nvPr/>
        </p:nvSpPr>
        <p:spPr>
          <a:xfrm>
            <a:off x="8390160" y="2588400"/>
            <a:ext cx="2635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36" name="CustomShape 46"/>
          <p:cNvSpPr/>
          <p:nvPr/>
        </p:nvSpPr>
        <p:spPr>
          <a:xfrm rot="5400000">
            <a:off x="8403840" y="23122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7" name="CustomShape 47"/>
          <p:cNvSpPr/>
          <p:nvPr/>
        </p:nvSpPr>
        <p:spPr>
          <a:xfrm>
            <a:off x="6940080" y="57510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38" name="CustomShape 48"/>
          <p:cNvSpPr/>
          <p:nvPr/>
        </p:nvSpPr>
        <p:spPr>
          <a:xfrm>
            <a:off x="6934320" y="5888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39" name="CustomShape 49"/>
          <p:cNvSpPr/>
          <p:nvPr/>
        </p:nvSpPr>
        <p:spPr>
          <a:xfrm>
            <a:off x="6934320" y="6028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40" name="CustomShape 50"/>
          <p:cNvSpPr/>
          <p:nvPr/>
        </p:nvSpPr>
        <p:spPr>
          <a:xfrm>
            <a:off x="6934320" y="6163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41" name="CustomShape 51"/>
          <p:cNvSpPr/>
          <p:nvPr/>
        </p:nvSpPr>
        <p:spPr>
          <a:xfrm>
            <a:off x="6940080" y="62982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42" name="CustomShape 52"/>
          <p:cNvSpPr/>
          <p:nvPr/>
        </p:nvSpPr>
        <p:spPr>
          <a:xfrm flipV="1" rot="16200000">
            <a:off x="7941240" y="1873080"/>
            <a:ext cx="253800" cy="2797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CustomShape 53"/>
          <p:cNvSpPr/>
          <p:nvPr/>
        </p:nvSpPr>
        <p:spPr>
          <a:xfrm>
            <a:off x="7049520" y="2435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44" name="CustomShape 54"/>
          <p:cNvSpPr/>
          <p:nvPr/>
        </p:nvSpPr>
        <p:spPr>
          <a:xfrm>
            <a:off x="7055640" y="28184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45" name="CustomShape 55"/>
          <p:cNvSpPr/>
          <p:nvPr/>
        </p:nvSpPr>
        <p:spPr>
          <a:xfrm>
            <a:off x="7062840" y="35233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46" name="CustomShape 56"/>
          <p:cNvSpPr/>
          <p:nvPr/>
        </p:nvSpPr>
        <p:spPr>
          <a:xfrm>
            <a:off x="7052760" y="56890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47" name="CustomShape 57"/>
          <p:cNvSpPr/>
          <p:nvPr/>
        </p:nvSpPr>
        <p:spPr>
          <a:xfrm>
            <a:off x="7046640" y="4210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48" name="CustomShape 58"/>
          <p:cNvSpPr/>
          <p:nvPr/>
        </p:nvSpPr>
        <p:spPr>
          <a:xfrm>
            <a:off x="7058520" y="3098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49" name="CustomShape 59"/>
          <p:cNvSpPr/>
          <p:nvPr/>
        </p:nvSpPr>
        <p:spPr>
          <a:xfrm>
            <a:off x="7051680" y="47383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0" name="CustomShape 60"/>
          <p:cNvSpPr/>
          <p:nvPr/>
        </p:nvSpPr>
        <p:spPr>
          <a:xfrm>
            <a:off x="7046280" y="5830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1" name="CustomShape 61"/>
          <p:cNvSpPr/>
          <p:nvPr/>
        </p:nvSpPr>
        <p:spPr>
          <a:xfrm>
            <a:off x="7043040" y="20325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2" name="CustomShape 62"/>
          <p:cNvSpPr/>
          <p:nvPr/>
        </p:nvSpPr>
        <p:spPr>
          <a:xfrm>
            <a:off x="7045200" y="2172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3" name="CustomShape 63"/>
          <p:cNvSpPr/>
          <p:nvPr/>
        </p:nvSpPr>
        <p:spPr>
          <a:xfrm>
            <a:off x="7045200" y="2301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4" name="CustomShape 64"/>
          <p:cNvSpPr/>
          <p:nvPr/>
        </p:nvSpPr>
        <p:spPr>
          <a:xfrm>
            <a:off x="7051320" y="2553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5" name="CustomShape 65"/>
          <p:cNvSpPr/>
          <p:nvPr/>
        </p:nvSpPr>
        <p:spPr>
          <a:xfrm>
            <a:off x="7053840" y="26841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6" name="CustomShape 66"/>
          <p:cNvSpPr/>
          <p:nvPr/>
        </p:nvSpPr>
        <p:spPr>
          <a:xfrm>
            <a:off x="7056720" y="2958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7" name="CustomShape 67"/>
          <p:cNvSpPr/>
          <p:nvPr/>
        </p:nvSpPr>
        <p:spPr>
          <a:xfrm>
            <a:off x="7052400" y="4069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8" name="CustomShape 68"/>
          <p:cNvSpPr/>
          <p:nvPr/>
        </p:nvSpPr>
        <p:spPr>
          <a:xfrm>
            <a:off x="7059600" y="32454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9" name="CustomShape 69"/>
          <p:cNvSpPr/>
          <p:nvPr/>
        </p:nvSpPr>
        <p:spPr>
          <a:xfrm>
            <a:off x="7062840" y="3382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0" name="CustomShape 70"/>
          <p:cNvSpPr/>
          <p:nvPr/>
        </p:nvSpPr>
        <p:spPr>
          <a:xfrm>
            <a:off x="7053480" y="3664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1" name="CustomShape 71"/>
          <p:cNvSpPr/>
          <p:nvPr/>
        </p:nvSpPr>
        <p:spPr>
          <a:xfrm>
            <a:off x="7049520" y="3799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2" name="CustomShape 72"/>
          <p:cNvSpPr/>
          <p:nvPr/>
        </p:nvSpPr>
        <p:spPr>
          <a:xfrm>
            <a:off x="7049520" y="39351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3" name="CustomShape 73"/>
          <p:cNvSpPr/>
          <p:nvPr/>
        </p:nvSpPr>
        <p:spPr>
          <a:xfrm>
            <a:off x="7053840" y="46033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4" name="CustomShape 74"/>
          <p:cNvSpPr/>
          <p:nvPr/>
        </p:nvSpPr>
        <p:spPr>
          <a:xfrm>
            <a:off x="7049520" y="43390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5" name="CustomShape 75"/>
          <p:cNvSpPr/>
          <p:nvPr/>
        </p:nvSpPr>
        <p:spPr>
          <a:xfrm>
            <a:off x="7051320" y="4470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6" name="CustomShape 76"/>
          <p:cNvSpPr/>
          <p:nvPr/>
        </p:nvSpPr>
        <p:spPr>
          <a:xfrm>
            <a:off x="7057440" y="5148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7" name="CustomShape 77"/>
          <p:cNvSpPr/>
          <p:nvPr/>
        </p:nvSpPr>
        <p:spPr>
          <a:xfrm>
            <a:off x="7053480" y="4871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8" name="CustomShape 78"/>
          <p:cNvSpPr/>
          <p:nvPr/>
        </p:nvSpPr>
        <p:spPr>
          <a:xfrm>
            <a:off x="7057800" y="5015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9" name="CustomShape 79"/>
          <p:cNvSpPr/>
          <p:nvPr/>
        </p:nvSpPr>
        <p:spPr>
          <a:xfrm>
            <a:off x="7049520" y="52772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70" name="CustomShape 80"/>
          <p:cNvSpPr/>
          <p:nvPr/>
        </p:nvSpPr>
        <p:spPr>
          <a:xfrm>
            <a:off x="7049520" y="5415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71" name="CustomShape 81"/>
          <p:cNvSpPr/>
          <p:nvPr/>
        </p:nvSpPr>
        <p:spPr>
          <a:xfrm>
            <a:off x="7049520" y="55641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72" name="CustomShape 82"/>
          <p:cNvSpPr/>
          <p:nvPr/>
        </p:nvSpPr>
        <p:spPr>
          <a:xfrm>
            <a:off x="7049520" y="5960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73" name="CustomShape 83"/>
          <p:cNvSpPr/>
          <p:nvPr/>
        </p:nvSpPr>
        <p:spPr>
          <a:xfrm>
            <a:off x="7049520" y="61070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74" name="CustomShape 84"/>
          <p:cNvSpPr/>
          <p:nvPr/>
        </p:nvSpPr>
        <p:spPr>
          <a:xfrm>
            <a:off x="7051320" y="62413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04" dur="indefinite" restart="never" nodeType="tmRoot">
          <p:childTnLst>
            <p:seq>
              <p:cTn id="1605" dur="indefinite" nodeType="mainSeq">
                <p:childTnLst>
                  <p:par>
                    <p:cTn id="1606" fill="hold">
                      <p:stCondLst>
                        <p:cond delay="indefinite"/>
                      </p:stCondLst>
                      <p:childTnLst>
                        <p:par>
                          <p:cTn id="1607" fill="hold">
                            <p:stCondLst>
                              <p:cond delay="0"/>
                            </p:stCondLst>
                            <p:childTnLst>
                              <p:par>
                                <p:cTn id="16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0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3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6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9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2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5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8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1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2" fill="hold">
                      <p:stCondLst>
                        <p:cond delay="indefinite"/>
                      </p:stCondLst>
                      <p:childTnLst>
                        <p:par>
                          <p:cTn id="1633" fill="hold">
                            <p:stCondLst>
                              <p:cond delay="0"/>
                            </p:stCondLst>
                            <p:childTnLst>
                              <p:par>
                                <p:cTn id="16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6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9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2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5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8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1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4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7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8" fill="hold">
                      <p:stCondLst>
                        <p:cond delay="indefinite"/>
                      </p:stCondLst>
                      <p:childTnLst>
                        <p:par>
                          <p:cTn id="1659" fill="hold">
                            <p:stCondLst>
                              <p:cond delay="0"/>
                            </p:stCondLst>
                            <p:childTnLst>
                              <p:par>
                                <p:cTn id="16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2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5"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8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1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4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0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3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4" fill="hold">
                      <p:stCondLst>
                        <p:cond delay="indefinite"/>
                      </p:stCondLst>
                      <p:childTnLst>
                        <p:par>
                          <p:cTn id="1685" fill="hold">
                            <p:stCondLst>
                              <p:cond delay="0"/>
                            </p:stCondLst>
                            <p:childTnLst>
                              <p:par>
                                <p:cTn id="16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8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1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4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7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0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3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6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9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6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2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với Polygon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Vers[1];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P[] = {{0, 0}, {1, 0}, {1, 1}, {0, 1}};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Polygon* A = PgAlloc(4);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A-&gt;nVers; i++)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A-&gt;Vers[i] = P[i];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pgFree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pgFree(Polygon* pg){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(pg != NULL) free(pg);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4FCB40DF-05DE-4E00-B8C4-C2A926508D5B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78" name="CustomShape 4"/>
          <p:cNvSpPr/>
          <p:nvPr/>
        </p:nvSpPr>
        <p:spPr>
          <a:xfrm>
            <a:off x="7926480" y="2140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9" name="CustomShape 5"/>
          <p:cNvSpPr/>
          <p:nvPr/>
        </p:nvSpPr>
        <p:spPr>
          <a:xfrm>
            <a:off x="8436600" y="2234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0" name="CustomShape 6"/>
          <p:cNvSpPr/>
          <p:nvPr/>
        </p:nvSpPr>
        <p:spPr>
          <a:xfrm>
            <a:off x="7363440" y="1732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1" name="CustomShape 7"/>
          <p:cNvSpPr/>
          <p:nvPr/>
        </p:nvSpPr>
        <p:spPr>
          <a:xfrm>
            <a:off x="6934320" y="18162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2" name="CustomShape 8"/>
          <p:cNvSpPr/>
          <p:nvPr/>
        </p:nvSpPr>
        <p:spPr>
          <a:xfrm>
            <a:off x="6935400" y="19598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3" name="CustomShape 9"/>
          <p:cNvSpPr/>
          <p:nvPr/>
        </p:nvSpPr>
        <p:spPr>
          <a:xfrm>
            <a:off x="6935400" y="2093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4" name="CustomShape 10"/>
          <p:cNvSpPr/>
          <p:nvPr/>
        </p:nvSpPr>
        <p:spPr>
          <a:xfrm>
            <a:off x="6939360" y="2227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5" name="CustomShape 11"/>
          <p:cNvSpPr/>
          <p:nvPr/>
        </p:nvSpPr>
        <p:spPr>
          <a:xfrm>
            <a:off x="6939360" y="2356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6" name="CustomShape 12"/>
          <p:cNvSpPr/>
          <p:nvPr/>
        </p:nvSpPr>
        <p:spPr>
          <a:xfrm>
            <a:off x="6939360" y="2491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7" name="CustomShape 13"/>
          <p:cNvSpPr/>
          <p:nvPr/>
        </p:nvSpPr>
        <p:spPr>
          <a:xfrm>
            <a:off x="7036920" y="1767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88" name="CustomShape 14"/>
          <p:cNvSpPr/>
          <p:nvPr/>
        </p:nvSpPr>
        <p:spPr>
          <a:xfrm>
            <a:off x="6940080" y="24919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9" name="CustomShape 15"/>
          <p:cNvSpPr/>
          <p:nvPr/>
        </p:nvSpPr>
        <p:spPr>
          <a:xfrm>
            <a:off x="6934320" y="2620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0" name="CustomShape 16"/>
          <p:cNvSpPr/>
          <p:nvPr/>
        </p:nvSpPr>
        <p:spPr>
          <a:xfrm>
            <a:off x="6934320" y="2749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1" name="CustomShape 17"/>
          <p:cNvSpPr/>
          <p:nvPr/>
        </p:nvSpPr>
        <p:spPr>
          <a:xfrm>
            <a:off x="6934320" y="2878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2" name="CustomShape 18"/>
          <p:cNvSpPr/>
          <p:nvPr/>
        </p:nvSpPr>
        <p:spPr>
          <a:xfrm>
            <a:off x="6934320" y="3013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3" name="CustomShape 19"/>
          <p:cNvSpPr/>
          <p:nvPr/>
        </p:nvSpPr>
        <p:spPr>
          <a:xfrm>
            <a:off x="6940080" y="3154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4" name="CustomShape 20"/>
          <p:cNvSpPr/>
          <p:nvPr/>
        </p:nvSpPr>
        <p:spPr>
          <a:xfrm>
            <a:off x="6940080" y="3294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5" name="CustomShape 21"/>
          <p:cNvSpPr/>
          <p:nvPr/>
        </p:nvSpPr>
        <p:spPr>
          <a:xfrm>
            <a:off x="6940080" y="3435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6" name="CustomShape 22"/>
          <p:cNvSpPr/>
          <p:nvPr/>
        </p:nvSpPr>
        <p:spPr>
          <a:xfrm>
            <a:off x="6934320" y="35798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7" name="CustomShape 23"/>
          <p:cNvSpPr/>
          <p:nvPr/>
        </p:nvSpPr>
        <p:spPr>
          <a:xfrm>
            <a:off x="6940080" y="37170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8" name="CustomShape 24"/>
          <p:cNvSpPr/>
          <p:nvPr/>
        </p:nvSpPr>
        <p:spPr>
          <a:xfrm>
            <a:off x="6940080" y="3857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9" name="CustomShape 25"/>
          <p:cNvSpPr/>
          <p:nvPr/>
        </p:nvSpPr>
        <p:spPr>
          <a:xfrm>
            <a:off x="6940080" y="3992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0" name="CustomShape 26"/>
          <p:cNvSpPr/>
          <p:nvPr/>
        </p:nvSpPr>
        <p:spPr>
          <a:xfrm>
            <a:off x="6934320" y="4127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1" name="CustomShape 27"/>
          <p:cNvSpPr/>
          <p:nvPr/>
        </p:nvSpPr>
        <p:spPr>
          <a:xfrm>
            <a:off x="6940080" y="4271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2" name="CustomShape 28"/>
          <p:cNvSpPr/>
          <p:nvPr/>
        </p:nvSpPr>
        <p:spPr>
          <a:xfrm>
            <a:off x="6940080" y="4402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3" name="CustomShape 29"/>
          <p:cNvSpPr/>
          <p:nvPr/>
        </p:nvSpPr>
        <p:spPr>
          <a:xfrm>
            <a:off x="6940080" y="4531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4" name="CustomShape 30"/>
          <p:cNvSpPr/>
          <p:nvPr/>
        </p:nvSpPr>
        <p:spPr>
          <a:xfrm>
            <a:off x="7353360" y="30708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5" name="CustomShape 31"/>
          <p:cNvSpPr/>
          <p:nvPr/>
        </p:nvSpPr>
        <p:spPr>
          <a:xfrm>
            <a:off x="7350480" y="4191120"/>
            <a:ext cx="655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&lt;113&gt;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6" name="CustomShape 32"/>
          <p:cNvSpPr/>
          <p:nvPr/>
        </p:nvSpPr>
        <p:spPr>
          <a:xfrm>
            <a:off x="7369920" y="52556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&lt;121&gt;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7" name="CustomShape 33"/>
          <p:cNvSpPr/>
          <p:nvPr/>
        </p:nvSpPr>
        <p:spPr>
          <a:xfrm>
            <a:off x="6934320" y="4661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8" name="CustomShape 34"/>
          <p:cNvSpPr/>
          <p:nvPr/>
        </p:nvSpPr>
        <p:spPr>
          <a:xfrm>
            <a:off x="6940080" y="4798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9" name="CustomShape 35"/>
          <p:cNvSpPr/>
          <p:nvPr/>
        </p:nvSpPr>
        <p:spPr>
          <a:xfrm>
            <a:off x="6940080" y="4939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0" name="CustomShape 36"/>
          <p:cNvSpPr/>
          <p:nvPr/>
        </p:nvSpPr>
        <p:spPr>
          <a:xfrm>
            <a:off x="6940080" y="5074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1" name="CustomShape 37"/>
          <p:cNvSpPr/>
          <p:nvPr/>
        </p:nvSpPr>
        <p:spPr>
          <a:xfrm>
            <a:off x="6934320" y="52092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2" name="CustomShape 38"/>
          <p:cNvSpPr/>
          <p:nvPr/>
        </p:nvSpPr>
        <p:spPr>
          <a:xfrm>
            <a:off x="6940080" y="5341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3" name="CustomShape 39"/>
          <p:cNvSpPr/>
          <p:nvPr/>
        </p:nvSpPr>
        <p:spPr>
          <a:xfrm>
            <a:off x="6940080" y="54730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4" name="CustomShape 40"/>
          <p:cNvSpPr/>
          <p:nvPr/>
        </p:nvSpPr>
        <p:spPr>
          <a:xfrm>
            <a:off x="6940080" y="56138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5" name="CustomShape 41"/>
          <p:cNvSpPr/>
          <p:nvPr/>
        </p:nvSpPr>
        <p:spPr>
          <a:xfrm>
            <a:off x="7364520" y="2020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&lt;97&gt;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6" name="CustomShape 42"/>
          <p:cNvSpPr/>
          <p:nvPr/>
        </p:nvSpPr>
        <p:spPr>
          <a:xfrm>
            <a:off x="8440560" y="2363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7" name="CustomShape 43"/>
          <p:cNvSpPr/>
          <p:nvPr/>
        </p:nvSpPr>
        <p:spPr>
          <a:xfrm>
            <a:off x="8440560" y="2492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8" name="CustomShape 44"/>
          <p:cNvSpPr/>
          <p:nvPr/>
        </p:nvSpPr>
        <p:spPr>
          <a:xfrm>
            <a:off x="8440560" y="2621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9" name="CustomShape 45"/>
          <p:cNvSpPr/>
          <p:nvPr/>
        </p:nvSpPr>
        <p:spPr>
          <a:xfrm>
            <a:off x="8390160" y="2588400"/>
            <a:ext cx="2635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20" name="CustomShape 46"/>
          <p:cNvSpPr/>
          <p:nvPr/>
        </p:nvSpPr>
        <p:spPr>
          <a:xfrm rot="5400000">
            <a:off x="8403840" y="23122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1" name="CustomShape 47"/>
          <p:cNvSpPr/>
          <p:nvPr/>
        </p:nvSpPr>
        <p:spPr>
          <a:xfrm>
            <a:off x="6940080" y="57510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22" name="CustomShape 48"/>
          <p:cNvSpPr/>
          <p:nvPr/>
        </p:nvSpPr>
        <p:spPr>
          <a:xfrm>
            <a:off x="6934320" y="5888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23" name="CustomShape 49"/>
          <p:cNvSpPr/>
          <p:nvPr/>
        </p:nvSpPr>
        <p:spPr>
          <a:xfrm>
            <a:off x="6934320" y="6028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24" name="CustomShape 50"/>
          <p:cNvSpPr/>
          <p:nvPr/>
        </p:nvSpPr>
        <p:spPr>
          <a:xfrm>
            <a:off x="6934320" y="6163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25" name="CustomShape 51"/>
          <p:cNvSpPr/>
          <p:nvPr/>
        </p:nvSpPr>
        <p:spPr>
          <a:xfrm>
            <a:off x="6940080" y="62982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26" name="CustomShape 52"/>
          <p:cNvSpPr/>
          <p:nvPr/>
        </p:nvSpPr>
        <p:spPr>
          <a:xfrm flipV="1" rot="16200000">
            <a:off x="7941240" y="1873080"/>
            <a:ext cx="253800" cy="2797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CustomShape 53"/>
          <p:cNvSpPr/>
          <p:nvPr/>
        </p:nvSpPr>
        <p:spPr>
          <a:xfrm>
            <a:off x="7049520" y="2435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28" name="CustomShape 54"/>
          <p:cNvSpPr/>
          <p:nvPr/>
        </p:nvSpPr>
        <p:spPr>
          <a:xfrm>
            <a:off x="7055640" y="28184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29" name="CustomShape 55"/>
          <p:cNvSpPr/>
          <p:nvPr/>
        </p:nvSpPr>
        <p:spPr>
          <a:xfrm>
            <a:off x="7062840" y="35233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0" name="CustomShape 56"/>
          <p:cNvSpPr/>
          <p:nvPr/>
        </p:nvSpPr>
        <p:spPr>
          <a:xfrm>
            <a:off x="7052760" y="56890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1" name="CustomShape 57"/>
          <p:cNvSpPr/>
          <p:nvPr/>
        </p:nvSpPr>
        <p:spPr>
          <a:xfrm>
            <a:off x="7046640" y="4210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2" name="CustomShape 58"/>
          <p:cNvSpPr/>
          <p:nvPr/>
        </p:nvSpPr>
        <p:spPr>
          <a:xfrm>
            <a:off x="7058520" y="3098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3" name="CustomShape 59"/>
          <p:cNvSpPr/>
          <p:nvPr/>
        </p:nvSpPr>
        <p:spPr>
          <a:xfrm>
            <a:off x="7051680" y="47383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4" name="CustomShape 60"/>
          <p:cNvSpPr/>
          <p:nvPr/>
        </p:nvSpPr>
        <p:spPr>
          <a:xfrm>
            <a:off x="7046280" y="5830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5" name="CustomShape 61"/>
          <p:cNvSpPr/>
          <p:nvPr/>
        </p:nvSpPr>
        <p:spPr>
          <a:xfrm>
            <a:off x="7043040" y="20325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6" name="CustomShape 62"/>
          <p:cNvSpPr/>
          <p:nvPr/>
        </p:nvSpPr>
        <p:spPr>
          <a:xfrm>
            <a:off x="7045200" y="2172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7" name="CustomShape 63"/>
          <p:cNvSpPr/>
          <p:nvPr/>
        </p:nvSpPr>
        <p:spPr>
          <a:xfrm>
            <a:off x="7045200" y="2301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8" name="CustomShape 64"/>
          <p:cNvSpPr/>
          <p:nvPr/>
        </p:nvSpPr>
        <p:spPr>
          <a:xfrm>
            <a:off x="7051320" y="2553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9" name="CustomShape 65"/>
          <p:cNvSpPr/>
          <p:nvPr/>
        </p:nvSpPr>
        <p:spPr>
          <a:xfrm>
            <a:off x="7053840" y="26841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0" name="CustomShape 66"/>
          <p:cNvSpPr/>
          <p:nvPr/>
        </p:nvSpPr>
        <p:spPr>
          <a:xfrm>
            <a:off x="7056720" y="2958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1" name="CustomShape 67"/>
          <p:cNvSpPr/>
          <p:nvPr/>
        </p:nvSpPr>
        <p:spPr>
          <a:xfrm>
            <a:off x="7052400" y="4069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2" name="CustomShape 68"/>
          <p:cNvSpPr/>
          <p:nvPr/>
        </p:nvSpPr>
        <p:spPr>
          <a:xfrm>
            <a:off x="7059600" y="32454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3" name="CustomShape 69"/>
          <p:cNvSpPr/>
          <p:nvPr/>
        </p:nvSpPr>
        <p:spPr>
          <a:xfrm>
            <a:off x="7062840" y="3382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4" name="CustomShape 70"/>
          <p:cNvSpPr/>
          <p:nvPr/>
        </p:nvSpPr>
        <p:spPr>
          <a:xfrm>
            <a:off x="7053480" y="3664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5" name="CustomShape 71"/>
          <p:cNvSpPr/>
          <p:nvPr/>
        </p:nvSpPr>
        <p:spPr>
          <a:xfrm>
            <a:off x="7049520" y="3799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6" name="CustomShape 72"/>
          <p:cNvSpPr/>
          <p:nvPr/>
        </p:nvSpPr>
        <p:spPr>
          <a:xfrm>
            <a:off x="7049520" y="39351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7" name="CustomShape 73"/>
          <p:cNvSpPr/>
          <p:nvPr/>
        </p:nvSpPr>
        <p:spPr>
          <a:xfrm>
            <a:off x="7053840" y="46033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8" name="CustomShape 74"/>
          <p:cNvSpPr/>
          <p:nvPr/>
        </p:nvSpPr>
        <p:spPr>
          <a:xfrm>
            <a:off x="7049520" y="43390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9" name="CustomShape 75"/>
          <p:cNvSpPr/>
          <p:nvPr/>
        </p:nvSpPr>
        <p:spPr>
          <a:xfrm>
            <a:off x="7051320" y="4470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0" name="CustomShape 76"/>
          <p:cNvSpPr/>
          <p:nvPr/>
        </p:nvSpPr>
        <p:spPr>
          <a:xfrm>
            <a:off x="7057440" y="5148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1" name="CustomShape 77"/>
          <p:cNvSpPr/>
          <p:nvPr/>
        </p:nvSpPr>
        <p:spPr>
          <a:xfrm>
            <a:off x="7053480" y="4871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2" name="CustomShape 78"/>
          <p:cNvSpPr/>
          <p:nvPr/>
        </p:nvSpPr>
        <p:spPr>
          <a:xfrm>
            <a:off x="7057800" y="5015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3" name="CustomShape 79"/>
          <p:cNvSpPr/>
          <p:nvPr/>
        </p:nvSpPr>
        <p:spPr>
          <a:xfrm>
            <a:off x="7049520" y="52772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4" name="CustomShape 80"/>
          <p:cNvSpPr/>
          <p:nvPr/>
        </p:nvSpPr>
        <p:spPr>
          <a:xfrm>
            <a:off x="7049520" y="5415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5" name="CustomShape 81"/>
          <p:cNvSpPr/>
          <p:nvPr/>
        </p:nvSpPr>
        <p:spPr>
          <a:xfrm>
            <a:off x="7049520" y="55641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6" name="CustomShape 82"/>
          <p:cNvSpPr/>
          <p:nvPr/>
        </p:nvSpPr>
        <p:spPr>
          <a:xfrm>
            <a:off x="7049520" y="5960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7" name="CustomShape 83"/>
          <p:cNvSpPr/>
          <p:nvPr/>
        </p:nvSpPr>
        <p:spPr>
          <a:xfrm>
            <a:off x="7049520" y="61070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8" name="CustomShape 84"/>
          <p:cNvSpPr/>
          <p:nvPr/>
        </p:nvSpPr>
        <p:spPr>
          <a:xfrm>
            <a:off x="7051320" y="62413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9" name="CustomShape 85"/>
          <p:cNvSpPr/>
          <p:nvPr/>
        </p:nvSpPr>
        <p:spPr>
          <a:xfrm>
            <a:off x="7905600" y="8636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0" name="CustomShape 86"/>
          <p:cNvSpPr/>
          <p:nvPr/>
        </p:nvSpPr>
        <p:spPr>
          <a:xfrm>
            <a:off x="8415360" y="9576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61" name="CustomShape 87"/>
          <p:cNvSpPr/>
          <p:nvPr/>
        </p:nvSpPr>
        <p:spPr>
          <a:xfrm>
            <a:off x="8419680" y="1086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62" name="CustomShape 88"/>
          <p:cNvSpPr/>
          <p:nvPr/>
        </p:nvSpPr>
        <p:spPr>
          <a:xfrm>
            <a:off x="8419680" y="12153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63" name="CustomShape 89"/>
          <p:cNvSpPr/>
          <p:nvPr/>
        </p:nvSpPr>
        <p:spPr>
          <a:xfrm>
            <a:off x="8419680" y="13442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64" name="CustomShape 90"/>
          <p:cNvSpPr/>
          <p:nvPr/>
        </p:nvSpPr>
        <p:spPr>
          <a:xfrm>
            <a:off x="8368200" y="1278360"/>
            <a:ext cx="297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pg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65" name="CustomShape 91"/>
          <p:cNvSpPr/>
          <p:nvPr/>
        </p:nvSpPr>
        <p:spPr>
          <a:xfrm rot="5400000">
            <a:off x="8382600" y="103536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&lt;95&gt;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6" name="CustomShape 92"/>
          <p:cNvSpPr/>
          <p:nvPr/>
        </p:nvSpPr>
        <p:spPr>
          <a:xfrm flipV="1" rot="10800000">
            <a:off x="7903800" y="1732680"/>
            <a:ext cx="258480" cy="7149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0" dur="indefinite" restart="never" nodeType="tmRoot">
          <p:childTnLst>
            <p:seq>
              <p:cTn id="1711" dur="indefinite" nodeType="mainSeq">
                <p:childTnLst>
                  <p:par>
                    <p:cTn id="1712" fill="hold">
                      <p:stCondLst>
                        <p:cond delay="indefinite"/>
                      </p:stCondLst>
                      <p:childTnLst>
                        <p:par>
                          <p:cTn id="1713" fill="hold">
                            <p:stCondLst>
                              <p:cond delay="0"/>
                            </p:stCondLst>
                            <p:childTnLst>
                              <p:par>
                                <p:cTn id="171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15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18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21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24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27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30"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33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36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39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42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45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48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51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54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57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60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63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66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69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72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75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78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81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84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8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90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93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96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99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02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05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08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11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14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17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20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23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26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29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3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3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4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5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5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5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5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6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6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6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7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74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7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80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8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8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8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9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95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98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0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04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0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1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13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16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19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2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25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28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31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3" fill="hold">
                            <p:stCondLst>
                              <p:cond delay="500"/>
                            </p:stCondLst>
                            <p:childTnLst>
                              <p:par>
                                <p:cTn id="1934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35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38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41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44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4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50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53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56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8" fill="hold">
                      <p:stCondLst>
                        <p:cond delay="indefinite"/>
                      </p:stCondLst>
                      <p:childTnLst>
                        <p:par>
                          <p:cTn id="1959" fill="hold">
                            <p:stCondLst>
                              <p:cond delay="0"/>
                            </p:stCondLst>
                            <p:childTnLst>
                              <p:par>
                                <p:cTn id="196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61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64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67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70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73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76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79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8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Dùng biến cấu trúc thay cho việc tính toán số học trên địa chỉ bộ nhớ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Giúp mã nguồn trừu tượng, dễ đọc và dễ bảo trì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Chương trình hiệu quả hơn do không cần tính toán số học trên địa chỉ bộ nhớ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Áp dụng biến cấu trúc cho một số hàm trên mảng một chiều và mảng hai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AD38699-42F3-4D0B-92FC-797ECA9BE6E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MỘT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1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một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nItem, sizeItem;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Data[1];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}ArrayStruct;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static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headSize =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 +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44CA2388-49CA-4747-9A87-CA086294368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73" name="CustomShape 4"/>
          <p:cNvSpPr/>
          <p:nvPr/>
        </p:nvSpPr>
        <p:spPr>
          <a:xfrm>
            <a:off x="3276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CustomShape 5"/>
          <p:cNvSpPr/>
          <p:nvPr/>
        </p:nvSpPr>
        <p:spPr>
          <a:xfrm>
            <a:off x="3657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CustomShape 6"/>
          <p:cNvSpPr/>
          <p:nvPr/>
        </p:nvSpPr>
        <p:spPr>
          <a:xfrm>
            <a:off x="4038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CustomShape 7"/>
          <p:cNvSpPr/>
          <p:nvPr/>
        </p:nvSpPr>
        <p:spPr>
          <a:xfrm>
            <a:off x="4419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CustomShape 8"/>
          <p:cNvSpPr/>
          <p:nvPr/>
        </p:nvSpPr>
        <p:spPr>
          <a:xfrm>
            <a:off x="4800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CustomShape 9"/>
          <p:cNvSpPr/>
          <p:nvPr/>
        </p:nvSpPr>
        <p:spPr>
          <a:xfrm>
            <a:off x="5181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CustomShape 10"/>
          <p:cNvSpPr/>
          <p:nvPr/>
        </p:nvSpPr>
        <p:spPr>
          <a:xfrm>
            <a:off x="5562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CustomShape 11"/>
          <p:cNvSpPr/>
          <p:nvPr/>
        </p:nvSpPr>
        <p:spPr>
          <a:xfrm>
            <a:off x="5943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CustomShape 12"/>
          <p:cNvSpPr/>
          <p:nvPr/>
        </p:nvSpPr>
        <p:spPr>
          <a:xfrm>
            <a:off x="6324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CustomShape 13"/>
          <p:cNvSpPr/>
          <p:nvPr/>
        </p:nvSpPr>
        <p:spPr>
          <a:xfrm>
            <a:off x="312696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3" name="CustomShape 14"/>
          <p:cNvSpPr/>
          <p:nvPr/>
        </p:nvSpPr>
        <p:spPr>
          <a:xfrm>
            <a:off x="464544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4" name="CustomShape 15"/>
          <p:cNvSpPr/>
          <p:nvPr/>
        </p:nvSpPr>
        <p:spPr>
          <a:xfrm>
            <a:off x="6169320" y="61722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5" name="CustomShape 16"/>
          <p:cNvSpPr/>
          <p:nvPr/>
        </p:nvSpPr>
        <p:spPr>
          <a:xfrm>
            <a:off x="7238880" y="5062680"/>
            <a:ext cx="106956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6" name="CustomShape 17"/>
          <p:cNvSpPr/>
          <p:nvPr/>
        </p:nvSpPr>
        <p:spPr>
          <a:xfrm>
            <a:off x="7209000" y="52578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7" name="CustomShape 18"/>
          <p:cNvSpPr/>
          <p:nvPr/>
        </p:nvSpPr>
        <p:spPr>
          <a:xfrm>
            <a:off x="7242120" y="470808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8" name="CustomShape 19"/>
          <p:cNvSpPr/>
          <p:nvPr/>
        </p:nvSpPr>
        <p:spPr>
          <a:xfrm>
            <a:off x="7439400" y="5089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9" name="CustomShape 20"/>
          <p:cNvSpPr/>
          <p:nvPr/>
        </p:nvSpPr>
        <p:spPr>
          <a:xfrm rot="10800000">
            <a:off x="6515280" y="5303160"/>
            <a:ext cx="723600" cy="25920"/>
          </a:xfrm>
          <a:prstGeom prst="curvedConnector4">
            <a:avLst>
              <a:gd name="adj1" fmla="val 36842"/>
              <a:gd name="adj2" fmla="val 964861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0" name="CustomShape 21"/>
          <p:cNvSpPr/>
          <p:nvPr/>
        </p:nvSpPr>
        <p:spPr>
          <a:xfrm>
            <a:off x="3623400" y="461808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nItem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1" name="CustomShape 22"/>
          <p:cNvSpPr/>
          <p:nvPr/>
        </p:nvSpPr>
        <p:spPr>
          <a:xfrm>
            <a:off x="5033160" y="4617000"/>
            <a:ext cx="95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sizeItem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2" name="CustomShape 23"/>
          <p:cNvSpPr/>
          <p:nvPr/>
        </p:nvSpPr>
        <p:spPr>
          <a:xfrm rot="16200000">
            <a:off x="3892320" y="4397760"/>
            <a:ext cx="273960" cy="15357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CustomShape 24"/>
          <p:cNvSpPr/>
          <p:nvPr/>
        </p:nvSpPr>
        <p:spPr>
          <a:xfrm rot="16200000">
            <a:off x="5417640" y="4398480"/>
            <a:ext cx="273960" cy="15357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NỘI DUNG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Dữ liệu có cấu trúc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Cấu trúc hóa vùng nhớ thô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Toán tử chỉ số biến cấu trúc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Mảng cấu trúc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kỹ thuật nâng cao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5C26104-CC9F-4D28-9397-60F4773B011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MỘT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5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một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ArrayStruct* StructOf(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(aData != NULL)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aData =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*)aData - headSize;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(ArrayStruct*)aData;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BC0C85C-87B0-4BC7-8E06-FBB3FFE96175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97" name="CustomShape 4"/>
          <p:cNvSpPr/>
          <p:nvPr/>
        </p:nvSpPr>
        <p:spPr>
          <a:xfrm>
            <a:off x="3276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CustomShape 5"/>
          <p:cNvSpPr/>
          <p:nvPr/>
        </p:nvSpPr>
        <p:spPr>
          <a:xfrm>
            <a:off x="3657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CustomShape 6"/>
          <p:cNvSpPr/>
          <p:nvPr/>
        </p:nvSpPr>
        <p:spPr>
          <a:xfrm>
            <a:off x="4038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0" name="CustomShape 7"/>
          <p:cNvSpPr/>
          <p:nvPr/>
        </p:nvSpPr>
        <p:spPr>
          <a:xfrm>
            <a:off x="4419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CustomShape 8"/>
          <p:cNvSpPr/>
          <p:nvPr/>
        </p:nvSpPr>
        <p:spPr>
          <a:xfrm>
            <a:off x="4800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CustomShape 9"/>
          <p:cNvSpPr/>
          <p:nvPr/>
        </p:nvSpPr>
        <p:spPr>
          <a:xfrm>
            <a:off x="5181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3" name="CustomShape 10"/>
          <p:cNvSpPr/>
          <p:nvPr/>
        </p:nvSpPr>
        <p:spPr>
          <a:xfrm>
            <a:off x="5562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CustomShape 11"/>
          <p:cNvSpPr/>
          <p:nvPr/>
        </p:nvSpPr>
        <p:spPr>
          <a:xfrm>
            <a:off x="5943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CustomShape 12"/>
          <p:cNvSpPr/>
          <p:nvPr/>
        </p:nvSpPr>
        <p:spPr>
          <a:xfrm>
            <a:off x="6324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CustomShape 13"/>
          <p:cNvSpPr/>
          <p:nvPr/>
        </p:nvSpPr>
        <p:spPr>
          <a:xfrm>
            <a:off x="312696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7" name="CustomShape 14"/>
          <p:cNvSpPr/>
          <p:nvPr/>
        </p:nvSpPr>
        <p:spPr>
          <a:xfrm>
            <a:off x="464544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8" name="CustomShape 15"/>
          <p:cNvSpPr/>
          <p:nvPr/>
        </p:nvSpPr>
        <p:spPr>
          <a:xfrm>
            <a:off x="6169320" y="61722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9" name="CustomShape 16"/>
          <p:cNvSpPr/>
          <p:nvPr/>
        </p:nvSpPr>
        <p:spPr>
          <a:xfrm>
            <a:off x="7238880" y="5062680"/>
            <a:ext cx="106956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CustomShape 17"/>
          <p:cNvSpPr/>
          <p:nvPr/>
        </p:nvSpPr>
        <p:spPr>
          <a:xfrm>
            <a:off x="7209000" y="52578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1" name="CustomShape 18"/>
          <p:cNvSpPr/>
          <p:nvPr/>
        </p:nvSpPr>
        <p:spPr>
          <a:xfrm>
            <a:off x="7242120" y="470808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2" name="CustomShape 19"/>
          <p:cNvSpPr/>
          <p:nvPr/>
        </p:nvSpPr>
        <p:spPr>
          <a:xfrm>
            <a:off x="7439400" y="5089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3" name="CustomShape 20"/>
          <p:cNvSpPr/>
          <p:nvPr/>
        </p:nvSpPr>
        <p:spPr>
          <a:xfrm rot="10800000">
            <a:off x="6515280" y="5303160"/>
            <a:ext cx="723600" cy="25920"/>
          </a:xfrm>
          <a:prstGeom prst="curvedConnector4">
            <a:avLst>
              <a:gd name="adj1" fmla="val 36842"/>
              <a:gd name="adj2" fmla="val 964861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CustomShape 21"/>
          <p:cNvSpPr/>
          <p:nvPr/>
        </p:nvSpPr>
        <p:spPr>
          <a:xfrm>
            <a:off x="7273440" y="391176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5" name="CustomShape 22"/>
          <p:cNvSpPr/>
          <p:nvPr/>
        </p:nvSpPr>
        <p:spPr>
          <a:xfrm>
            <a:off x="7315200" y="373392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CustomShape 23"/>
          <p:cNvSpPr/>
          <p:nvPr/>
        </p:nvSpPr>
        <p:spPr>
          <a:xfrm flipV="1" rot="10800000">
            <a:off x="7315200" y="5302800"/>
            <a:ext cx="799920" cy="13017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CustomShape 24"/>
          <p:cNvSpPr/>
          <p:nvPr/>
        </p:nvSpPr>
        <p:spPr>
          <a:xfrm>
            <a:off x="7427520" y="34128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8" name="CustomShape 25"/>
          <p:cNvSpPr/>
          <p:nvPr/>
        </p:nvSpPr>
        <p:spPr>
          <a:xfrm>
            <a:off x="7526160" y="3730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9" name="CustomShape 26"/>
          <p:cNvSpPr/>
          <p:nvPr/>
        </p:nvSpPr>
        <p:spPr>
          <a:xfrm>
            <a:off x="7531560" y="37339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0" name="CustomShape 27"/>
          <p:cNvSpPr/>
          <p:nvPr/>
        </p:nvSpPr>
        <p:spPr>
          <a:xfrm flipV="1" rot="10800000">
            <a:off x="7315200" y="5302800"/>
            <a:ext cx="3847680" cy="13017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CustomShape 28"/>
          <p:cNvSpPr/>
          <p:nvPr/>
        </p:nvSpPr>
        <p:spPr>
          <a:xfrm>
            <a:off x="5410080" y="444960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CustomShape 29"/>
          <p:cNvSpPr/>
          <p:nvPr/>
        </p:nvSpPr>
        <p:spPr>
          <a:xfrm>
            <a:off x="5366520" y="465984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vh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3" name="CustomShape 30"/>
          <p:cNvSpPr/>
          <p:nvPr/>
        </p:nvSpPr>
        <p:spPr>
          <a:xfrm>
            <a:off x="5551200" y="415764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4" name="CustomShape 31"/>
          <p:cNvSpPr/>
          <p:nvPr/>
        </p:nvSpPr>
        <p:spPr>
          <a:xfrm>
            <a:off x="5604840" y="44672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5" name="CustomShape 32"/>
          <p:cNvSpPr/>
          <p:nvPr/>
        </p:nvSpPr>
        <p:spPr>
          <a:xfrm flipV="1" rot="10800000">
            <a:off x="5388480" y="5302800"/>
            <a:ext cx="1920960" cy="5688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84" dur="indefinite" restart="never" nodeType="tmRoot">
          <p:childTnLst>
            <p:seq>
              <p:cTn id="1985" dur="indefinite" nodeType="mainSeq">
                <p:childTnLst>
                  <p:par>
                    <p:cTn id="1986" fill="hold">
                      <p:stCondLst>
                        <p:cond delay="indefinite"/>
                      </p:stCondLst>
                      <p:childTnLst>
                        <p:par>
                          <p:cTn id="1987" fill="hold">
                            <p:stCondLst>
                              <p:cond delay="0"/>
                            </p:stCondLst>
                            <p:childTnLst>
                              <p:par>
                                <p:cTn id="19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0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3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95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98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0" fill="hold">
                      <p:stCondLst>
                        <p:cond delay="indefinite"/>
                      </p:stCondLst>
                      <p:childTnLst>
                        <p:par>
                          <p:cTn id="2001" fill="hold">
                            <p:stCondLst>
                              <p:cond delay="0"/>
                            </p:stCondLst>
                            <p:childTnLst>
                              <p:par>
                                <p:cTn id="20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4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7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09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12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15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18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21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5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8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MỘT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một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arrSize(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ArrayStruct* as = StructOf(aData);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(as !=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as-&gt;nItem;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C6EFD0E7-6D7B-457B-A0D1-16E9725B76C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29" name="CustomShape 4"/>
          <p:cNvSpPr/>
          <p:nvPr/>
        </p:nvSpPr>
        <p:spPr>
          <a:xfrm>
            <a:off x="3276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CustomShape 5"/>
          <p:cNvSpPr/>
          <p:nvPr/>
        </p:nvSpPr>
        <p:spPr>
          <a:xfrm>
            <a:off x="3657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CustomShape 6"/>
          <p:cNvSpPr/>
          <p:nvPr/>
        </p:nvSpPr>
        <p:spPr>
          <a:xfrm>
            <a:off x="4038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CustomShape 7"/>
          <p:cNvSpPr/>
          <p:nvPr/>
        </p:nvSpPr>
        <p:spPr>
          <a:xfrm>
            <a:off x="4419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CustomShape 8"/>
          <p:cNvSpPr/>
          <p:nvPr/>
        </p:nvSpPr>
        <p:spPr>
          <a:xfrm>
            <a:off x="4800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CustomShape 9"/>
          <p:cNvSpPr/>
          <p:nvPr/>
        </p:nvSpPr>
        <p:spPr>
          <a:xfrm>
            <a:off x="5181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CustomShape 10"/>
          <p:cNvSpPr/>
          <p:nvPr/>
        </p:nvSpPr>
        <p:spPr>
          <a:xfrm>
            <a:off x="5562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CustomShape 11"/>
          <p:cNvSpPr/>
          <p:nvPr/>
        </p:nvSpPr>
        <p:spPr>
          <a:xfrm>
            <a:off x="5943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CustomShape 12"/>
          <p:cNvSpPr/>
          <p:nvPr/>
        </p:nvSpPr>
        <p:spPr>
          <a:xfrm>
            <a:off x="6324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CustomShape 13"/>
          <p:cNvSpPr/>
          <p:nvPr/>
        </p:nvSpPr>
        <p:spPr>
          <a:xfrm>
            <a:off x="312696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9" name="CustomShape 14"/>
          <p:cNvSpPr/>
          <p:nvPr/>
        </p:nvSpPr>
        <p:spPr>
          <a:xfrm>
            <a:off x="464544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0" name="CustomShape 15"/>
          <p:cNvSpPr/>
          <p:nvPr/>
        </p:nvSpPr>
        <p:spPr>
          <a:xfrm>
            <a:off x="6169320" y="61722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1" name="CustomShape 16"/>
          <p:cNvSpPr/>
          <p:nvPr/>
        </p:nvSpPr>
        <p:spPr>
          <a:xfrm>
            <a:off x="7238880" y="5062680"/>
            <a:ext cx="106956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CustomShape 17"/>
          <p:cNvSpPr/>
          <p:nvPr/>
        </p:nvSpPr>
        <p:spPr>
          <a:xfrm>
            <a:off x="7209000" y="52578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3" name="CustomShape 18"/>
          <p:cNvSpPr/>
          <p:nvPr/>
        </p:nvSpPr>
        <p:spPr>
          <a:xfrm>
            <a:off x="7242120" y="470808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4" name="CustomShape 19"/>
          <p:cNvSpPr/>
          <p:nvPr/>
        </p:nvSpPr>
        <p:spPr>
          <a:xfrm>
            <a:off x="7439400" y="5089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5" name="CustomShape 20"/>
          <p:cNvSpPr/>
          <p:nvPr/>
        </p:nvSpPr>
        <p:spPr>
          <a:xfrm rot="10800000">
            <a:off x="6515280" y="5303160"/>
            <a:ext cx="723600" cy="25920"/>
          </a:xfrm>
          <a:prstGeom prst="curvedConnector4">
            <a:avLst>
              <a:gd name="adj1" fmla="val 36842"/>
              <a:gd name="adj2" fmla="val 964861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CustomShape 21"/>
          <p:cNvSpPr/>
          <p:nvPr/>
        </p:nvSpPr>
        <p:spPr>
          <a:xfrm>
            <a:off x="7273440" y="391176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7" name="CustomShape 22"/>
          <p:cNvSpPr/>
          <p:nvPr/>
        </p:nvSpPr>
        <p:spPr>
          <a:xfrm>
            <a:off x="7315200" y="373392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CustomShape 23"/>
          <p:cNvSpPr/>
          <p:nvPr/>
        </p:nvSpPr>
        <p:spPr>
          <a:xfrm flipV="1" rot="10800000">
            <a:off x="7315200" y="5302800"/>
            <a:ext cx="799920" cy="13017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CustomShape 24"/>
          <p:cNvSpPr/>
          <p:nvPr/>
        </p:nvSpPr>
        <p:spPr>
          <a:xfrm>
            <a:off x="7427520" y="34128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0" name="CustomShape 25"/>
          <p:cNvSpPr/>
          <p:nvPr/>
        </p:nvSpPr>
        <p:spPr>
          <a:xfrm>
            <a:off x="7526160" y="3730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1" name="CustomShape 26"/>
          <p:cNvSpPr/>
          <p:nvPr/>
        </p:nvSpPr>
        <p:spPr>
          <a:xfrm>
            <a:off x="5410080" y="449568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CustomShape 27"/>
          <p:cNvSpPr/>
          <p:nvPr/>
        </p:nvSpPr>
        <p:spPr>
          <a:xfrm>
            <a:off x="5397840" y="46911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3" name="CustomShape 28"/>
          <p:cNvSpPr/>
          <p:nvPr/>
        </p:nvSpPr>
        <p:spPr>
          <a:xfrm>
            <a:off x="5552640" y="41727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4" name="CustomShape 29"/>
          <p:cNvSpPr/>
          <p:nvPr/>
        </p:nvSpPr>
        <p:spPr>
          <a:xfrm>
            <a:off x="5605920" y="453852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5" name="CustomShape 30"/>
          <p:cNvSpPr/>
          <p:nvPr/>
        </p:nvSpPr>
        <p:spPr>
          <a:xfrm flipV="1" rot="10800000">
            <a:off x="5391000" y="5302800"/>
            <a:ext cx="1923840" cy="4989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32" dur="indefinite" restart="never" nodeType="tmRoot">
          <p:childTnLst>
            <p:seq>
              <p:cTn id="2033" dur="indefinite" nodeType="mainSeq">
                <p:childTnLst>
                  <p:par>
                    <p:cTn id="2034" fill="hold">
                      <p:stCondLst>
                        <p:cond delay="indefinite"/>
                      </p:stCondLst>
                      <p:childTnLst>
                        <p:par>
                          <p:cTn id="2035" fill="hold">
                            <p:stCondLst>
                              <p:cond delay="0"/>
                            </p:stCondLst>
                            <p:childTnLst>
                              <p:par>
                                <p:cTn id="20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8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1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4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7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0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1" fill="hold">
                      <p:stCondLst>
                        <p:cond delay="indefinite"/>
                      </p:stCondLst>
                      <p:childTnLst>
                        <p:par>
                          <p:cTn id="2052" fill="hold">
                            <p:stCondLst>
                              <p:cond delay="0"/>
                            </p:stCondLst>
                            <p:childTnLst>
                              <p:par>
                                <p:cTn id="2053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54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2055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7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58" dur="20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2059" dur="20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0" dur="20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62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2063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4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66" dur="200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2067" dur="200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8" dur="200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70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7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76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79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82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85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88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91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94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97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MỘT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một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arrItemSize(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ArrayStruct* as = StructOf(aData);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(as !=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as-&gt;sizeItem;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4075457-18D6-4115-A56E-1CB83780A6F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59" name="CustomShape 4"/>
          <p:cNvSpPr/>
          <p:nvPr/>
        </p:nvSpPr>
        <p:spPr>
          <a:xfrm>
            <a:off x="3276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CustomShape 5"/>
          <p:cNvSpPr/>
          <p:nvPr/>
        </p:nvSpPr>
        <p:spPr>
          <a:xfrm>
            <a:off x="3657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CustomShape 6"/>
          <p:cNvSpPr/>
          <p:nvPr/>
        </p:nvSpPr>
        <p:spPr>
          <a:xfrm>
            <a:off x="4038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CustomShape 7"/>
          <p:cNvSpPr/>
          <p:nvPr/>
        </p:nvSpPr>
        <p:spPr>
          <a:xfrm>
            <a:off x="4419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CustomShape 8"/>
          <p:cNvSpPr/>
          <p:nvPr/>
        </p:nvSpPr>
        <p:spPr>
          <a:xfrm>
            <a:off x="4800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CustomShape 9"/>
          <p:cNvSpPr/>
          <p:nvPr/>
        </p:nvSpPr>
        <p:spPr>
          <a:xfrm>
            <a:off x="5181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CustomShape 10"/>
          <p:cNvSpPr/>
          <p:nvPr/>
        </p:nvSpPr>
        <p:spPr>
          <a:xfrm>
            <a:off x="5562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CustomShape 11"/>
          <p:cNvSpPr/>
          <p:nvPr/>
        </p:nvSpPr>
        <p:spPr>
          <a:xfrm>
            <a:off x="5943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CustomShape 12"/>
          <p:cNvSpPr/>
          <p:nvPr/>
        </p:nvSpPr>
        <p:spPr>
          <a:xfrm>
            <a:off x="6324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CustomShape 13"/>
          <p:cNvSpPr/>
          <p:nvPr/>
        </p:nvSpPr>
        <p:spPr>
          <a:xfrm>
            <a:off x="312696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9" name="CustomShape 14"/>
          <p:cNvSpPr/>
          <p:nvPr/>
        </p:nvSpPr>
        <p:spPr>
          <a:xfrm>
            <a:off x="464544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0" name="CustomShape 15"/>
          <p:cNvSpPr/>
          <p:nvPr/>
        </p:nvSpPr>
        <p:spPr>
          <a:xfrm>
            <a:off x="6169320" y="61722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1" name="CustomShape 16"/>
          <p:cNvSpPr/>
          <p:nvPr/>
        </p:nvSpPr>
        <p:spPr>
          <a:xfrm>
            <a:off x="7238880" y="5062680"/>
            <a:ext cx="106956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CustomShape 17"/>
          <p:cNvSpPr/>
          <p:nvPr/>
        </p:nvSpPr>
        <p:spPr>
          <a:xfrm>
            <a:off x="7209000" y="52578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3" name="CustomShape 18"/>
          <p:cNvSpPr/>
          <p:nvPr/>
        </p:nvSpPr>
        <p:spPr>
          <a:xfrm>
            <a:off x="7242120" y="470808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4" name="CustomShape 19"/>
          <p:cNvSpPr/>
          <p:nvPr/>
        </p:nvSpPr>
        <p:spPr>
          <a:xfrm>
            <a:off x="7439400" y="5089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5" name="CustomShape 20"/>
          <p:cNvSpPr/>
          <p:nvPr/>
        </p:nvSpPr>
        <p:spPr>
          <a:xfrm rot="10800000">
            <a:off x="6515280" y="5303160"/>
            <a:ext cx="723600" cy="25920"/>
          </a:xfrm>
          <a:prstGeom prst="curvedConnector4">
            <a:avLst>
              <a:gd name="adj1" fmla="val 36842"/>
              <a:gd name="adj2" fmla="val 964861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CustomShape 21"/>
          <p:cNvSpPr/>
          <p:nvPr/>
        </p:nvSpPr>
        <p:spPr>
          <a:xfrm>
            <a:off x="7273440" y="391176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7" name="CustomShape 22"/>
          <p:cNvSpPr/>
          <p:nvPr/>
        </p:nvSpPr>
        <p:spPr>
          <a:xfrm>
            <a:off x="7315200" y="373392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CustomShape 23"/>
          <p:cNvSpPr/>
          <p:nvPr/>
        </p:nvSpPr>
        <p:spPr>
          <a:xfrm flipV="1" rot="10800000">
            <a:off x="7315200" y="5302800"/>
            <a:ext cx="799920" cy="13017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CustomShape 24"/>
          <p:cNvSpPr/>
          <p:nvPr/>
        </p:nvSpPr>
        <p:spPr>
          <a:xfrm>
            <a:off x="7427520" y="34128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0" name="CustomShape 25"/>
          <p:cNvSpPr/>
          <p:nvPr/>
        </p:nvSpPr>
        <p:spPr>
          <a:xfrm>
            <a:off x="7526160" y="3730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1" name="CustomShape 26"/>
          <p:cNvSpPr/>
          <p:nvPr/>
        </p:nvSpPr>
        <p:spPr>
          <a:xfrm>
            <a:off x="5410080" y="449568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CustomShape 27"/>
          <p:cNvSpPr/>
          <p:nvPr/>
        </p:nvSpPr>
        <p:spPr>
          <a:xfrm>
            <a:off x="5397840" y="46911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3" name="CustomShape 28"/>
          <p:cNvSpPr/>
          <p:nvPr/>
        </p:nvSpPr>
        <p:spPr>
          <a:xfrm>
            <a:off x="5552640" y="41727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4" name="CustomShape 29"/>
          <p:cNvSpPr/>
          <p:nvPr/>
        </p:nvSpPr>
        <p:spPr>
          <a:xfrm>
            <a:off x="5605920" y="453852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5" name="CustomShape 30"/>
          <p:cNvSpPr/>
          <p:nvPr/>
        </p:nvSpPr>
        <p:spPr>
          <a:xfrm flipV="1" rot="10800000">
            <a:off x="5391000" y="5302800"/>
            <a:ext cx="1923840" cy="4989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99" dur="indefinite" restart="never" nodeType="tmRoot">
          <p:childTnLst>
            <p:seq>
              <p:cTn id="2100" dur="indefinite" nodeType="mainSeq">
                <p:childTnLst>
                  <p:par>
                    <p:cTn id="2101" fill="hold">
                      <p:stCondLst>
                        <p:cond delay="indefinite"/>
                      </p:stCondLst>
                      <p:childTnLst>
                        <p:par>
                          <p:cTn id="2102" fill="hold">
                            <p:stCondLst>
                              <p:cond delay="0"/>
                            </p:stCondLst>
                            <p:childTnLst>
                              <p:par>
                                <p:cTn id="2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5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8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1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4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7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8" fill="hold">
                      <p:stCondLst>
                        <p:cond delay="indefinite"/>
                      </p:stCondLst>
                      <p:childTnLst>
                        <p:par>
                          <p:cTn id="2119" fill="hold">
                            <p:stCondLst>
                              <p:cond delay="0"/>
                            </p:stCondLst>
                            <p:childTnLst>
                              <p:par>
                                <p:cTn id="212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21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24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27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30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33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36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39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42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45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48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0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51" dur="200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2152" dur="200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3" dur="200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55" dur="200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2156" dur="200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7" dur="200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8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59" dur="20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2160" dur="20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1" dur="20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2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63" dur="20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2164" dur="20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5" dur="20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MỘT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một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arrFree(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ArrayStruct* as = StructOf(aData);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(as != NULL) free(as);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A4FC2AF-B798-4268-9E5C-D1EEE341728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89" name="CustomShape 4"/>
          <p:cNvSpPr/>
          <p:nvPr/>
        </p:nvSpPr>
        <p:spPr>
          <a:xfrm>
            <a:off x="3276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CustomShape 5"/>
          <p:cNvSpPr/>
          <p:nvPr/>
        </p:nvSpPr>
        <p:spPr>
          <a:xfrm>
            <a:off x="3657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CustomShape 6"/>
          <p:cNvSpPr/>
          <p:nvPr/>
        </p:nvSpPr>
        <p:spPr>
          <a:xfrm>
            <a:off x="4038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CustomShape 7"/>
          <p:cNvSpPr/>
          <p:nvPr/>
        </p:nvSpPr>
        <p:spPr>
          <a:xfrm>
            <a:off x="4419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CustomShape 8"/>
          <p:cNvSpPr/>
          <p:nvPr/>
        </p:nvSpPr>
        <p:spPr>
          <a:xfrm>
            <a:off x="4800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CustomShape 9"/>
          <p:cNvSpPr/>
          <p:nvPr/>
        </p:nvSpPr>
        <p:spPr>
          <a:xfrm>
            <a:off x="5181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CustomShape 10"/>
          <p:cNvSpPr/>
          <p:nvPr/>
        </p:nvSpPr>
        <p:spPr>
          <a:xfrm>
            <a:off x="5562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CustomShape 11"/>
          <p:cNvSpPr/>
          <p:nvPr/>
        </p:nvSpPr>
        <p:spPr>
          <a:xfrm>
            <a:off x="5943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CustomShape 12"/>
          <p:cNvSpPr/>
          <p:nvPr/>
        </p:nvSpPr>
        <p:spPr>
          <a:xfrm>
            <a:off x="6324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CustomShape 13"/>
          <p:cNvSpPr/>
          <p:nvPr/>
        </p:nvSpPr>
        <p:spPr>
          <a:xfrm>
            <a:off x="312696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9" name="CustomShape 14"/>
          <p:cNvSpPr/>
          <p:nvPr/>
        </p:nvSpPr>
        <p:spPr>
          <a:xfrm>
            <a:off x="464544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0" name="CustomShape 15"/>
          <p:cNvSpPr/>
          <p:nvPr/>
        </p:nvSpPr>
        <p:spPr>
          <a:xfrm>
            <a:off x="6169320" y="61722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1" name="CustomShape 16"/>
          <p:cNvSpPr/>
          <p:nvPr/>
        </p:nvSpPr>
        <p:spPr>
          <a:xfrm>
            <a:off x="7238880" y="5062680"/>
            <a:ext cx="106956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CustomShape 17"/>
          <p:cNvSpPr/>
          <p:nvPr/>
        </p:nvSpPr>
        <p:spPr>
          <a:xfrm>
            <a:off x="7209000" y="52578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3" name="CustomShape 18"/>
          <p:cNvSpPr/>
          <p:nvPr/>
        </p:nvSpPr>
        <p:spPr>
          <a:xfrm>
            <a:off x="7242120" y="470808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4" name="CustomShape 19"/>
          <p:cNvSpPr/>
          <p:nvPr/>
        </p:nvSpPr>
        <p:spPr>
          <a:xfrm>
            <a:off x="7439400" y="5089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5" name="CustomShape 20"/>
          <p:cNvSpPr/>
          <p:nvPr/>
        </p:nvSpPr>
        <p:spPr>
          <a:xfrm rot="10800000">
            <a:off x="6515280" y="5303160"/>
            <a:ext cx="723600" cy="25920"/>
          </a:xfrm>
          <a:prstGeom prst="curvedConnector4">
            <a:avLst>
              <a:gd name="adj1" fmla="val 36842"/>
              <a:gd name="adj2" fmla="val 964861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CustomShape 21"/>
          <p:cNvSpPr/>
          <p:nvPr/>
        </p:nvSpPr>
        <p:spPr>
          <a:xfrm>
            <a:off x="7273440" y="391176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7" name="CustomShape 22"/>
          <p:cNvSpPr/>
          <p:nvPr/>
        </p:nvSpPr>
        <p:spPr>
          <a:xfrm>
            <a:off x="7315200" y="373392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CustomShape 23"/>
          <p:cNvSpPr/>
          <p:nvPr/>
        </p:nvSpPr>
        <p:spPr>
          <a:xfrm flipV="1" rot="10800000">
            <a:off x="7315200" y="5302800"/>
            <a:ext cx="799920" cy="13017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CustomShape 24"/>
          <p:cNvSpPr/>
          <p:nvPr/>
        </p:nvSpPr>
        <p:spPr>
          <a:xfrm>
            <a:off x="7427520" y="34128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0" name="CustomShape 25"/>
          <p:cNvSpPr/>
          <p:nvPr/>
        </p:nvSpPr>
        <p:spPr>
          <a:xfrm>
            <a:off x="7526160" y="3730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1" name="CustomShape 26"/>
          <p:cNvSpPr/>
          <p:nvPr/>
        </p:nvSpPr>
        <p:spPr>
          <a:xfrm>
            <a:off x="5410080" y="449568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CustomShape 27"/>
          <p:cNvSpPr/>
          <p:nvPr/>
        </p:nvSpPr>
        <p:spPr>
          <a:xfrm>
            <a:off x="5397840" y="46911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3" name="CustomShape 28"/>
          <p:cNvSpPr/>
          <p:nvPr/>
        </p:nvSpPr>
        <p:spPr>
          <a:xfrm>
            <a:off x="5552640" y="41727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4" name="CustomShape 29"/>
          <p:cNvSpPr/>
          <p:nvPr/>
        </p:nvSpPr>
        <p:spPr>
          <a:xfrm>
            <a:off x="5605920" y="453852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5" name="CustomShape 30"/>
          <p:cNvSpPr/>
          <p:nvPr/>
        </p:nvSpPr>
        <p:spPr>
          <a:xfrm flipV="1" rot="10800000">
            <a:off x="5391000" y="5302800"/>
            <a:ext cx="1923840" cy="4989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66" dur="indefinite" restart="never" nodeType="tmRoot">
          <p:childTnLst>
            <p:seq>
              <p:cTn id="2167" dur="indefinite" nodeType="mainSeq">
                <p:childTnLst>
                  <p:par>
                    <p:cTn id="2168" fill="hold">
                      <p:stCondLst>
                        <p:cond delay="indefinite"/>
                      </p:stCondLst>
                      <p:childTnLst>
                        <p:par>
                          <p:cTn id="2169" fill="hold">
                            <p:stCondLst>
                              <p:cond delay="0"/>
                            </p:stCondLst>
                            <p:childTnLst>
                              <p:par>
                                <p:cTn id="2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2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5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8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1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4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5" fill="hold">
                      <p:stCondLst>
                        <p:cond delay="indefinite"/>
                      </p:stCondLst>
                      <p:childTnLst>
                        <p:par>
                          <p:cTn id="2186" fill="hold">
                            <p:stCondLst>
                              <p:cond delay="0"/>
                            </p:stCondLst>
                            <p:childTnLst>
                              <p:par>
                                <p:cTn id="218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88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91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94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97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00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03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06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09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12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15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18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21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24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27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30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33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36"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239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40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43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46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49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52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55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58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61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64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67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MỘT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8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một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static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memSize(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nItem,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sizeItem){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(sizeItem &lt; 0) sizeItem = -sizeItem;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(sizeItem == 0) sizeItem = 1;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(nItem &lt; 0) nItem = -nItem;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headSize + nItem * sizeItem;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arrInit(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szItem){</a:t>
            </a:r>
            <a:r>
              <a:rPr b="0" lang="en-US" sz="2800" spc="-1" strike="noStrike">
                <a:solidFill>
                  <a:srgbClr val="00b050"/>
                </a:solidFill>
                <a:latin typeface="Times New Roman"/>
              </a:rPr>
              <a:t>//ví dụ n = 3 &amp; szItem = 4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sz = memSize(n, szItem);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Tính lượng byte cần cấp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aOrigin = malloc(sz), *aData =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(aOrigin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ArrayStruct* as = (ArrayStruct*)aOrigin;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memset(aOrigin, 0, sz);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as-&gt;nItem = n; </a:t>
            </a: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// Gán giá trị nItem vào vùng nhớ nItem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as-&gt;sizeItem = szItem; </a:t>
            </a: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// Gán giá trị sizeItem vào vùng nhớ sizeItem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aData = as-&gt;Data;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aData;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8" name="TextShape 3"/>
          <p:cNvSpPr txBox="1"/>
          <p:nvPr/>
        </p:nvSpPr>
        <p:spPr>
          <a:xfrm>
            <a:off x="8655480" y="636552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FB9AF48-7124-48CA-A8BA-D9EAF0CC381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19" name="CustomShape 4"/>
          <p:cNvSpPr/>
          <p:nvPr/>
        </p:nvSpPr>
        <p:spPr>
          <a:xfrm rot="5400000">
            <a:off x="8325720" y="464940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CustomShape 5"/>
          <p:cNvSpPr/>
          <p:nvPr/>
        </p:nvSpPr>
        <p:spPr>
          <a:xfrm rot="5400000">
            <a:off x="8325720" y="446688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CustomShape 6"/>
          <p:cNvSpPr/>
          <p:nvPr/>
        </p:nvSpPr>
        <p:spPr>
          <a:xfrm rot="5400000">
            <a:off x="8325720" y="483300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CustomShape 7"/>
          <p:cNvSpPr/>
          <p:nvPr/>
        </p:nvSpPr>
        <p:spPr>
          <a:xfrm rot="5400000">
            <a:off x="8325720" y="503172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CustomShape 8"/>
          <p:cNvSpPr/>
          <p:nvPr/>
        </p:nvSpPr>
        <p:spPr>
          <a:xfrm>
            <a:off x="8657280" y="4007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4" name="CustomShape 9"/>
          <p:cNvSpPr/>
          <p:nvPr/>
        </p:nvSpPr>
        <p:spPr>
          <a:xfrm>
            <a:off x="6569280" y="4325760"/>
            <a:ext cx="87228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CustomShape 10"/>
          <p:cNvSpPr/>
          <p:nvPr/>
        </p:nvSpPr>
        <p:spPr>
          <a:xfrm>
            <a:off x="6539400" y="452124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6" name="CustomShape 11"/>
          <p:cNvSpPr/>
          <p:nvPr/>
        </p:nvSpPr>
        <p:spPr>
          <a:xfrm>
            <a:off x="6497640" y="397152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7" name="CustomShape 12"/>
          <p:cNvSpPr/>
          <p:nvPr/>
        </p:nvSpPr>
        <p:spPr>
          <a:xfrm>
            <a:off x="6678360" y="43225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8" name="CustomShape 13"/>
          <p:cNvSpPr/>
          <p:nvPr/>
        </p:nvSpPr>
        <p:spPr>
          <a:xfrm flipV="1">
            <a:off x="7441920" y="4139280"/>
            <a:ext cx="711000" cy="4528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CustomShape 14"/>
          <p:cNvSpPr/>
          <p:nvPr/>
        </p:nvSpPr>
        <p:spPr>
          <a:xfrm>
            <a:off x="6699240" y="141516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0" name="CustomShape 15"/>
          <p:cNvSpPr/>
          <p:nvPr/>
        </p:nvSpPr>
        <p:spPr>
          <a:xfrm>
            <a:off x="6743880" y="1207440"/>
            <a:ext cx="79020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CustomShape 16"/>
          <p:cNvSpPr/>
          <p:nvPr/>
        </p:nvSpPr>
        <p:spPr>
          <a:xfrm flipH="1" flipV="1" rot="10800000">
            <a:off x="8154720" y="2596320"/>
            <a:ext cx="156240" cy="1093680"/>
          </a:xfrm>
          <a:prstGeom prst="curvedConnector3">
            <a:avLst>
              <a:gd name="adj1" fmla="val -145886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CustomShape 17"/>
          <p:cNvSpPr/>
          <p:nvPr/>
        </p:nvSpPr>
        <p:spPr>
          <a:xfrm>
            <a:off x="6756840" y="88308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3" name="CustomShape 18"/>
          <p:cNvSpPr/>
          <p:nvPr/>
        </p:nvSpPr>
        <p:spPr>
          <a:xfrm>
            <a:off x="6851520" y="1277280"/>
            <a:ext cx="653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4" name="CustomShape 19"/>
          <p:cNvSpPr/>
          <p:nvPr/>
        </p:nvSpPr>
        <p:spPr>
          <a:xfrm>
            <a:off x="6006600" y="2309040"/>
            <a:ext cx="7369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CustomShape 20"/>
          <p:cNvSpPr/>
          <p:nvPr/>
        </p:nvSpPr>
        <p:spPr>
          <a:xfrm>
            <a:off x="5973840" y="251820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6" name="CustomShape 21"/>
          <p:cNvSpPr/>
          <p:nvPr/>
        </p:nvSpPr>
        <p:spPr>
          <a:xfrm>
            <a:off x="5969520" y="1992240"/>
            <a:ext cx="79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7" name="CustomShape 22"/>
          <p:cNvSpPr/>
          <p:nvPr/>
        </p:nvSpPr>
        <p:spPr>
          <a:xfrm>
            <a:off x="6743880" y="2575800"/>
            <a:ext cx="1410480" cy="20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CustomShape 23"/>
          <p:cNvSpPr/>
          <p:nvPr/>
        </p:nvSpPr>
        <p:spPr>
          <a:xfrm>
            <a:off x="7957440" y="1413360"/>
            <a:ext cx="88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aOrigin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9" name="CustomShape 24"/>
          <p:cNvSpPr/>
          <p:nvPr/>
        </p:nvSpPr>
        <p:spPr>
          <a:xfrm>
            <a:off x="7998120" y="1235520"/>
            <a:ext cx="88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CustomShape 25"/>
          <p:cNvSpPr/>
          <p:nvPr/>
        </p:nvSpPr>
        <p:spPr>
          <a:xfrm>
            <a:off x="8065800" y="9144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1" name="CustomShape 26"/>
          <p:cNvSpPr/>
          <p:nvPr/>
        </p:nvSpPr>
        <p:spPr>
          <a:xfrm>
            <a:off x="8096400" y="1232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2" name="CustomShape 27"/>
          <p:cNvSpPr/>
          <p:nvPr/>
        </p:nvSpPr>
        <p:spPr>
          <a:xfrm rot="5400000">
            <a:off x="8325720" y="407088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CustomShape 28"/>
          <p:cNvSpPr/>
          <p:nvPr/>
        </p:nvSpPr>
        <p:spPr>
          <a:xfrm rot="5400000">
            <a:off x="8325720" y="426960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CustomShape 29"/>
          <p:cNvSpPr/>
          <p:nvPr/>
        </p:nvSpPr>
        <p:spPr>
          <a:xfrm rot="5400000">
            <a:off x="8323560" y="387252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CustomShape 30"/>
          <p:cNvSpPr/>
          <p:nvPr/>
        </p:nvSpPr>
        <p:spPr>
          <a:xfrm rot="5400000">
            <a:off x="8325720" y="522504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CustomShape 31"/>
          <p:cNvSpPr/>
          <p:nvPr/>
        </p:nvSpPr>
        <p:spPr>
          <a:xfrm rot="5400000">
            <a:off x="8325720" y="542772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CustomShape 32"/>
          <p:cNvSpPr/>
          <p:nvPr/>
        </p:nvSpPr>
        <p:spPr>
          <a:xfrm rot="5400000">
            <a:off x="8325720" y="562104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CustomShape 33"/>
          <p:cNvSpPr/>
          <p:nvPr/>
        </p:nvSpPr>
        <p:spPr>
          <a:xfrm rot="5400000">
            <a:off x="8325720" y="580860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CustomShape 34"/>
          <p:cNvSpPr/>
          <p:nvPr/>
        </p:nvSpPr>
        <p:spPr>
          <a:xfrm rot="5400000">
            <a:off x="8325720" y="600192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CustomShape 35"/>
          <p:cNvSpPr/>
          <p:nvPr/>
        </p:nvSpPr>
        <p:spPr>
          <a:xfrm>
            <a:off x="8658720" y="4800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1" name="CustomShape 36"/>
          <p:cNvSpPr/>
          <p:nvPr/>
        </p:nvSpPr>
        <p:spPr>
          <a:xfrm>
            <a:off x="8657280" y="55594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2" name="CustomShape 37"/>
          <p:cNvSpPr/>
          <p:nvPr/>
        </p:nvSpPr>
        <p:spPr>
          <a:xfrm rot="5400000">
            <a:off x="8327160" y="310644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CustomShape 38"/>
          <p:cNvSpPr/>
          <p:nvPr/>
        </p:nvSpPr>
        <p:spPr>
          <a:xfrm rot="5400000">
            <a:off x="8327160" y="292392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CustomShape 39"/>
          <p:cNvSpPr/>
          <p:nvPr/>
        </p:nvSpPr>
        <p:spPr>
          <a:xfrm rot="5400000">
            <a:off x="8327160" y="329004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CustomShape 40"/>
          <p:cNvSpPr/>
          <p:nvPr/>
        </p:nvSpPr>
        <p:spPr>
          <a:xfrm rot="5400000">
            <a:off x="8327160" y="348840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CustomShape 41"/>
          <p:cNvSpPr/>
          <p:nvPr/>
        </p:nvSpPr>
        <p:spPr>
          <a:xfrm rot="5400000">
            <a:off x="8327160" y="252792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CustomShape 42"/>
          <p:cNvSpPr/>
          <p:nvPr/>
        </p:nvSpPr>
        <p:spPr>
          <a:xfrm rot="5400000">
            <a:off x="8327160" y="272664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CustomShape 43"/>
          <p:cNvSpPr/>
          <p:nvPr/>
        </p:nvSpPr>
        <p:spPr>
          <a:xfrm rot="5400000">
            <a:off x="8324640" y="232920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9" name="CustomShape 44"/>
          <p:cNvSpPr/>
          <p:nvPr/>
        </p:nvSpPr>
        <p:spPr>
          <a:xfrm rot="5400000">
            <a:off x="8327160" y="3681720"/>
            <a:ext cx="1929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0" name="CustomShape 45"/>
          <p:cNvSpPr/>
          <p:nvPr/>
        </p:nvSpPr>
        <p:spPr>
          <a:xfrm>
            <a:off x="8658720" y="32302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1" name="CustomShape 46"/>
          <p:cNvSpPr/>
          <p:nvPr/>
        </p:nvSpPr>
        <p:spPr>
          <a:xfrm>
            <a:off x="8658720" y="2453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2" name="CustomShape 47"/>
          <p:cNvSpPr/>
          <p:nvPr/>
        </p:nvSpPr>
        <p:spPr>
          <a:xfrm>
            <a:off x="8238600" y="262080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3" name="CustomShape 48"/>
          <p:cNvSpPr/>
          <p:nvPr/>
        </p:nvSpPr>
        <p:spPr>
          <a:xfrm>
            <a:off x="8238600" y="337788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4" name="CustomShape 49"/>
          <p:cNvSpPr/>
          <p:nvPr/>
        </p:nvSpPr>
        <p:spPr>
          <a:xfrm>
            <a:off x="8241840" y="414468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5" name="CustomShape 50"/>
          <p:cNvSpPr/>
          <p:nvPr/>
        </p:nvSpPr>
        <p:spPr>
          <a:xfrm>
            <a:off x="8241840" y="494820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6" name="CustomShape 51"/>
          <p:cNvSpPr/>
          <p:nvPr/>
        </p:nvSpPr>
        <p:spPr>
          <a:xfrm>
            <a:off x="8241840" y="571032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7" name="CustomShape 52"/>
          <p:cNvSpPr/>
          <p:nvPr/>
        </p:nvSpPr>
        <p:spPr>
          <a:xfrm>
            <a:off x="8248680" y="262260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8" name="CustomShape 53"/>
          <p:cNvSpPr/>
          <p:nvPr/>
        </p:nvSpPr>
        <p:spPr>
          <a:xfrm>
            <a:off x="8231040" y="337932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9" name="CustomShape 54"/>
          <p:cNvSpPr/>
          <p:nvPr/>
        </p:nvSpPr>
        <p:spPr>
          <a:xfrm>
            <a:off x="6052680" y="23277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0" name="CustomShape 55"/>
          <p:cNvSpPr/>
          <p:nvPr/>
        </p:nvSpPr>
        <p:spPr>
          <a:xfrm>
            <a:off x="6841080" y="12326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1" name="CustomShape 56"/>
          <p:cNvSpPr/>
          <p:nvPr/>
        </p:nvSpPr>
        <p:spPr>
          <a:xfrm>
            <a:off x="7534440" y="1474200"/>
            <a:ext cx="618480" cy="26647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69" dur="indefinite" restart="never" nodeType="tmRoot">
          <p:childTnLst>
            <p:seq>
              <p:cTn id="2270" dur="indefinite" nodeType="mainSeq">
                <p:childTnLst>
                  <p:par>
                    <p:cTn id="2271" fill="hold">
                      <p:stCondLst>
                        <p:cond delay="indefinite"/>
                      </p:stCondLst>
                      <p:childTnLst>
                        <p:par>
                          <p:cTn id="2272" fill="hold">
                            <p:stCondLst>
                              <p:cond delay="0"/>
                            </p:stCondLst>
                            <p:childTnLst>
                              <p:par>
                                <p:cTn id="22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5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8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1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4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7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0"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3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6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9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2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5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8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1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4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7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0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3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6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9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2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5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8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1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4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7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0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3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6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9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2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5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8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1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4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5" fill="hold">
                      <p:stCondLst>
                        <p:cond delay="indefinite"/>
                      </p:stCondLst>
                      <p:childTnLst>
                        <p:par>
                          <p:cTn id="2376" fill="hold">
                            <p:stCondLst>
                              <p:cond delay="0"/>
                            </p:stCondLst>
                            <p:childTnLst>
                              <p:par>
                                <p:cTn id="23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9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2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5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8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1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4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7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00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03"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06"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7" fill="hold">
                      <p:stCondLst>
                        <p:cond delay="indefinite"/>
                      </p:stCondLst>
                      <p:childTnLst>
                        <p:par>
                          <p:cTn id="2408" fill="hold">
                            <p:stCondLst>
                              <p:cond delay="0"/>
                            </p:stCondLst>
                            <p:childTnLst>
                              <p:par>
                                <p:cTn id="24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1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4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7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0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3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4" fill="hold">
                      <p:stCondLst>
                        <p:cond delay="indefinite"/>
                      </p:stCondLst>
                      <p:childTnLst>
                        <p:par>
                          <p:cTn id="2425" fill="hold">
                            <p:stCondLst>
                              <p:cond delay="0"/>
                            </p:stCondLst>
                            <p:childTnLst>
                              <p:par>
                                <p:cTn id="24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8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1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33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36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8" fill="hold">
                      <p:stCondLst>
                        <p:cond delay="indefinite"/>
                      </p:stCondLst>
                      <p:childTnLst>
                        <p:par>
                          <p:cTn id="2439" fill="hold">
                            <p:stCondLst>
                              <p:cond delay="0"/>
                            </p:stCondLst>
                            <p:childTnLst>
                              <p:par>
                                <p:cTn id="24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2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5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47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9" fill="hold">
                      <p:stCondLst>
                        <p:cond delay="indefinite"/>
                      </p:stCondLst>
                      <p:childTnLst>
                        <p:par>
                          <p:cTn id="2450" fill="hold">
                            <p:stCondLst>
                              <p:cond delay="0"/>
                            </p:stCondLst>
                            <p:childTnLst>
                              <p:par>
                                <p:cTn id="245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52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55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58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61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64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67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70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73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76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79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MỘT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3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84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một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arrResize(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aData,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n){</a:t>
            </a:r>
            <a:r>
              <a:rPr b="0" lang="en-US" sz="2800" spc="-1" strike="noStrike">
                <a:solidFill>
                  <a:srgbClr val="00b050"/>
                </a:solidFill>
                <a:latin typeface="Times New Roman"/>
              </a:rPr>
              <a:t>//n=2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(aData == NULL || n &lt; 0)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ArrayStruct* as = StructOf(aData);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szItem = as-&gt;sizeItem;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szNew = memSize(n, sizeItem);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ArrayStruct* aNew = (ArrayStruct*)realloc(as, szNew);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(aNew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aNew-&gt;nItem = n;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aNew-&gt;Data;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4" name="TextShape 3"/>
          <p:cNvSpPr txBox="1"/>
          <p:nvPr/>
        </p:nvSpPr>
        <p:spPr>
          <a:xfrm>
            <a:off x="8655480" y="636552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8DCA51C-C85B-4055-92BF-52AC89809BF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5" name="CustomShape 4"/>
          <p:cNvSpPr/>
          <p:nvPr/>
        </p:nvSpPr>
        <p:spPr>
          <a:xfrm rot="5400000">
            <a:off x="8832240" y="47282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6" name="CustomShape 5"/>
          <p:cNvSpPr/>
          <p:nvPr/>
        </p:nvSpPr>
        <p:spPr>
          <a:xfrm rot="5400000">
            <a:off x="8832240" y="454572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7" name="CustomShape 6"/>
          <p:cNvSpPr/>
          <p:nvPr/>
        </p:nvSpPr>
        <p:spPr>
          <a:xfrm rot="5400000">
            <a:off x="8832240" y="49118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CustomShape 7"/>
          <p:cNvSpPr/>
          <p:nvPr/>
        </p:nvSpPr>
        <p:spPr>
          <a:xfrm rot="5400000">
            <a:off x="8832240" y="51105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CustomShape 8"/>
          <p:cNvSpPr/>
          <p:nvPr/>
        </p:nvSpPr>
        <p:spPr>
          <a:xfrm>
            <a:off x="8212320" y="4007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0" name="CustomShape 9"/>
          <p:cNvSpPr/>
          <p:nvPr/>
        </p:nvSpPr>
        <p:spPr>
          <a:xfrm>
            <a:off x="6569280" y="3626280"/>
            <a:ext cx="78552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1" name="CustomShape 10"/>
          <p:cNvSpPr/>
          <p:nvPr/>
        </p:nvSpPr>
        <p:spPr>
          <a:xfrm>
            <a:off x="6539400" y="382176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2" name="CustomShape 11"/>
          <p:cNvSpPr/>
          <p:nvPr/>
        </p:nvSpPr>
        <p:spPr>
          <a:xfrm>
            <a:off x="6504840" y="3351600"/>
            <a:ext cx="871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3" name="CustomShape 12"/>
          <p:cNvSpPr/>
          <p:nvPr/>
        </p:nvSpPr>
        <p:spPr>
          <a:xfrm>
            <a:off x="6678360" y="36230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4" name="CustomShape 13"/>
          <p:cNvSpPr/>
          <p:nvPr/>
        </p:nvSpPr>
        <p:spPr>
          <a:xfrm>
            <a:off x="7355520" y="3893040"/>
            <a:ext cx="854640" cy="2678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CustomShape 14"/>
          <p:cNvSpPr/>
          <p:nvPr/>
        </p:nvSpPr>
        <p:spPr>
          <a:xfrm>
            <a:off x="6699240" y="141516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6" name="CustomShape 15"/>
          <p:cNvSpPr/>
          <p:nvPr/>
        </p:nvSpPr>
        <p:spPr>
          <a:xfrm>
            <a:off x="6743880" y="1207440"/>
            <a:ext cx="79020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7" name="CustomShape 16"/>
          <p:cNvSpPr/>
          <p:nvPr/>
        </p:nvSpPr>
        <p:spPr>
          <a:xfrm flipH="1">
            <a:off x="8492760" y="1502280"/>
            <a:ext cx="394200" cy="950760"/>
          </a:xfrm>
          <a:prstGeom prst="curvedConnector4">
            <a:avLst>
              <a:gd name="adj1" fmla="val -57957"/>
              <a:gd name="adj2" fmla="val 64018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CustomShape 17"/>
          <p:cNvSpPr/>
          <p:nvPr/>
        </p:nvSpPr>
        <p:spPr>
          <a:xfrm>
            <a:off x="6756840" y="88308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9" name="CustomShape 18"/>
          <p:cNvSpPr/>
          <p:nvPr/>
        </p:nvSpPr>
        <p:spPr>
          <a:xfrm>
            <a:off x="6590160" y="2621880"/>
            <a:ext cx="7369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0" name="CustomShape 19"/>
          <p:cNvSpPr/>
          <p:nvPr/>
        </p:nvSpPr>
        <p:spPr>
          <a:xfrm>
            <a:off x="6557400" y="283104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1" name="CustomShape 20"/>
          <p:cNvSpPr/>
          <p:nvPr/>
        </p:nvSpPr>
        <p:spPr>
          <a:xfrm>
            <a:off x="6553080" y="2305080"/>
            <a:ext cx="79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2" name="CustomShape 21"/>
          <p:cNvSpPr/>
          <p:nvPr/>
        </p:nvSpPr>
        <p:spPr>
          <a:xfrm flipV="1">
            <a:off x="7327440" y="2606040"/>
            <a:ext cx="882360" cy="281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3" name="CustomShape 22"/>
          <p:cNvSpPr/>
          <p:nvPr/>
        </p:nvSpPr>
        <p:spPr>
          <a:xfrm>
            <a:off x="7957080" y="1413360"/>
            <a:ext cx="714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aNew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4" name="CustomShape 23"/>
          <p:cNvSpPr/>
          <p:nvPr/>
        </p:nvSpPr>
        <p:spPr>
          <a:xfrm>
            <a:off x="7998120" y="1235520"/>
            <a:ext cx="88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CustomShape 24"/>
          <p:cNvSpPr/>
          <p:nvPr/>
        </p:nvSpPr>
        <p:spPr>
          <a:xfrm>
            <a:off x="8065800" y="9144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6" name="CustomShape 25"/>
          <p:cNvSpPr/>
          <p:nvPr/>
        </p:nvSpPr>
        <p:spPr>
          <a:xfrm>
            <a:off x="8096400" y="1232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7" name="CustomShape 26"/>
          <p:cNvSpPr/>
          <p:nvPr/>
        </p:nvSpPr>
        <p:spPr>
          <a:xfrm rot="5400000">
            <a:off x="8832240" y="414972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CustomShape 27"/>
          <p:cNvSpPr/>
          <p:nvPr/>
        </p:nvSpPr>
        <p:spPr>
          <a:xfrm rot="5400000">
            <a:off x="8832240" y="43484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CustomShape 28"/>
          <p:cNvSpPr/>
          <p:nvPr/>
        </p:nvSpPr>
        <p:spPr>
          <a:xfrm rot="5400000">
            <a:off x="8830080" y="39513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CustomShape 29"/>
          <p:cNvSpPr/>
          <p:nvPr/>
        </p:nvSpPr>
        <p:spPr>
          <a:xfrm rot="5400000">
            <a:off x="8832240" y="530388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CustomShape 30"/>
          <p:cNvSpPr/>
          <p:nvPr/>
        </p:nvSpPr>
        <p:spPr>
          <a:xfrm rot="5400000">
            <a:off x="8832240" y="55065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CustomShape 31"/>
          <p:cNvSpPr/>
          <p:nvPr/>
        </p:nvSpPr>
        <p:spPr>
          <a:xfrm rot="5400000">
            <a:off x="8832240" y="569988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CustomShape 32"/>
          <p:cNvSpPr/>
          <p:nvPr/>
        </p:nvSpPr>
        <p:spPr>
          <a:xfrm rot="5400000">
            <a:off x="8832240" y="58874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CustomShape 33"/>
          <p:cNvSpPr/>
          <p:nvPr/>
        </p:nvSpPr>
        <p:spPr>
          <a:xfrm rot="5400000">
            <a:off x="8832240" y="60807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CustomShape 34"/>
          <p:cNvSpPr/>
          <p:nvPr/>
        </p:nvSpPr>
        <p:spPr>
          <a:xfrm>
            <a:off x="8245080" y="47808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6" name="CustomShape 35"/>
          <p:cNvSpPr/>
          <p:nvPr/>
        </p:nvSpPr>
        <p:spPr>
          <a:xfrm>
            <a:off x="8245080" y="55594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7" name="CustomShape 36"/>
          <p:cNvSpPr/>
          <p:nvPr/>
        </p:nvSpPr>
        <p:spPr>
          <a:xfrm rot="5400000">
            <a:off x="8833680" y="318528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CustomShape 37"/>
          <p:cNvSpPr/>
          <p:nvPr/>
        </p:nvSpPr>
        <p:spPr>
          <a:xfrm rot="5400000">
            <a:off x="8833680" y="30027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CustomShape 38"/>
          <p:cNvSpPr/>
          <p:nvPr/>
        </p:nvSpPr>
        <p:spPr>
          <a:xfrm rot="5400000">
            <a:off x="8833680" y="336888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CustomShape 39"/>
          <p:cNvSpPr/>
          <p:nvPr/>
        </p:nvSpPr>
        <p:spPr>
          <a:xfrm rot="5400000">
            <a:off x="8833680" y="35672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1" name="CustomShape 40"/>
          <p:cNvSpPr/>
          <p:nvPr/>
        </p:nvSpPr>
        <p:spPr>
          <a:xfrm rot="5400000">
            <a:off x="8833680" y="26067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CustomShape 41"/>
          <p:cNvSpPr/>
          <p:nvPr/>
        </p:nvSpPr>
        <p:spPr>
          <a:xfrm rot="5400000">
            <a:off x="8833680" y="280548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CustomShape 42"/>
          <p:cNvSpPr/>
          <p:nvPr/>
        </p:nvSpPr>
        <p:spPr>
          <a:xfrm rot="5400000">
            <a:off x="8831520" y="24080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CustomShape 43"/>
          <p:cNvSpPr/>
          <p:nvPr/>
        </p:nvSpPr>
        <p:spPr>
          <a:xfrm rot="5400000">
            <a:off x="8833680" y="37605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CustomShape 44"/>
          <p:cNvSpPr/>
          <p:nvPr/>
        </p:nvSpPr>
        <p:spPr>
          <a:xfrm>
            <a:off x="8212320" y="32302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6" name="CustomShape 45"/>
          <p:cNvSpPr/>
          <p:nvPr/>
        </p:nvSpPr>
        <p:spPr>
          <a:xfrm>
            <a:off x="8212320" y="2453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7" name="CustomShape 46"/>
          <p:cNvSpPr/>
          <p:nvPr/>
        </p:nvSpPr>
        <p:spPr>
          <a:xfrm>
            <a:off x="8728920" y="414468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8" name="CustomShape 47"/>
          <p:cNvSpPr/>
          <p:nvPr/>
        </p:nvSpPr>
        <p:spPr>
          <a:xfrm>
            <a:off x="8728920" y="494820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9" name="CustomShape 48"/>
          <p:cNvSpPr/>
          <p:nvPr/>
        </p:nvSpPr>
        <p:spPr>
          <a:xfrm>
            <a:off x="8728560" y="571032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0" name="CustomShape 49"/>
          <p:cNvSpPr/>
          <p:nvPr/>
        </p:nvSpPr>
        <p:spPr>
          <a:xfrm>
            <a:off x="8755200" y="262260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1" name="CustomShape 50"/>
          <p:cNvSpPr/>
          <p:nvPr/>
        </p:nvSpPr>
        <p:spPr>
          <a:xfrm>
            <a:off x="8735400" y="337932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2" name="CustomShape 51"/>
          <p:cNvSpPr/>
          <p:nvPr/>
        </p:nvSpPr>
        <p:spPr>
          <a:xfrm>
            <a:off x="6636240" y="26406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3" name="CustomShape 52"/>
          <p:cNvSpPr/>
          <p:nvPr/>
        </p:nvSpPr>
        <p:spPr>
          <a:xfrm>
            <a:off x="6815160" y="12326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4" name="CustomShape 53"/>
          <p:cNvSpPr/>
          <p:nvPr/>
        </p:nvSpPr>
        <p:spPr>
          <a:xfrm>
            <a:off x="7534440" y="1474200"/>
            <a:ext cx="675720" cy="2686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CustomShape 54"/>
          <p:cNvSpPr/>
          <p:nvPr/>
        </p:nvSpPr>
        <p:spPr>
          <a:xfrm>
            <a:off x="6563160" y="4860360"/>
            <a:ext cx="736920" cy="4258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CustomShape 55"/>
          <p:cNvSpPr/>
          <p:nvPr/>
        </p:nvSpPr>
        <p:spPr>
          <a:xfrm>
            <a:off x="6553080" y="5365080"/>
            <a:ext cx="736920" cy="4258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CustomShape 56"/>
          <p:cNvSpPr/>
          <p:nvPr/>
        </p:nvSpPr>
        <p:spPr>
          <a:xfrm>
            <a:off x="6518520" y="499464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szItem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8" name="CustomShape 57"/>
          <p:cNvSpPr/>
          <p:nvPr/>
        </p:nvSpPr>
        <p:spPr>
          <a:xfrm>
            <a:off x="6481800" y="5497920"/>
            <a:ext cx="80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szNew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9" name="CustomShape 58"/>
          <p:cNvSpPr/>
          <p:nvPr/>
        </p:nvSpPr>
        <p:spPr>
          <a:xfrm>
            <a:off x="6783840" y="4812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0" name="CustomShape 59"/>
          <p:cNvSpPr/>
          <p:nvPr/>
        </p:nvSpPr>
        <p:spPr>
          <a:xfrm>
            <a:off x="6688080" y="532584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1" name="CustomShape 60"/>
          <p:cNvSpPr/>
          <p:nvPr/>
        </p:nvSpPr>
        <p:spPr>
          <a:xfrm>
            <a:off x="8745480" y="261072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2" name="CustomShape 61"/>
          <p:cNvSpPr/>
          <p:nvPr/>
        </p:nvSpPr>
        <p:spPr>
          <a:xfrm>
            <a:off x="7467480" y="3193920"/>
            <a:ext cx="625320" cy="4258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3" name="CustomShape 62"/>
          <p:cNvSpPr/>
          <p:nvPr/>
        </p:nvSpPr>
        <p:spPr>
          <a:xfrm>
            <a:off x="7407720" y="336780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vh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4" name="CustomShape 63"/>
          <p:cNvSpPr/>
          <p:nvPr/>
        </p:nvSpPr>
        <p:spPr>
          <a:xfrm>
            <a:off x="7506000" y="32252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5" name="CustomShape 64"/>
          <p:cNvSpPr/>
          <p:nvPr/>
        </p:nvSpPr>
        <p:spPr>
          <a:xfrm flipH="1" rot="16200000">
            <a:off x="7724520" y="3675600"/>
            <a:ext cx="541080" cy="429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CustomShape 65"/>
          <p:cNvSpPr/>
          <p:nvPr/>
        </p:nvSpPr>
        <p:spPr>
          <a:xfrm>
            <a:off x="7466040" y="29419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&lt;900&gt;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81" dur="indefinite" restart="never" nodeType="tmRoot">
          <p:childTnLst>
            <p:seq>
              <p:cTn id="2482" dur="indefinite" nodeType="mainSeq">
                <p:childTnLst>
                  <p:par>
                    <p:cTn id="2483" fill="hold">
                      <p:stCondLst>
                        <p:cond delay="indefinite"/>
                      </p:stCondLst>
                      <p:childTnLst>
                        <p:par>
                          <p:cTn id="2484" fill="hold">
                            <p:stCondLst>
                              <p:cond delay="0"/>
                            </p:stCondLst>
                            <p:childTnLst>
                              <p:par>
                                <p:cTn id="24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7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0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3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6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9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0" fill="hold">
                      <p:stCondLst>
                        <p:cond delay="indefinite"/>
                      </p:stCondLst>
                      <p:childTnLst>
                        <p:par>
                          <p:cTn id="2501" fill="hold">
                            <p:stCondLst>
                              <p:cond delay="0"/>
                            </p:stCondLst>
                            <p:childTnLst>
                              <p:par>
                                <p:cTn id="25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04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07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0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3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6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9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0" fill="hold">
                      <p:stCondLst>
                        <p:cond delay="indefinite"/>
                      </p:stCondLst>
                      <p:childTnLst>
                        <p:par>
                          <p:cTn id="2521" fill="hold">
                            <p:stCondLst>
                              <p:cond delay="0"/>
                            </p:stCondLst>
                            <p:childTnLst>
                              <p:par>
                                <p:cTn id="25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4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7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0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3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6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38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41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44"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47"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50"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53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5" fill="hold">
                      <p:stCondLst>
                        <p:cond delay="indefinite"/>
                      </p:stCondLst>
                      <p:childTnLst>
                        <p:par>
                          <p:cTn id="2556" fill="hold">
                            <p:stCondLst>
                              <p:cond delay="0"/>
                            </p:stCondLst>
                            <p:childTnLst>
                              <p:par>
                                <p:cTn id="255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58"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2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3" fill="hold">
                      <p:stCondLst>
                        <p:cond delay="indefinite"/>
                      </p:stCondLst>
                      <p:childTnLst>
                        <p:par>
                          <p:cTn id="2564" fill="hold">
                            <p:stCondLst>
                              <p:cond delay="0"/>
                            </p:stCondLst>
                            <p:childTnLst>
                              <p:par>
                                <p:cTn id="256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66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69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72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75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78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8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84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87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90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93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96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99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02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05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08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11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14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17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20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23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26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0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3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6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9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2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MỘT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một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ArrayStruct*B=(ArrayStruct*)arrInit(2,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if(B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*)(B-&gt;Data) + 0) = 1;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*)(B-&gt;Data) + 1) = 2;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*)(B-&gt;Data) + 2) = 3;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cout&lt;&lt; *((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*)(B-&gt;Data) + 0) &lt;&lt; ", "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92340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&lt;&lt; *((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*)(B-&gt;Data) + 1) &lt;&lt; ", "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92340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&lt;&lt; *((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*)(B-&gt;Data) + 2) &lt;&lt; endl;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arrFree(B);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9" name="TextShape 3"/>
          <p:cNvSpPr txBox="1"/>
          <p:nvPr/>
        </p:nvSpPr>
        <p:spPr>
          <a:xfrm>
            <a:off x="8655480" y="636552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3D1F171-06C9-45F0-A50C-1051A2B3972C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0" name="CustomShape 4"/>
          <p:cNvSpPr/>
          <p:nvPr/>
        </p:nvSpPr>
        <p:spPr>
          <a:xfrm rot="5400000">
            <a:off x="8832240" y="500652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1" name="CustomShape 5"/>
          <p:cNvSpPr/>
          <p:nvPr/>
        </p:nvSpPr>
        <p:spPr>
          <a:xfrm rot="5400000">
            <a:off x="8832240" y="482400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CustomShape 6"/>
          <p:cNvSpPr/>
          <p:nvPr/>
        </p:nvSpPr>
        <p:spPr>
          <a:xfrm rot="5400000">
            <a:off x="8832240" y="519012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CustomShape 7"/>
          <p:cNvSpPr/>
          <p:nvPr/>
        </p:nvSpPr>
        <p:spPr>
          <a:xfrm rot="5400000">
            <a:off x="8832240" y="53888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CustomShape 8"/>
          <p:cNvSpPr/>
          <p:nvPr/>
        </p:nvSpPr>
        <p:spPr>
          <a:xfrm>
            <a:off x="8212320" y="42742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5" name="CustomShape 9"/>
          <p:cNvSpPr/>
          <p:nvPr/>
        </p:nvSpPr>
        <p:spPr>
          <a:xfrm>
            <a:off x="6569280" y="3322800"/>
            <a:ext cx="78552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CustomShape 10"/>
          <p:cNvSpPr/>
          <p:nvPr/>
        </p:nvSpPr>
        <p:spPr>
          <a:xfrm>
            <a:off x="6539400" y="351828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7" name="CustomShape 11"/>
          <p:cNvSpPr/>
          <p:nvPr/>
        </p:nvSpPr>
        <p:spPr>
          <a:xfrm>
            <a:off x="6504840" y="3048120"/>
            <a:ext cx="871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8" name="CustomShape 12"/>
          <p:cNvSpPr/>
          <p:nvPr/>
        </p:nvSpPr>
        <p:spPr>
          <a:xfrm>
            <a:off x="6678360" y="33195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9" name="CustomShape 13"/>
          <p:cNvSpPr/>
          <p:nvPr/>
        </p:nvSpPr>
        <p:spPr>
          <a:xfrm>
            <a:off x="7355520" y="3589560"/>
            <a:ext cx="854640" cy="8380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CustomShape 14"/>
          <p:cNvSpPr/>
          <p:nvPr/>
        </p:nvSpPr>
        <p:spPr>
          <a:xfrm flipH="1" rot="16200000">
            <a:off x="8177760" y="2033280"/>
            <a:ext cx="1008720" cy="479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CustomShape 15"/>
          <p:cNvSpPr/>
          <p:nvPr/>
        </p:nvSpPr>
        <p:spPr>
          <a:xfrm>
            <a:off x="7955280" y="1413360"/>
            <a:ext cx="3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2" name="CustomShape 16"/>
          <p:cNvSpPr/>
          <p:nvPr/>
        </p:nvSpPr>
        <p:spPr>
          <a:xfrm>
            <a:off x="7998120" y="1235520"/>
            <a:ext cx="88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CustomShape 17"/>
          <p:cNvSpPr/>
          <p:nvPr/>
        </p:nvSpPr>
        <p:spPr>
          <a:xfrm>
            <a:off x="8065800" y="9144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4" name="CustomShape 18"/>
          <p:cNvSpPr/>
          <p:nvPr/>
        </p:nvSpPr>
        <p:spPr>
          <a:xfrm>
            <a:off x="8096400" y="1232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5" name="CustomShape 19"/>
          <p:cNvSpPr/>
          <p:nvPr/>
        </p:nvSpPr>
        <p:spPr>
          <a:xfrm rot="5400000">
            <a:off x="8832240" y="442800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CustomShape 20"/>
          <p:cNvSpPr/>
          <p:nvPr/>
        </p:nvSpPr>
        <p:spPr>
          <a:xfrm rot="5400000">
            <a:off x="8832240" y="462672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CustomShape 21"/>
          <p:cNvSpPr/>
          <p:nvPr/>
        </p:nvSpPr>
        <p:spPr>
          <a:xfrm rot="5400000">
            <a:off x="8830080" y="42296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CustomShape 22"/>
          <p:cNvSpPr/>
          <p:nvPr/>
        </p:nvSpPr>
        <p:spPr>
          <a:xfrm rot="5400000">
            <a:off x="8832240" y="55821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9" name="CustomShape 23"/>
          <p:cNvSpPr/>
          <p:nvPr/>
        </p:nvSpPr>
        <p:spPr>
          <a:xfrm rot="5400000">
            <a:off x="8832240" y="57848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0" name="CustomShape 24"/>
          <p:cNvSpPr/>
          <p:nvPr/>
        </p:nvSpPr>
        <p:spPr>
          <a:xfrm rot="5400000">
            <a:off x="8832240" y="59781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CustomShape 25"/>
          <p:cNvSpPr/>
          <p:nvPr/>
        </p:nvSpPr>
        <p:spPr>
          <a:xfrm rot="5400000">
            <a:off x="8832240" y="616572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2" name="CustomShape 26"/>
          <p:cNvSpPr/>
          <p:nvPr/>
        </p:nvSpPr>
        <p:spPr>
          <a:xfrm rot="5400000">
            <a:off x="8832240" y="63590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3" name="CustomShape 27"/>
          <p:cNvSpPr/>
          <p:nvPr/>
        </p:nvSpPr>
        <p:spPr>
          <a:xfrm>
            <a:off x="8245080" y="50562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4" name="CustomShape 28"/>
          <p:cNvSpPr/>
          <p:nvPr/>
        </p:nvSpPr>
        <p:spPr>
          <a:xfrm>
            <a:off x="8245080" y="5830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5" name="CustomShape 29"/>
          <p:cNvSpPr/>
          <p:nvPr/>
        </p:nvSpPr>
        <p:spPr>
          <a:xfrm rot="5400000">
            <a:off x="8833680" y="34635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CustomShape 30"/>
          <p:cNvSpPr/>
          <p:nvPr/>
        </p:nvSpPr>
        <p:spPr>
          <a:xfrm rot="5400000">
            <a:off x="8833680" y="32810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CustomShape 31"/>
          <p:cNvSpPr/>
          <p:nvPr/>
        </p:nvSpPr>
        <p:spPr>
          <a:xfrm rot="5400000">
            <a:off x="8833680" y="36471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CustomShape 32"/>
          <p:cNvSpPr/>
          <p:nvPr/>
        </p:nvSpPr>
        <p:spPr>
          <a:xfrm rot="5400000">
            <a:off x="8833680" y="384588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CustomShape 33"/>
          <p:cNvSpPr/>
          <p:nvPr/>
        </p:nvSpPr>
        <p:spPr>
          <a:xfrm rot="5400000">
            <a:off x="8833680" y="28850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CustomShape 34"/>
          <p:cNvSpPr/>
          <p:nvPr/>
        </p:nvSpPr>
        <p:spPr>
          <a:xfrm rot="5400000">
            <a:off x="8833680" y="30837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CustomShape 35"/>
          <p:cNvSpPr/>
          <p:nvPr/>
        </p:nvSpPr>
        <p:spPr>
          <a:xfrm rot="5400000">
            <a:off x="8831520" y="268632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CustomShape 36"/>
          <p:cNvSpPr/>
          <p:nvPr/>
        </p:nvSpPr>
        <p:spPr>
          <a:xfrm rot="5400000">
            <a:off x="8833680" y="40388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CustomShape 37"/>
          <p:cNvSpPr/>
          <p:nvPr/>
        </p:nvSpPr>
        <p:spPr>
          <a:xfrm>
            <a:off x="8212320" y="3515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4" name="CustomShape 38"/>
          <p:cNvSpPr/>
          <p:nvPr/>
        </p:nvSpPr>
        <p:spPr>
          <a:xfrm>
            <a:off x="8212320" y="2740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5" name="CustomShape 39"/>
          <p:cNvSpPr/>
          <p:nvPr/>
        </p:nvSpPr>
        <p:spPr>
          <a:xfrm>
            <a:off x="8728920" y="442296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6" name="CustomShape 40"/>
          <p:cNvSpPr/>
          <p:nvPr/>
        </p:nvSpPr>
        <p:spPr>
          <a:xfrm>
            <a:off x="8728920" y="522648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7" name="CustomShape 41"/>
          <p:cNvSpPr/>
          <p:nvPr/>
        </p:nvSpPr>
        <p:spPr>
          <a:xfrm>
            <a:off x="8728560" y="598860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8" name="CustomShape 42"/>
          <p:cNvSpPr/>
          <p:nvPr/>
        </p:nvSpPr>
        <p:spPr>
          <a:xfrm>
            <a:off x="8735400" y="365760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9" name="CustomShape 43"/>
          <p:cNvSpPr/>
          <p:nvPr/>
        </p:nvSpPr>
        <p:spPr>
          <a:xfrm>
            <a:off x="8765280" y="288900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0" name="CustomShape 44"/>
          <p:cNvSpPr/>
          <p:nvPr/>
        </p:nvSpPr>
        <p:spPr>
          <a:xfrm>
            <a:off x="8732160" y="442944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1" name="CustomShape 45"/>
          <p:cNvSpPr/>
          <p:nvPr/>
        </p:nvSpPr>
        <p:spPr>
          <a:xfrm>
            <a:off x="8732160" y="523296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2" name="CustomShape 46"/>
          <p:cNvSpPr/>
          <p:nvPr/>
        </p:nvSpPr>
        <p:spPr>
          <a:xfrm>
            <a:off x="8732160" y="599508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43" dur="indefinite" restart="never" nodeType="tmRoot">
          <p:childTnLst>
            <p:seq>
              <p:cTn id="2644" dur="indefinite" nodeType="mainSeq">
                <p:childTnLst>
                  <p:par>
                    <p:cTn id="2645" fill="hold">
                      <p:stCondLst>
                        <p:cond delay="indefinite"/>
                      </p:stCondLst>
                      <p:childTnLst>
                        <p:par>
                          <p:cTn id="2646" fill="hold">
                            <p:stCondLst>
                              <p:cond delay="0"/>
                            </p:stCondLst>
                            <p:childTnLst>
                              <p:par>
                                <p:cTn id="26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9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2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5"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8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1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4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7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0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3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6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9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2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5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8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1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4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7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0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3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6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9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2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5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8"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1"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4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7"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0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3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6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9"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2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5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8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1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4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7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0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3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6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7" fill="hold">
                      <p:stCondLst>
                        <p:cond delay="indefinite"/>
                      </p:stCondLst>
                      <p:childTnLst>
                        <p:par>
                          <p:cTn id="2768" fill="hold">
                            <p:stCondLst>
                              <p:cond delay="0"/>
                            </p:stCondLst>
                            <p:childTnLst>
                              <p:par>
                                <p:cTn id="27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1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4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7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79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82"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85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7" fill="hold">
                      <p:stCondLst>
                        <p:cond delay="indefinite"/>
                      </p:stCondLst>
                      <p:childTnLst>
                        <p:par>
                          <p:cTn id="2788" fill="hold">
                            <p:stCondLst>
                              <p:cond delay="0"/>
                            </p:stCondLst>
                            <p:childTnLst>
                              <p:par>
                                <p:cTn id="278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90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93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96"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99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02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05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08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11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14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17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20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23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26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29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32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35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38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41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44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47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50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53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56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59"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62"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65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68"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71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74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77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80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83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86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89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92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95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98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01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3" fill="hold">
                            <p:stCondLst>
                              <p:cond delay="500"/>
                            </p:stCondLst>
                            <p:childTnLst>
                              <p:par>
                                <p:cTn id="2904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05"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08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11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14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17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HAI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4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hai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m, n, sizeItem;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Data[1];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}aStruct;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static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headSize =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 +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 +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3ACF857-C0DF-49FD-88E6-EB3DBC8322F4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86" name="CustomShape 4"/>
          <p:cNvSpPr/>
          <p:nvPr/>
        </p:nvSpPr>
        <p:spPr>
          <a:xfrm>
            <a:off x="3276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CustomShape 5"/>
          <p:cNvSpPr/>
          <p:nvPr/>
        </p:nvSpPr>
        <p:spPr>
          <a:xfrm>
            <a:off x="3657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CustomShape 6"/>
          <p:cNvSpPr/>
          <p:nvPr/>
        </p:nvSpPr>
        <p:spPr>
          <a:xfrm>
            <a:off x="4038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CustomShape 7"/>
          <p:cNvSpPr/>
          <p:nvPr/>
        </p:nvSpPr>
        <p:spPr>
          <a:xfrm>
            <a:off x="4419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CustomShape 8"/>
          <p:cNvSpPr/>
          <p:nvPr/>
        </p:nvSpPr>
        <p:spPr>
          <a:xfrm>
            <a:off x="4800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CustomShape 9"/>
          <p:cNvSpPr/>
          <p:nvPr/>
        </p:nvSpPr>
        <p:spPr>
          <a:xfrm>
            <a:off x="5181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CustomShape 10"/>
          <p:cNvSpPr/>
          <p:nvPr/>
        </p:nvSpPr>
        <p:spPr>
          <a:xfrm>
            <a:off x="5562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CustomShape 11"/>
          <p:cNvSpPr/>
          <p:nvPr/>
        </p:nvSpPr>
        <p:spPr>
          <a:xfrm>
            <a:off x="5943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CustomShape 12"/>
          <p:cNvSpPr/>
          <p:nvPr/>
        </p:nvSpPr>
        <p:spPr>
          <a:xfrm>
            <a:off x="6324480" y="530280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CustomShape 13"/>
          <p:cNvSpPr/>
          <p:nvPr/>
        </p:nvSpPr>
        <p:spPr>
          <a:xfrm>
            <a:off x="312696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6" name="CustomShape 14"/>
          <p:cNvSpPr/>
          <p:nvPr/>
        </p:nvSpPr>
        <p:spPr>
          <a:xfrm>
            <a:off x="464544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7" name="CustomShape 15"/>
          <p:cNvSpPr/>
          <p:nvPr/>
        </p:nvSpPr>
        <p:spPr>
          <a:xfrm>
            <a:off x="6169320" y="61722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8" name="CustomShape 16"/>
          <p:cNvSpPr/>
          <p:nvPr/>
        </p:nvSpPr>
        <p:spPr>
          <a:xfrm>
            <a:off x="7238880" y="4676760"/>
            <a:ext cx="106956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CustomShape 17"/>
          <p:cNvSpPr/>
          <p:nvPr/>
        </p:nvSpPr>
        <p:spPr>
          <a:xfrm>
            <a:off x="7209000" y="487224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0" name="CustomShape 18"/>
          <p:cNvSpPr/>
          <p:nvPr/>
        </p:nvSpPr>
        <p:spPr>
          <a:xfrm>
            <a:off x="7242120" y="432252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1" name="CustomShape 19"/>
          <p:cNvSpPr/>
          <p:nvPr/>
        </p:nvSpPr>
        <p:spPr>
          <a:xfrm>
            <a:off x="7439400" y="47037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2" name="CustomShape 20"/>
          <p:cNvSpPr/>
          <p:nvPr/>
        </p:nvSpPr>
        <p:spPr>
          <a:xfrm flipV="1" rot="10800000">
            <a:off x="7238880" y="5302080"/>
            <a:ext cx="723600" cy="3589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CustomShape 21"/>
          <p:cNvSpPr/>
          <p:nvPr/>
        </p:nvSpPr>
        <p:spPr>
          <a:xfrm>
            <a:off x="3893040" y="46630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4" name="CustomShape 22"/>
          <p:cNvSpPr/>
          <p:nvPr/>
        </p:nvSpPr>
        <p:spPr>
          <a:xfrm>
            <a:off x="5033160" y="4617000"/>
            <a:ext cx="95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sizeItem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5" name="CustomShape 23"/>
          <p:cNvSpPr/>
          <p:nvPr/>
        </p:nvSpPr>
        <p:spPr>
          <a:xfrm rot="16200000">
            <a:off x="3892320" y="4397760"/>
            <a:ext cx="273960" cy="15357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6" name="CustomShape 24"/>
          <p:cNvSpPr/>
          <p:nvPr/>
        </p:nvSpPr>
        <p:spPr>
          <a:xfrm rot="16200000">
            <a:off x="5417640" y="4398480"/>
            <a:ext cx="273960" cy="15357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CustomShape 25"/>
          <p:cNvSpPr/>
          <p:nvPr/>
        </p:nvSpPr>
        <p:spPr>
          <a:xfrm>
            <a:off x="1752480" y="530352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CustomShape 26"/>
          <p:cNvSpPr/>
          <p:nvPr/>
        </p:nvSpPr>
        <p:spPr>
          <a:xfrm>
            <a:off x="2133720" y="530352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CustomShape 27"/>
          <p:cNvSpPr/>
          <p:nvPr/>
        </p:nvSpPr>
        <p:spPr>
          <a:xfrm>
            <a:off x="2514600" y="530352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0" name="CustomShape 28"/>
          <p:cNvSpPr/>
          <p:nvPr/>
        </p:nvSpPr>
        <p:spPr>
          <a:xfrm>
            <a:off x="2895480" y="530352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CustomShape 29"/>
          <p:cNvSpPr/>
          <p:nvPr/>
        </p:nvSpPr>
        <p:spPr>
          <a:xfrm rot="16200000">
            <a:off x="2368440" y="4398480"/>
            <a:ext cx="273960" cy="15357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CustomShape 30"/>
          <p:cNvSpPr/>
          <p:nvPr/>
        </p:nvSpPr>
        <p:spPr>
          <a:xfrm>
            <a:off x="2348280" y="4663080"/>
            <a:ext cx="359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3" name="CustomShape 31"/>
          <p:cNvSpPr/>
          <p:nvPr/>
        </p:nvSpPr>
        <p:spPr>
          <a:xfrm>
            <a:off x="1603080" y="6187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&lt;06&gt;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4" name="CustomShape 32"/>
          <p:cNvSpPr/>
          <p:nvPr/>
        </p:nvSpPr>
        <p:spPr>
          <a:xfrm>
            <a:off x="6705720" y="530388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5" name="CustomShape 33"/>
          <p:cNvSpPr/>
          <p:nvPr/>
        </p:nvSpPr>
        <p:spPr>
          <a:xfrm>
            <a:off x="7086600" y="530388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6" name="CustomShape 34"/>
          <p:cNvSpPr/>
          <p:nvPr/>
        </p:nvSpPr>
        <p:spPr>
          <a:xfrm>
            <a:off x="7467480" y="530388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HAI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hai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nRow(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 aData){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aStruct* as = (aStruct*)((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*)aData – headSize);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(as !=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as-&gt;m;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76CE5243-E918-4D44-A7E2-9B21F6F5ADDD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0" name="CustomShape 4"/>
          <p:cNvSpPr/>
          <p:nvPr/>
        </p:nvSpPr>
        <p:spPr>
          <a:xfrm>
            <a:off x="1737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1" name="CustomShape 5"/>
          <p:cNvSpPr/>
          <p:nvPr/>
        </p:nvSpPr>
        <p:spPr>
          <a:xfrm>
            <a:off x="2118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2" name="CustomShape 6"/>
          <p:cNvSpPr/>
          <p:nvPr/>
        </p:nvSpPr>
        <p:spPr>
          <a:xfrm>
            <a:off x="2499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CustomShape 7"/>
          <p:cNvSpPr/>
          <p:nvPr/>
        </p:nvSpPr>
        <p:spPr>
          <a:xfrm>
            <a:off x="2880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4" name="CustomShape 8"/>
          <p:cNvSpPr/>
          <p:nvPr/>
        </p:nvSpPr>
        <p:spPr>
          <a:xfrm>
            <a:off x="4800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5" name="CustomShape 9"/>
          <p:cNvSpPr/>
          <p:nvPr/>
        </p:nvSpPr>
        <p:spPr>
          <a:xfrm>
            <a:off x="5181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6" name="CustomShape 10"/>
          <p:cNvSpPr/>
          <p:nvPr/>
        </p:nvSpPr>
        <p:spPr>
          <a:xfrm>
            <a:off x="5562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7" name="CustomShape 11"/>
          <p:cNvSpPr/>
          <p:nvPr/>
        </p:nvSpPr>
        <p:spPr>
          <a:xfrm>
            <a:off x="5943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8" name="CustomShape 12"/>
          <p:cNvSpPr/>
          <p:nvPr/>
        </p:nvSpPr>
        <p:spPr>
          <a:xfrm>
            <a:off x="6324480" y="530280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CustomShape 13"/>
          <p:cNvSpPr/>
          <p:nvPr/>
        </p:nvSpPr>
        <p:spPr>
          <a:xfrm>
            <a:off x="312696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0" name="CustomShape 14"/>
          <p:cNvSpPr/>
          <p:nvPr/>
        </p:nvSpPr>
        <p:spPr>
          <a:xfrm>
            <a:off x="464544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1" name="CustomShape 15"/>
          <p:cNvSpPr/>
          <p:nvPr/>
        </p:nvSpPr>
        <p:spPr>
          <a:xfrm>
            <a:off x="6169320" y="61722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2" name="CustomShape 16"/>
          <p:cNvSpPr/>
          <p:nvPr/>
        </p:nvSpPr>
        <p:spPr>
          <a:xfrm>
            <a:off x="7238880" y="4697640"/>
            <a:ext cx="106956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CustomShape 17"/>
          <p:cNvSpPr/>
          <p:nvPr/>
        </p:nvSpPr>
        <p:spPr>
          <a:xfrm>
            <a:off x="7209000" y="489312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4" name="CustomShape 18"/>
          <p:cNvSpPr/>
          <p:nvPr/>
        </p:nvSpPr>
        <p:spPr>
          <a:xfrm>
            <a:off x="7242120" y="434340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5" name="CustomShape 19"/>
          <p:cNvSpPr/>
          <p:nvPr/>
        </p:nvSpPr>
        <p:spPr>
          <a:xfrm>
            <a:off x="7439400" y="4724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6" name="CustomShape 20"/>
          <p:cNvSpPr/>
          <p:nvPr/>
        </p:nvSpPr>
        <p:spPr>
          <a:xfrm flipV="1" rot="10800000">
            <a:off x="7238880" y="5302080"/>
            <a:ext cx="723600" cy="3380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7" name="CustomShape 21"/>
          <p:cNvSpPr/>
          <p:nvPr/>
        </p:nvSpPr>
        <p:spPr>
          <a:xfrm>
            <a:off x="7273440" y="391176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8" name="CustomShape 22"/>
          <p:cNvSpPr/>
          <p:nvPr/>
        </p:nvSpPr>
        <p:spPr>
          <a:xfrm>
            <a:off x="7315200" y="373392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9" name="CustomShape 23"/>
          <p:cNvSpPr/>
          <p:nvPr/>
        </p:nvSpPr>
        <p:spPr>
          <a:xfrm flipV="1" rot="10800000">
            <a:off x="7315200" y="5302800"/>
            <a:ext cx="799920" cy="13017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0" name="CustomShape 24"/>
          <p:cNvSpPr/>
          <p:nvPr/>
        </p:nvSpPr>
        <p:spPr>
          <a:xfrm>
            <a:off x="7427520" y="34128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1" name="CustomShape 25"/>
          <p:cNvSpPr/>
          <p:nvPr/>
        </p:nvSpPr>
        <p:spPr>
          <a:xfrm>
            <a:off x="7526160" y="3730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2" name="CustomShape 26"/>
          <p:cNvSpPr/>
          <p:nvPr/>
        </p:nvSpPr>
        <p:spPr>
          <a:xfrm>
            <a:off x="5410080" y="449568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3" name="CustomShape 27"/>
          <p:cNvSpPr/>
          <p:nvPr/>
        </p:nvSpPr>
        <p:spPr>
          <a:xfrm>
            <a:off x="5397840" y="46911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4" name="CustomShape 28"/>
          <p:cNvSpPr/>
          <p:nvPr/>
        </p:nvSpPr>
        <p:spPr>
          <a:xfrm>
            <a:off x="5552640" y="41727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5" name="CustomShape 29"/>
          <p:cNvSpPr/>
          <p:nvPr/>
        </p:nvSpPr>
        <p:spPr>
          <a:xfrm>
            <a:off x="5605920" y="453852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&lt;06&gt;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6" name="CustomShape 30"/>
          <p:cNvSpPr/>
          <p:nvPr/>
        </p:nvSpPr>
        <p:spPr>
          <a:xfrm flipV="1" rot="10800000">
            <a:off x="5410080" y="5302800"/>
            <a:ext cx="3481560" cy="5400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CustomShape 31"/>
          <p:cNvSpPr/>
          <p:nvPr/>
        </p:nvSpPr>
        <p:spPr>
          <a:xfrm>
            <a:off x="327528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CustomShape 32"/>
          <p:cNvSpPr/>
          <p:nvPr/>
        </p:nvSpPr>
        <p:spPr>
          <a:xfrm>
            <a:off x="365652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CustomShape 33"/>
          <p:cNvSpPr/>
          <p:nvPr/>
        </p:nvSpPr>
        <p:spPr>
          <a:xfrm>
            <a:off x="403740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CustomShape 34"/>
          <p:cNvSpPr/>
          <p:nvPr/>
        </p:nvSpPr>
        <p:spPr>
          <a:xfrm>
            <a:off x="441828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CustomShape 35"/>
          <p:cNvSpPr/>
          <p:nvPr/>
        </p:nvSpPr>
        <p:spPr>
          <a:xfrm>
            <a:off x="1587960" y="6187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&lt;06&gt;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2" name="CustomShape 36"/>
          <p:cNvSpPr/>
          <p:nvPr/>
        </p:nvSpPr>
        <p:spPr>
          <a:xfrm>
            <a:off x="6704280" y="530388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CustomShape 37"/>
          <p:cNvSpPr/>
          <p:nvPr/>
        </p:nvSpPr>
        <p:spPr>
          <a:xfrm>
            <a:off x="7085520" y="530388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CustomShape 38"/>
          <p:cNvSpPr/>
          <p:nvPr/>
        </p:nvSpPr>
        <p:spPr>
          <a:xfrm>
            <a:off x="7466400" y="530388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19" dur="indefinite" restart="never" nodeType="tmRoot">
          <p:childTnLst>
            <p:seq>
              <p:cTn id="2920" dur="indefinite" nodeType="mainSeq">
                <p:childTnLst>
                  <p:par>
                    <p:cTn id="2921" fill="hold">
                      <p:stCondLst>
                        <p:cond delay="indefinite"/>
                      </p:stCondLst>
                      <p:childTnLst>
                        <p:par>
                          <p:cTn id="2922" fill="hold">
                            <p:stCondLst>
                              <p:cond delay="0"/>
                            </p:stCondLst>
                            <p:childTnLst>
                              <p:par>
                                <p:cTn id="29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25"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28"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1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4"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7"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8" fill="hold">
                      <p:stCondLst>
                        <p:cond delay="indefinite"/>
                      </p:stCondLst>
                      <p:childTnLst>
                        <p:par>
                          <p:cTn id="2939" fill="hold">
                            <p:stCondLst>
                              <p:cond delay="0"/>
                            </p:stCondLst>
                            <p:childTnLst>
                              <p:par>
                                <p:cTn id="2940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41" dur="200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2942" dur="200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3" dur="200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45" dur="20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2946" dur="20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7" dur="20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8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49" dur="20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2950" dur="20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1" dur="20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2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53" dur="200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2954" dur="200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5" dur="200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57"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60"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63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66"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69"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72"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75"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78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81" dur="5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84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HAI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6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hai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nCol(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 aData){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aStruct* as = (aStruct*)((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*)aData – headSize);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(as !=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as-&gt;n;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CBFE228-5644-46B3-AF13-72861A0C05B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29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58" name="CustomShape 4"/>
          <p:cNvSpPr/>
          <p:nvPr/>
        </p:nvSpPr>
        <p:spPr>
          <a:xfrm>
            <a:off x="327672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CustomShape 5"/>
          <p:cNvSpPr/>
          <p:nvPr/>
        </p:nvSpPr>
        <p:spPr>
          <a:xfrm>
            <a:off x="365760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CustomShape 6"/>
          <p:cNvSpPr/>
          <p:nvPr/>
        </p:nvSpPr>
        <p:spPr>
          <a:xfrm>
            <a:off x="403848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CustomShape 7"/>
          <p:cNvSpPr/>
          <p:nvPr/>
        </p:nvSpPr>
        <p:spPr>
          <a:xfrm>
            <a:off x="441972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CustomShape 8"/>
          <p:cNvSpPr/>
          <p:nvPr/>
        </p:nvSpPr>
        <p:spPr>
          <a:xfrm>
            <a:off x="4800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CustomShape 9"/>
          <p:cNvSpPr/>
          <p:nvPr/>
        </p:nvSpPr>
        <p:spPr>
          <a:xfrm>
            <a:off x="5181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CustomShape 10"/>
          <p:cNvSpPr/>
          <p:nvPr/>
        </p:nvSpPr>
        <p:spPr>
          <a:xfrm>
            <a:off x="5562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CustomShape 11"/>
          <p:cNvSpPr/>
          <p:nvPr/>
        </p:nvSpPr>
        <p:spPr>
          <a:xfrm>
            <a:off x="5943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CustomShape 12"/>
          <p:cNvSpPr/>
          <p:nvPr/>
        </p:nvSpPr>
        <p:spPr>
          <a:xfrm>
            <a:off x="6324480" y="530280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CustomShape 13"/>
          <p:cNvSpPr/>
          <p:nvPr/>
        </p:nvSpPr>
        <p:spPr>
          <a:xfrm>
            <a:off x="312696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8" name="CustomShape 14"/>
          <p:cNvSpPr/>
          <p:nvPr/>
        </p:nvSpPr>
        <p:spPr>
          <a:xfrm>
            <a:off x="464544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9" name="CustomShape 15"/>
          <p:cNvSpPr/>
          <p:nvPr/>
        </p:nvSpPr>
        <p:spPr>
          <a:xfrm>
            <a:off x="6169320" y="61722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0" name="CustomShape 16"/>
          <p:cNvSpPr/>
          <p:nvPr/>
        </p:nvSpPr>
        <p:spPr>
          <a:xfrm>
            <a:off x="7238880" y="4697640"/>
            <a:ext cx="106956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CustomShape 17"/>
          <p:cNvSpPr/>
          <p:nvPr/>
        </p:nvSpPr>
        <p:spPr>
          <a:xfrm>
            <a:off x="7209000" y="489312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2" name="CustomShape 18"/>
          <p:cNvSpPr/>
          <p:nvPr/>
        </p:nvSpPr>
        <p:spPr>
          <a:xfrm>
            <a:off x="7242120" y="434340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3" name="CustomShape 19"/>
          <p:cNvSpPr/>
          <p:nvPr/>
        </p:nvSpPr>
        <p:spPr>
          <a:xfrm>
            <a:off x="7439400" y="4724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4" name="CustomShape 20"/>
          <p:cNvSpPr/>
          <p:nvPr/>
        </p:nvSpPr>
        <p:spPr>
          <a:xfrm flipV="1" rot="10800000">
            <a:off x="7238880" y="5302080"/>
            <a:ext cx="723600" cy="3380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CustomShape 21"/>
          <p:cNvSpPr/>
          <p:nvPr/>
        </p:nvSpPr>
        <p:spPr>
          <a:xfrm>
            <a:off x="7273440" y="391176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6" name="CustomShape 22"/>
          <p:cNvSpPr/>
          <p:nvPr/>
        </p:nvSpPr>
        <p:spPr>
          <a:xfrm>
            <a:off x="7315200" y="373392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CustomShape 23"/>
          <p:cNvSpPr/>
          <p:nvPr/>
        </p:nvSpPr>
        <p:spPr>
          <a:xfrm flipV="1" rot="10800000">
            <a:off x="7315200" y="5302800"/>
            <a:ext cx="799920" cy="13017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CustomShape 24"/>
          <p:cNvSpPr/>
          <p:nvPr/>
        </p:nvSpPr>
        <p:spPr>
          <a:xfrm>
            <a:off x="7427520" y="34128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9" name="CustomShape 25"/>
          <p:cNvSpPr/>
          <p:nvPr/>
        </p:nvSpPr>
        <p:spPr>
          <a:xfrm>
            <a:off x="7526160" y="3730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0" name="CustomShape 26"/>
          <p:cNvSpPr/>
          <p:nvPr/>
        </p:nvSpPr>
        <p:spPr>
          <a:xfrm>
            <a:off x="5410080" y="449568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1" name="CustomShape 27"/>
          <p:cNvSpPr/>
          <p:nvPr/>
        </p:nvSpPr>
        <p:spPr>
          <a:xfrm>
            <a:off x="5397840" y="46911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2" name="CustomShape 28"/>
          <p:cNvSpPr/>
          <p:nvPr/>
        </p:nvSpPr>
        <p:spPr>
          <a:xfrm>
            <a:off x="5552640" y="41727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3" name="CustomShape 29"/>
          <p:cNvSpPr/>
          <p:nvPr/>
        </p:nvSpPr>
        <p:spPr>
          <a:xfrm>
            <a:off x="5605920" y="453852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&lt;06&gt;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4" name="CustomShape 30"/>
          <p:cNvSpPr/>
          <p:nvPr/>
        </p:nvSpPr>
        <p:spPr>
          <a:xfrm flipV="1" rot="10800000">
            <a:off x="5410080" y="5303160"/>
            <a:ext cx="3465360" cy="5410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5" name="CustomShape 31"/>
          <p:cNvSpPr/>
          <p:nvPr/>
        </p:nvSpPr>
        <p:spPr>
          <a:xfrm>
            <a:off x="175392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CustomShape 32"/>
          <p:cNvSpPr/>
          <p:nvPr/>
        </p:nvSpPr>
        <p:spPr>
          <a:xfrm>
            <a:off x="213480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CustomShape 33"/>
          <p:cNvSpPr/>
          <p:nvPr/>
        </p:nvSpPr>
        <p:spPr>
          <a:xfrm>
            <a:off x="251568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CustomShape 34"/>
          <p:cNvSpPr/>
          <p:nvPr/>
        </p:nvSpPr>
        <p:spPr>
          <a:xfrm>
            <a:off x="289692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CustomShape 35"/>
          <p:cNvSpPr/>
          <p:nvPr/>
        </p:nvSpPr>
        <p:spPr>
          <a:xfrm>
            <a:off x="1587960" y="6187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&lt;06&gt;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0" name="CustomShape 36"/>
          <p:cNvSpPr/>
          <p:nvPr/>
        </p:nvSpPr>
        <p:spPr>
          <a:xfrm>
            <a:off x="6704280" y="530388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CustomShape 37"/>
          <p:cNvSpPr/>
          <p:nvPr/>
        </p:nvSpPr>
        <p:spPr>
          <a:xfrm>
            <a:off x="7085520" y="530388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CustomShape 38"/>
          <p:cNvSpPr/>
          <p:nvPr/>
        </p:nvSpPr>
        <p:spPr>
          <a:xfrm>
            <a:off x="7466400" y="530388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86" dur="indefinite" restart="never" nodeType="tmRoot">
          <p:childTnLst>
            <p:seq>
              <p:cTn id="2987" dur="indefinite" nodeType="mainSeq">
                <p:childTnLst>
                  <p:par>
                    <p:cTn id="2988" fill="hold">
                      <p:stCondLst>
                        <p:cond delay="indefinite"/>
                      </p:stCondLst>
                      <p:childTnLst>
                        <p:par>
                          <p:cTn id="2989" fill="hold">
                            <p:stCondLst>
                              <p:cond delay="0"/>
                            </p:stCondLst>
                            <p:childTnLst>
                              <p:par>
                                <p:cTn id="29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2"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5"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8"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01"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04"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5" fill="hold">
                      <p:stCondLst>
                        <p:cond delay="indefinite"/>
                      </p:stCondLst>
                      <p:childTnLst>
                        <p:par>
                          <p:cTn id="3006" fill="hold">
                            <p:stCondLst>
                              <p:cond delay="0"/>
                            </p:stCondLst>
                            <p:childTnLst>
                              <p:par>
                                <p:cTn id="3007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08" dur="20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3009" dur="20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0" dur="20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12" dur="20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3013" dur="20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4" dur="20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16" dur="20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3017" dur="20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8" dur="20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9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20" dur="200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3021" dur="200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2" dur="200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24"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27"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30"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33"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36"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39"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42"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45"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48"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51"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Trong thực tế dữ liệu thường theo cấu trúc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Dùng từ khóa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kết hợp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để định nghĩa các kiểu dữ liệu mới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Dùng toán tử ‘.’ hoặc ‘-&gt;’ để truy xuất tới các thành phần bên trong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Dùng toán tử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kết hợp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pragma pack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(1) để xác định chính xác kích thước kiểu dữ liệu mới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Dùng từ khóa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union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nếu muốn các thành phần dùng chung vùng nhớ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01E6E66-71F0-4369-80BF-2FD6BC8534A5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HAI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4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hai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Free2D(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 aData){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(aData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 p =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*)aData – headSize;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free(p);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7F94837E-3F9B-434A-A5E6-6230E26562C5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96" name="CustomShape 4"/>
          <p:cNvSpPr/>
          <p:nvPr/>
        </p:nvSpPr>
        <p:spPr>
          <a:xfrm>
            <a:off x="3276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7" name="CustomShape 5"/>
          <p:cNvSpPr/>
          <p:nvPr/>
        </p:nvSpPr>
        <p:spPr>
          <a:xfrm>
            <a:off x="3657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CustomShape 6"/>
          <p:cNvSpPr/>
          <p:nvPr/>
        </p:nvSpPr>
        <p:spPr>
          <a:xfrm>
            <a:off x="4038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CustomShape 7"/>
          <p:cNvSpPr/>
          <p:nvPr/>
        </p:nvSpPr>
        <p:spPr>
          <a:xfrm>
            <a:off x="4419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0" name="CustomShape 8"/>
          <p:cNvSpPr/>
          <p:nvPr/>
        </p:nvSpPr>
        <p:spPr>
          <a:xfrm>
            <a:off x="4800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CustomShape 9"/>
          <p:cNvSpPr/>
          <p:nvPr/>
        </p:nvSpPr>
        <p:spPr>
          <a:xfrm>
            <a:off x="518148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CustomShape 10"/>
          <p:cNvSpPr/>
          <p:nvPr/>
        </p:nvSpPr>
        <p:spPr>
          <a:xfrm>
            <a:off x="556272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CustomShape 11"/>
          <p:cNvSpPr/>
          <p:nvPr/>
        </p:nvSpPr>
        <p:spPr>
          <a:xfrm>
            <a:off x="5943600" y="530280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CustomShape 12"/>
          <p:cNvSpPr/>
          <p:nvPr/>
        </p:nvSpPr>
        <p:spPr>
          <a:xfrm>
            <a:off x="6324480" y="530280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CustomShape 13"/>
          <p:cNvSpPr/>
          <p:nvPr/>
        </p:nvSpPr>
        <p:spPr>
          <a:xfrm>
            <a:off x="312696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6" name="CustomShape 14"/>
          <p:cNvSpPr/>
          <p:nvPr/>
        </p:nvSpPr>
        <p:spPr>
          <a:xfrm>
            <a:off x="4645440" y="6183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7" name="CustomShape 15"/>
          <p:cNvSpPr/>
          <p:nvPr/>
        </p:nvSpPr>
        <p:spPr>
          <a:xfrm>
            <a:off x="6169320" y="61722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8" name="CustomShape 16"/>
          <p:cNvSpPr/>
          <p:nvPr/>
        </p:nvSpPr>
        <p:spPr>
          <a:xfrm>
            <a:off x="7238880" y="4621680"/>
            <a:ext cx="106956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CustomShape 17"/>
          <p:cNvSpPr/>
          <p:nvPr/>
        </p:nvSpPr>
        <p:spPr>
          <a:xfrm>
            <a:off x="7209000" y="48168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0" name="CustomShape 18"/>
          <p:cNvSpPr/>
          <p:nvPr/>
        </p:nvSpPr>
        <p:spPr>
          <a:xfrm>
            <a:off x="7242120" y="426708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1" name="CustomShape 19"/>
          <p:cNvSpPr/>
          <p:nvPr/>
        </p:nvSpPr>
        <p:spPr>
          <a:xfrm>
            <a:off x="7439400" y="4648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2" name="CustomShape 20"/>
          <p:cNvSpPr/>
          <p:nvPr/>
        </p:nvSpPr>
        <p:spPr>
          <a:xfrm flipV="1" rot="10800000">
            <a:off x="7238880" y="5302800"/>
            <a:ext cx="723600" cy="4140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CustomShape 21"/>
          <p:cNvSpPr/>
          <p:nvPr/>
        </p:nvSpPr>
        <p:spPr>
          <a:xfrm>
            <a:off x="7273440" y="391176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4" name="CustomShape 22"/>
          <p:cNvSpPr/>
          <p:nvPr/>
        </p:nvSpPr>
        <p:spPr>
          <a:xfrm>
            <a:off x="7315200" y="373392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CustomShape 23"/>
          <p:cNvSpPr/>
          <p:nvPr/>
        </p:nvSpPr>
        <p:spPr>
          <a:xfrm flipV="1" rot="10800000">
            <a:off x="7315200" y="5302800"/>
            <a:ext cx="799920" cy="13017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6" name="CustomShape 24"/>
          <p:cNvSpPr/>
          <p:nvPr/>
        </p:nvSpPr>
        <p:spPr>
          <a:xfrm>
            <a:off x="7427520" y="34128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7" name="CustomShape 25"/>
          <p:cNvSpPr/>
          <p:nvPr/>
        </p:nvSpPr>
        <p:spPr>
          <a:xfrm>
            <a:off x="7526160" y="3730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8" name="CustomShape 26"/>
          <p:cNvSpPr/>
          <p:nvPr/>
        </p:nvSpPr>
        <p:spPr>
          <a:xfrm>
            <a:off x="5410080" y="4495680"/>
            <a:ext cx="106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9" name="CustomShape 27"/>
          <p:cNvSpPr/>
          <p:nvPr/>
        </p:nvSpPr>
        <p:spPr>
          <a:xfrm>
            <a:off x="5397480" y="46911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0" name="CustomShape 28"/>
          <p:cNvSpPr/>
          <p:nvPr/>
        </p:nvSpPr>
        <p:spPr>
          <a:xfrm>
            <a:off x="5552640" y="41727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1" name="CustomShape 29"/>
          <p:cNvSpPr/>
          <p:nvPr/>
        </p:nvSpPr>
        <p:spPr>
          <a:xfrm>
            <a:off x="5605920" y="453852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&lt;06&gt;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2" name="CustomShape 30"/>
          <p:cNvSpPr/>
          <p:nvPr/>
        </p:nvSpPr>
        <p:spPr>
          <a:xfrm flipV="1" rot="10800000">
            <a:off x="5391000" y="5303160"/>
            <a:ext cx="3447720" cy="5000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CustomShape 31"/>
          <p:cNvSpPr/>
          <p:nvPr/>
        </p:nvSpPr>
        <p:spPr>
          <a:xfrm>
            <a:off x="175248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4" name="CustomShape 32"/>
          <p:cNvSpPr/>
          <p:nvPr/>
        </p:nvSpPr>
        <p:spPr>
          <a:xfrm>
            <a:off x="213372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5" name="CustomShape 33"/>
          <p:cNvSpPr/>
          <p:nvPr/>
        </p:nvSpPr>
        <p:spPr>
          <a:xfrm>
            <a:off x="251460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6" name="CustomShape 34"/>
          <p:cNvSpPr/>
          <p:nvPr/>
        </p:nvSpPr>
        <p:spPr>
          <a:xfrm>
            <a:off x="2895480" y="5303880"/>
            <a:ext cx="380520" cy="914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7" name="CustomShape 35"/>
          <p:cNvSpPr/>
          <p:nvPr/>
        </p:nvSpPr>
        <p:spPr>
          <a:xfrm>
            <a:off x="1603080" y="6187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&lt;06&gt;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8" name="CustomShape 36"/>
          <p:cNvSpPr/>
          <p:nvPr/>
        </p:nvSpPr>
        <p:spPr>
          <a:xfrm>
            <a:off x="6704280" y="530388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9" name="CustomShape 37"/>
          <p:cNvSpPr/>
          <p:nvPr/>
        </p:nvSpPr>
        <p:spPr>
          <a:xfrm>
            <a:off x="7085520" y="530388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0" name="CustomShape 38"/>
          <p:cNvSpPr/>
          <p:nvPr/>
        </p:nvSpPr>
        <p:spPr>
          <a:xfrm>
            <a:off x="7466400" y="5303880"/>
            <a:ext cx="380520" cy="91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53" dur="indefinite" restart="never" nodeType="tmRoot">
          <p:childTnLst>
            <p:seq>
              <p:cTn id="3054" dur="indefinite" nodeType="mainSeq">
                <p:childTnLst>
                  <p:par>
                    <p:cTn id="3055" fill="hold">
                      <p:stCondLst>
                        <p:cond delay="indefinite"/>
                      </p:stCondLst>
                      <p:childTnLst>
                        <p:par>
                          <p:cTn id="3056" fill="hold">
                            <p:stCondLst>
                              <p:cond delay="0"/>
                            </p:stCondLst>
                            <p:childTnLst>
                              <p:par>
                                <p:cTn id="30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9"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2"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5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8"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1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2" fill="hold">
                      <p:stCondLst>
                        <p:cond delay="indefinite"/>
                      </p:stCondLst>
                      <p:childTnLst>
                        <p:par>
                          <p:cTn id="3073" fill="hold">
                            <p:stCondLst>
                              <p:cond delay="0"/>
                            </p:stCondLst>
                            <p:childTnLst>
                              <p:par>
                                <p:cTn id="307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75"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78"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81"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84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87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90" dur="5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93"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96" dur="5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99"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02"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05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08"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11"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14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17"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20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23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26"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29"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32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35"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38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41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44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47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50"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53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56"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59" dur="5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62" dur="5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65" dur="5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68"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71"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74" dur="5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77"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HAI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2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3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hai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alloc2D(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*** 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sz){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//m = 2, n = 3, sz = 4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(m &lt;= 0 || n &lt;= 0 || sz &lt;= 0)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szRow = n * sz;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bytes per row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sz1 = m *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bytes of pointers' array1D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sz2 = m * szRow;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bytes of all data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buf = calloc(headSize + sz1 + sz2, 1);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(buf == NULL) return;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aStruct* as = (aStruct*)buf;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as-&gt;m = m; as-&gt;n = n; as-&gt;sizeItem = sz;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buf =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*)buf + headSize + sz1;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as-&gt;Data[0] = buf;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1; i &lt; m; i++){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buf =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*)buf + szRow;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as-&gt;Data[i] = buf;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*a = as-&gt;Data;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3" name="TextShape 3"/>
          <p:cNvSpPr txBox="1"/>
          <p:nvPr/>
        </p:nvSpPr>
        <p:spPr>
          <a:xfrm>
            <a:off x="8655480" y="636552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2CA09C40-1A5C-486A-AD76-CDA94421A9CB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34" name="CustomShape 4"/>
          <p:cNvSpPr/>
          <p:nvPr/>
        </p:nvSpPr>
        <p:spPr>
          <a:xfrm rot="5400000">
            <a:off x="8376840" y="2521800"/>
            <a:ext cx="90720" cy="5331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5" name="CustomShape 5"/>
          <p:cNvSpPr/>
          <p:nvPr/>
        </p:nvSpPr>
        <p:spPr>
          <a:xfrm rot="5400000">
            <a:off x="8376840" y="243432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6" name="CustomShape 6"/>
          <p:cNvSpPr/>
          <p:nvPr/>
        </p:nvSpPr>
        <p:spPr>
          <a:xfrm rot="5400000">
            <a:off x="8376840" y="2609280"/>
            <a:ext cx="90720" cy="5331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7" name="CustomShape 7"/>
          <p:cNvSpPr/>
          <p:nvPr/>
        </p:nvSpPr>
        <p:spPr>
          <a:xfrm rot="5400000">
            <a:off x="8376840" y="2694600"/>
            <a:ext cx="90720" cy="5331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8" name="CustomShape 8"/>
          <p:cNvSpPr/>
          <p:nvPr/>
        </p:nvSpPr>
        <p:spPr>
          <a:xfrm>
            <a:off x="6324480" y="4618080"/>
            <a:ext cx="87228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9" name="CustomShape 9"/>
          <p:cNvSpPr/>
          <p:nvPr/>
        </p:nvSpPr>
        <p:spPr>
          <a:xfrm>
            <a:off x="6294600" y="481356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0" name="CustomShape 10"/>
          <p:cNvSpPr/>
          <p:nvPr/>
        </p:nvSpPr>
        <p:spPr>
          <a:xfrm>
            <a:off x="6252840" y="426384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1" name="CustomShape 11"/>
          <p:cNvSpPr/>
          <p:nvPr/>
        </p:nvSpPr>
        <p:spPr>
          <a:xfrm>
            <a:off x="6433560" y="46148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2" name="CustomShape 12"/>
          <p:cNvSpPr/>
          <p:nvPr/>
        </p:nvSpPr>
        <p:spPr>
          <a:xfrm flipV="1">
            <a:off x="7197120" y="2788560"/>
            <a:ext cx="957960" cy="20959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3" name="CustomShape 13"/>
          <p:cNvSpPr/>
          <p:nvPr/>
        </p:nvSpPr>
        <p:spPr>
          <a:xfrm>
            <a:off x="8156880" y="697680"/>
            <a:ext cx="7369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4" name="CustomShape 14"/>
          <p:cNvSpPr/>
          <p:nvPr/>
        </p:nvSpPr>
        <p:spPr>
          <a:xfrm>
            <a:off x="8100360" y="962640"/>
            <a:ext cx="420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buf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5" name="CustomShape 15"/>
          <p:cNvSpPr/>
          <p:nvPr/>
        </p:nvSpPr>
        <p:spPr>
          <a:xfrm>
            <a:off x="8119800" y="380880"/>
            <a:ext cx="79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6" name="CustomShape 16"/>
          <p:cNvSpPr/>
          <p:nvPr/>
        </p:nvSpPr>
        <p:spPr>
          <a:xfrm flipH="1" rot="16200000">
            <a:off x="8548200" y="1208880"/>
            <a:ext cx="336960" cy="3816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7" name="CustomShape 17"/>
          <p:cNvSpPr/>
          <p:nvPr/>
        </p:nvSpPr>
        <p:spPr>
          <a:xfrm rot="5400000">
            <a:off x="8376840" y="223920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CustomShape 18"/>
          <p:cNvSpPr/>
          <p:nvPr/>
        </p:nvSpPr>
        <p:spPr>
          <a:xfrm rot="5400000">
            <a:off x="8376840" y="233604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CustomShape 19"/>
          <p:cNvSpPr/>
          <p:nvPr/>
        </p:nvSpPr>
        <p:spPr>
          <a:xfrm rot="5400000">
            <a:off x="8374680" y="215208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CustomShape 20"/>
          <p:cNvSpPr/>
          <p:nvPr/>
        </p:nvSpPr>
        <p:spPr>
          <a:xfrm rot="5400000">
            <a:off x="8376840" y="2793240"/>
            <a:ext cx="90720" cy="5331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CustomShape 21"/>
          <p:cNvSpPr/>
          <p:nvPr/>
        </p:nvSpPr>
        <p:spPr>
          <a:xfrm rot="5400000">
            <a:off x="8376840" y="2889720"/>
            <a:ext cx="90720" cy="5331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CustomShape 22"/>
          <p:cNvSpPr/>
          <p:nvPr/>
        </p:nvSpPr>
        <p:spPr>
          <a:xfrm rot="5400000">
            <a:off x="8376840" y="2977200"/>
            <a:ext cx="90720" cy="5331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CustomShape 23"/>
          <p:cNvSpPr/>
          <p:nvPr/>
        </p:nvSpPr>
        <p:spPr>
          <a:xfrm rot="5400000">
            <a:off x="8376840" y="3068280"/>
            <a:ext cx="90720" cy="5331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CustomShape 24"/>
          <p:cNvSpPr/>
          <p:nvPr/>
        </p:nvSpPr>
        <p:spPr>
          <a:xfrm rot="5400000">
            <a:off x="8376840" y="3153960"/>
            <a:ext cx="90720" cy="5331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5" name="CustomShape 25"/>
          <p:cNvSpPr/>
          <p:nvPr/>
        </p:nvSpPr>
        <p:spPr>
          <a:xfrm>
            <a:off x="8648640" y="266688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56" name="CustomShape 26"/>
          <p:cNvSpPr/>
          <p:nvPr/>
        </p:nvSpPr>
        <p:spPr>
          <a:xfrm>
            <a:off x="8644680" y="34005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&lt;42&gt;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57" name="CustomShape 27"/>
          <p:cNvSpPr/>
          <p:nvPr/>
        </p:nvSpPr>
        <p:spPr>
          <a:xfrm rot="5400000">
            <a:off x="8378280" y="178020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8" name="CustomShape 28"/>
          <p:cNvSpPr/>
          <p:nvPr/>
        </p:nvSpPr>
        <p:spPr>
          <a:xfrm rot="5400000">
            <a:off x="8378280" y="169488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9" name="CustomShape 29"/>
          <p:cNvSpPr/>
          <p:nvPr/>
        </p:nvSpPr>
        <p:spPr>
          <a:xfrm rot="5400000">
            <a:off x="8378280" y="187884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0" name="CustomShape 30"/>
          <p:cNvSpPr/>
          <p:nvPr/>
        </p:nvSpPr>
        <p:spPr>
          <a:xfrm rot="5400000">
            <a:off x="8378280" y="197712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1" name="CustomShape 31"/>
          <p:cNvSpPr/>
          <p:nvPr/>
        </p:nvSpPr>
        <p:spPr>
          <a:xfrm rot="5400000">
            <a:off x="8378280" y="151632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CustomShape 32"/>
          <p:cNvSpPr/>
          <p:nvPr/>
        </p:nvSpPr>
        <p:spPr>
          <a:xfrm rot="5400000">
            <a:off x="8378280" y="160740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CustomShape 33"/>
          <p:cNvSpPr/>
          <p:nvPr/>
        </p:nvSpPr>
        <p:spPr>
          <a:xfrm rot="5400000">
            <a:off x="8375760" y="142488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4" name="CustomShape 34"/>
          <p:cNvSpPr/>
          <p:nvPr/>
        </p:nvSpPr>
        <p:spPr>
          <a:xfrm rot="5400000">
            <a:off x="8378280" y="206460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CustomShape 35"/>
          <p:cNvSpPr/>
          <p:nvPr/>
        </p:nvSpPr>
        <p:spPr>
          <a:xfrm>
            <a:off x="8643600" y="45021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&lt;54&gt;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66" name="CustomShape 36"/>
          <p:cNvSpPr/>
          <p:nvPr/>
        </p:nvSpPr>
        <p:spPr>
          <a:xfrm>
            <a:off x="8667360" y="15685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67" name="CustomShape 37"/>
          <p:cNvSpPr/>
          <p:nvPr/>
        </p:nvSpPr>
        <p:spPr>
          <a:xfrm>
            <a:off x="8242200" y="156852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68" name="CustomShape 38"/>
          <p:cNvSpPr/>
          <p:nvPr/>
        </p:nvSpPr>
        <p:spPr>
          <a:xfrm>
            <a:off x="8245080" y="192600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69" name="CustomShape 39"/>
          <p:cNvSpPr/>
          <p:nvPr/>
        </p:nvSpPr>
        <p:spPr>
          <a:xfrm>
            <a:off x="8235360" y="225144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70" name="CustomShape 40"/>
          <p:cNvSpPr/>
          <p:nvPr/>
        </p:nvSpPr>
        <p:spPr>
          <a:xfrm>
            <a:off x="8096760" y="30945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&lt;54&gt;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1" name="CustomShape 41"/>
          <p:cNvSpPr/>
          <p:nvPr/>
        </p:nvSpPr>
        <p:spPr>
          <a:xfrm>
            <a:off x="8202960" y="7164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2" name="CustomShape 42"/>
          <p:cNvSpPr/>
          <p:nvPr/>
        </p:nvSpPr>
        <p:spPr>
          <a:xfrm>
            <a:off x="6044400" y="1089000"/>
            <a:ext cx="584640" cy="3582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CustomShape 43"/>
          <p:cNvSpPr/>
          <p:nvPr/>
        </p:nvSpPr>
        <p:spPr>
          <a:xfrm>
            <a:off x="6730200" y="1087200"/>
            <a:ext cx="584640" cy="3582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CustomShape 44"/>
          <p:cNvSpPr/>
          <p:nvPr/>
        </p:nvSpPr>
        <p:spPr>
          <a:xfrm>
            <a:off x="7416000" y="1089000"/>
            <a:ext cx="584640" cy="3582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CustomShape 45"/>
          <p:cNvSpPr/>
          <p:nvPr/>
        </p:nvSpPr>
        <p:spPr>
          <a:xfrm>
            <a:off x="5981400" y="1208160"/>
            <a:ext cx="66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szRow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6" name="CustomShape 46"/>
          <p:cNvSpPr/>
          <p:nvPr/>
        </p:nvSpPr>
        <p:spPr>
          <a:xfrm>
            <a:off x="6665040" y="1208160"/>
            <a:ext cx="420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sz1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7" name="CustomShape 47"/>
          <p:cNvSpPr/>
          <p:nvPr/>
        </p:nvSpPr>
        <p:spPr>
          <a:xfrm>
            <a:off x="7349040" y="1208160"/>
            <a:ext cx="420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sz2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8" name="CustomShape 48"/>
          <p:cNvSpPr/>
          <p:nvPr/>
        </p:nvSpPr>
        <p:spPr>
          <a:xfrm>
            <a:off x="6143760" y="106380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9" name="CustomShape 49"/>
          <p:cNvSpPr/>
          <p:nvPr/>
        </p:nvSpPr>
        <p:spPr>
          <a:xfrm>
            <a:off x="6898680" y="10638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0" name="CustomShape 50"/>
          <p:cNvSpPr/>
          <p:nvPr/>
        </p:nvSpPr>
        <p:spPr>
          <a:xfrm>
            <a:off x="7534080" y="105552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1" name="CustomShape 51"/>
          <p:cNvSpPr/>
          <p:nvPr/>
        </p:nvSpPr>
        <p:spPr>
          <a:xfrm>
            <a:off x="5718240" y="2297880"/>
            <a:ext cx="7369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2" name="CustomShape 52"/>
          <p:cNvSpPr/>
          <p:nvPr/>
        </p:nvSpPr>
        <p:spPr>
          <a:xfrm>
            <a:off x="5663160" y="2562840"/>
            <a:ext cx="260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3" name="CustomShape 53"/>
          <p:cNvSpPr/>
          <p:nvPr/>
        </p:nvSpPr>
        <p:spPr>
          <a:xfrm>
            <a:off x="5681520" y="1981080"/>
            <a:ext cx="79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4" name="CustomShape 54"/>
          <p:cNvSpPr/>
          <p:nvPr/>
        </p:nvSpPr>
        <p:spPr>
          <a:xfrm>
            <a:off x="5696280" y="23166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5" name="CustomShape 55"/>
          <p:cNvSpPr/>
          <p:nvPr/>
        </p:nvSpPr>
        <p:spPr>
          <a:xfrm>
            <a:off x="6762960" y="2297880"/>
            <a:ext cx="7369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CustomShape 56"/>
          <p:cNvSpPr/>
          <p:nvPr/>
        </p:nvSpPr>
        <p:spPr>
          <a:xfrm>
            <a:off x="6708240" y="2562840"/>
            <a:ext cx="309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7" name="CustomShape 57"/>
          <p:cNvSpPr/>
          <p:nvPr/>
        </p:nvSpPr>
        <p:spPr>
          <a:xfrm>
            <a:off x="6726240" y="1981080"/>
            <a:ext cx="79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8" name="CustomShape 58"/>
          <p:cNvSpPr/>
          <p:nvPr/>
        </p:nvSpPr>
        <p:spPr>
          <a:xfrm flipV="1">
            <a:off x="6483240" y="2165040"/>
            <a:ext cx="242280" cy="335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CustomShape 59"/>
          <p:cNvSpPr/>
          <p:nvPr/>
        </p:nvSpPr>
        <p:spPr>
          <a:xfrm rot="5400000">
            <a:off x="8376840" y="427212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CustomShape 60"/>
          <p:cNvSpPr/>
          <p:nvPr/>
        </p:nvSpPr>
        <p:spPr>
          <a:xfrm rot="5400000">
            <a:off x="8376840" y="408636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CustomShape 61"/>
          <p:cNvSpPr/>
          <p:nvPr/>
        </p:nvSpPr>
        <p:spPr>
          <a:xfrm rot="5400000">
            <a:off x="8376840" y="418104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2" name="CustomShape 62"/>
          <p:cNvSpPr/>
          <p:nvPr/>
        </p:nvSpPr>
        <p:spPr>
          <a:xfrm rot="5400000">
            <a:off x="8374680" y="399168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3" name="CustomShape 63"/>
          <p:cNvSpPr/>
          <p:nvPr/>
        </p:nvSpPr>
        <p:spPr>
          <a:xfrm rot="5400000">
            <a:off x="8378280" y="361980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CustomShape 64"/>
          <p:cNvSpPr/>
          <p:nvPr/>
        </p:nvSpPr>
        <p:spPr>
          <a:xfrm rot="5400000">
            <a:off x="8378280" y="352692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5" name="CustomShape 65"/>
          <p:cNvSpPr/>
          <p:nvPr/>
        </p:nvSpPr>
        <p:spPr>
          <a:xfrm rot="5400000">
            <a:off x="8378280" y="371124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6" name="CustomShape 66"/>
          <p:cNvSpPr/>
          <p:nvPr/>
        </p:nvSpPr>
        <p:spPr>
          <a:xfrm rot="5400000">
            <a:off x="8378280" y="380232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7" name="CustomShape 67"/>
          <p:cNvSpPr/>
          <p:nvPr/>
        </p:nvSpPr>
        <p:spPr>
          <a:xfrm rot="5400000">
            <a:off x="8378280" y="334116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8" name="CustomShape 68"/>
          <p:cNvSpPr/>
          <p:nvPr/>
        </p:nvSpPr>
        <p:spPr>
          <a:xfrm rot="5400000">
            <a:off x="8378280" y="343224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CustomShape 69"/>
          <p:cNvSpPr/>
          <p:nvPr/>
        </p:nvSpPr>
        <p:spPr>
          <a:xfrm rot="5400000">
            <a:off x="8375760" y="325008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0" name="CustomShape 70"/>
          <p:cNvSpPr/>
          <p:nvPr/>
        </p:nvSpPr>
        <p:spPr>
          <a:xfrm rot="5400000">
            <a:off x="8378280" y="389700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1" name="CustomShape 71"/>
          <p:cNvSpPr/>
          <p:nvPr/>
        </p:nvSpPr>
        <p:spPr>
          <a:xfrm rot="5400000">
            <a:off x="8376840" y="538776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2" name="CustomShape 72"/>
          <p:cNvSpPr/>
          <p:nvPr/>
        </p:nvSpPr>
        <p:spPr>
          <a:xfrm rot="5400000">
            <a:off x="8376840" y="520200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3" name="CustomShape 73"/>
          <p:cNvSpPr/>
          <p:nvPr/>
        </p:nvSpPr>
        <p:spPr>
          <a:xfrm rot="5400000">
            <a:off x="8376840" y="529668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CustomShape 74"/>
          <p:cNvSpPr/>
          <p:nvPr/>
        </p:nvSpPr>
        <p:spPr>
          <a:xfrm rot="5400000">
            <a:off x="8374680" y="510732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CustomShape 75"/>
          <p:cNvSpPr/>
          <p:nvPr/>
        </p:nvSpPr>
        <p:spPr>
          <a:xfrm rot="5400000">
            <a:off x="8378280" y="473544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CustomShape 76"/>
          <p:cNvSpPr/>
          <p:nvPr/>
        </p:nvSpPr>
        <p:spPr>
          <a:xfrm rot="5400000">
            <a:off x="8378280" y="464256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CustomShape 77"/>
          <p:cNvSpPr/>
          <p:nvPr/>
        </p:nvSpPr>
        <p:spPr>
          <a:xfrm rot="5400000">
            <a:off x="8378280" y="482652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CustomShape 78"/>
          <p:cNvSpPr/>
          <p:nvPr/>
        </p:nvSpPr>
        <p:spPr>
          <a:xfrm rot="5400000">
            <a:off x="8378280" y="491760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CustomShape 79"/>
          <p:cNvSpPr/>
          <p:nvPr/>
        </p:nvSpPr>
        <p:spPr>
          <a:xfrm rot="5400000">
            <a:off x="8378280" y="445680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CustomShape 80"/>
          <p:cNvSpPr/>
          <p:nvPr/>
        </p:nvSpPr>
        <p:spPr>
          <a:xfrm rot="5400000">
            <a:off x="8378280" y="454788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1" name="CustomShape 81"/>
          <p:cNvSpPr/>
          <p:nvPr/>
        </p:nvSpPr>
        <p:spPr>
          <a:xfrm rot="5400000">
            <a:off x="8375760" y="436536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2" name="CustomShape 82"/>
          <p:cNvSpPr/>
          <p:nvPr/>
        </p:nvSpPr>
        <p:spPr>
          <a:xfrm rot="5400000">
            <a:off x="8378280" y="5012640"/>
            <a:ext cx="907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3" name="CustomShape 83"/>
          <p:cNvSpPr/>
          <p:nvPr/>
        </p:nvSpPr>
        <p:spPr>
          <a:xfrm>
            <a:off x="8652240" y="30211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&lt;38&gt;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14" name="CustomShape 84"/>
          <p:cNvSpPr/>
          <p:nvPr/>
        </p:nvSpPr>
        <p:spPr>
          <a:xfrm>
            <a:off x="6363360" y="3548880"/>
            <a:ext cx="73692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5" name="CustomShape 85"/>
          <p:cNvSpPr/>
          <p:nvPr/>
        </p:nvSpPr>
        <p:spPr>
          <a:xfrm>
            <a:off x="6308280" y="3813480"/>
            <a:ext cx="330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6" name="CustomShape 86"/>
          <p:cNvSpPr/>
          <p:nvPr/>
        </p:nvSpPr>
        <p:spPr>
          <a:xfrm>
            <a:off x="6326280" y="3232080"/>
            <a:ext cx="79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7" name="CustomShape 87"/>
          <p:cNvSpPr/>
          <p:nvPr/>
        </p:nvSpPr>
        <p:spPr>
          <a:xfrm flipH="1" flipV="1" rot="5400000">
            <a:off x="6247800" y="2175480"/>
            <a:ext cx="2389680" cy="1422360"/>
          </a:xfrm>
          <a:prstGeom prst="curvedConnector4">
            <a:avLst>
              <a:gd name="adj1" fmla="val -9564"/>
              <a:gd name="adj2" fmla="val 7073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8" name="CustomShape 88"/>
          <p:cNvSpPr/>
          <p:nvPr/>
        </p:nvSpPr>
        <p:spPr>
          <a:xfrm>
            <a:off x="6409440" y="35676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9" name="CustomShape 89"/>
          <p:cNvSpPr/>
          <p:nvPr/>
        </p:nvSpPr>
        <p:spPr>
          <a:xfrm flipH="1">
            <a:off x="8884080" y="964440"/>
            <a:ext cx="9000" cy="2435760"/>
          </a:xfrm>
          <a:prstGeom prst="curvedConnector4">
            <a:avLst>
              <a:gd name="adj1" fmla="val -2458329"/>
              <a:gd name="adj2" fmla="val 55474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0" name="CustomShape 90"/>
          <p:cNvSpPr/>
          <p:nvPr/>
        </p:nvSpPr>
        <p:spPr>
          <a:xfrm>
            <a:off x="8198280" y="7200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&lt;42&gt;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1" name="CustomShape 91"/>
          <p:cNvSpPr/>
          <p:nvPr/>
        </p:nvSpPr>
        <p:spPr>
          <a:xfrm>
            <a:off x="8099280" y="27432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&lt;42&gt;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2" name="CustomShape 92"/>
          <p:cNvSpPr/>
          <p:nvPr/>
        </p:nvSpPr>
        <p:spPr>
          <a:xfrm flipV="1" rot="10800000">
            <a:off x="8155440" y="3516840"/>
            <a:ext cx="720" cy="727920"/>
          </a:xfrm>
          <a:prstGeom prst="curvedConnector3">
            <a:avLst>
              <a:gd name="adj1" fmla="val 2644598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CustomShape 93"/>
          <p:cNvSpPr/>
          <p:nvPr/>
        </p:nvSpPr>
        <p:spPr>
          <a:xfrm>
            <a:off x="8199720" y="7239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&lt;54&gt;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4" name="CustomShape 94"/>
          <p:cNvSpPr/>
          <p:nvPr/>
        </p:nvSpPr>
        <p:spPr>
          <a:xfrm flipH="1">
            <a:off x="8883720" y="964440"/>
            <a:ext cx="10080" cy="3537000"/>
          </a:xfrm>
          <a:prstGeom prst="curvedConnector4">
            <a:avLst>
              <a:gd name="adj1" fmla="val -2167030"/>
              <a:gd name="adj2" fmla="val 5377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CustomShape 95"/>
          <p:cNvSpPr/>
          <p:nvPr/>
        </p:nvSpPr>
        <p:spPr>
          <a:xfrm flipV="1" rot="10800000">
            <a:off x="8155440" y="4632480"/>
            <a:ext cx="720" cy="1475280"/>
          </a:xfrm>
          <a:prstGeom prst="curvedConnector3">
            <a:avLst>
              <a:gd name="adj1" fmla="val 3644524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CustomShape 96"/>
          <p:cNvSpPr/>
          <p:nvPr/>
        </p:nvSpPr>
        <p:spPr>
          <a:xfrm>
            <a:off x="6810840" y="23205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7" name="CustomShape 97"/>
          <p:cNvSpPr/>
          <p:nvPr/>
        </p:nvSpPr>
        <p:spPr>
          <a:xfrm>
            <a:off x="7500600" y="2564640"/>
            <a:ext cx="654840" cy="2235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79" dur="indefinite" restart="never" nodeType="tmRoot">
          <p:childTnLst>
            <p:seq>
              <p:cTn id="3180" dur="indefinite" nodeType="mainSeq">
                <p:childTnLst>
                  <p:par>
                    <p:cTn id="3181" fill="hold">
                      <p:stCondLst>
                        <p:cond delay="indefinite"/>
                      </p:stCondLst>
                      <p:childTnLst>
                        <p:par>
                          <p:cTn id="3182" fill="hold">
                            <p:stCondLst>
                              <p:cond delay="0"/>
                            </p:stCondLst>
                            <p:childTnLst>
                              <p:par>
                                <p:cTn id="31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5"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8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1" dur="5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4" dur="5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7"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0" dur="5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3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6" dur="5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9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0" fill="hold">
                      <p:stCondLst>
                        <p:cond delay="indefinite"/>
                      </p:stCondLst>
                      <p:childTnLst>
                        <p:par>
                          <p:cTn id="3211" fill="hold">
                            <p:stCondLst>
                              <p:cond delay="0"/>
                            </p:stCondLst>
                            <p:childTnLst>
                              <p:par>
                                <p:cTn id="32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4"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7"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0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3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6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9" dur="5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2" dur="5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5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8" dur="5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1" dur="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4" dur="5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7" dur="5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0" dur="5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3"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6" dur="5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9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2"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5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8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1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4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7" dur="5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0" dur="5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3" dur="5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6"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9"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2"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5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8"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1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4"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7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0"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3"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6"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9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2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5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8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1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4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7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0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3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6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9"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2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5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8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1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4"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7"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0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3"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4" fill="hold">
                      <p:stCondLst>
                        <p:cond delay="indefinite"/>
                      </p:stCondLst>
                      <p:childTnLst>
                        <p:par>
                          <p:cTn id="3375" fill="hold">
                            <p:stCondLst>
                              <p:cond delay="0"/>
                            </p:stCondLst>
                            <p:childTnLst>
                              <p:par>
                                <p:cTn id="33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8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1"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4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7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0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3"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6" dur="5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9"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02"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05"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6" fill="hold">
                      <p:stCondLst>
                        <p:cond delay="indefinite"/>
                      </p:stCondLst>
                      <p:childTnLst>
                        <p:par>
                          <p:cTn id="3407" fill="hold">
                            <p:stCondLst>
                              <p:cond delay="0"/>
                            </p:stCondLst>
                            <p:childTnLst>
                              <p:par>
                                <p:cTn id="34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0"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3" dur="5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6" dur="5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7" fill="hold">
                      <p:stCondLst>
                        <p:cond delay="indefinite"/>
                      </p:stCondLst>
                      <p:childTnLst>
                        <p:par>
                          <p:cTn id="3418" fill="hold">
                            <p:stCondLst>
                              <p:cond delay="0"/>
                            </p:stCondLst>
                            <p:childTnLst>
                              <p:par>
                                <p:cTn id="341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20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23"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5" fill="hold">
                      <p:stCondLst>
                        <p:cond delay="indefinite"/>
                      </p:stCondLst>
                      <p:childTnLst>
                        <p:par>
                          <p:cTn id="3426" fill="hold">
                            <p:stCondLst>
                              <p:cond delay="0"/>
                            </p:stCondLst>
                            <p:childTnLst>
                              <p:par>
                                <p:cTn id="34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9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32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3" fill="hold">
                      <p:stCondLst>
                        <p:cond delay="indefinite"/>
                      </p:stCondLst>
                      <p:childTnLst>
                        <p:par>
                          <p:cTn id="3434" fill="hold">
                            <p:stCondLst>
                              <p:cond delay="0"/>
                            </p:stCondLst>
                            <p:childTnLst>
                              <p:par>
                                <p:cTn id="34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37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0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1" fill="hold">
                      <p:stCondLst>
                        <p:cond delay="indefinite"/>
                      </p:stCondLst>
                      <p:childTnLst>
                        <p:par>
                          <p:cTn id="3442" fill="hold">
                            <p:stCondLst>
                              <p:cond delay="0"/>
                            </p:stCondLst>
                            <p:childTnLst>
                              <p:par>
                                <p:cTn id="344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44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47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9" fill="hold">
                      <p:stCondLst>
                        <p:cond delay="indefinite"/>
                      </p:stCondLst>
                      <p:childTnLst>
                        <p:par>
                          <p:cTn id="3450" fill="hold">
                            <p:stCondLst>
                              <p:cond delay="0"/>
                            </p:stCondLst>
                            <p:childTnLst>
                              <p:par>
                                <p:cTn id="34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53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56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7" fill="hold">
                      <p:stCondLst>
                        <p:cond delay="indefinite"/>
                      </p:stCondLst>
                      <p:childTnLst>
                        <p:par>
                          <p:cTn id="3458" fill="hold">
                            <p:stCondLst>
                              <p:cond delay="0"/>
                            </p:stCondLst>
                            <p:childTnLst>
                              <p:par>
                                <p:cTn id="34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1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4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5" fill="hold">
                      <p:stCondLst>
                        <p:cond delay="indefinite"/>
                      </p:stCondLst>
                      <p:childTnLst>
                        <p:par>
                          <p:cTn id="3466" fill="hold">
                            <p:stCondLst>
                              <p:cond delay="0"/>
                            </p:stCondLst>
                            <p:childTnLst>
                              <p:par>
                                <p:cTn id="34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9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2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3" fill="hold">
                      <p:stCondLst>
                        <p:cond delay="indefinite"/>
                      </p:stCondLst>
                      <p:childTnLst>
                        <p:par>
                          <p:cTn id="3474" fill="hold">
                            <p:stCondLst>
                              <p:cond delay="0"/>
                            </p:stCondLst>
                            <p:childTnLst>
                              <p:par>
                                <p:cTn id="347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76"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79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82" dur="5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85" dur="5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88"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91" dur="5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94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97" dur="5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00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0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06"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09"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12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15"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18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21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24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27"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30" dur="5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33"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36"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39"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42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45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48" dur="5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51"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54"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57"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60" dur="5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HAI CHIỀU)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9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lại ví dụ mảng hai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 A;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alloc2D((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***)&amp;A, 2, 3,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arr2D_Input(A);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arr2D_Output(A);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free2D((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**)A);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0" name="TextShape 3"/>
          <p:cNvSpPr txBox="1"/>
          <p:nvPr/>
        </p:nvSpPr>
        <p:spPr>
          <a:xfrm>
            <a:off x="8655480" y="636552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8E3DA68-6439-4F23-BE33-1D447EF59028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31" name="CustomShape 4"/>
          <p:cNvSpPr/>
          <p:nvPr/>
        </p:nvSpPr>
        <p:spPr>
          <a:xfrm>
            <a:off x="8217720" y="4921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&lt;42&gt;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2" name="CustomShape 5"/>
          <p:cNvSpPr/>
          <p:nvPr/>
        </p:nvSpPr>
        <p:spPr>
          <a:xfrm>
            <a:off x="6569280" y="4159800"/>
            <a:ext cx="785520" cy="533160"/>
          </a:xfrm>
          <a:prstGeom prst="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3" name="CustomShape 6"/>
          <p:cNvSpPr/>
          <p:nvPr/>
        </p:nvSpPr>
        <p:spPr>
          <a:xfrm>
            <a:off x="6539400" y="435492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4" name="CustomShape 7"/>
          <p:cNvSpPr/>
          <p:nvPr/>
        </p:nvSpPr>
        <p:spPr>
          <a:xfrm>
            <a:off x="6504840" y="3885120"/>
            <a:ext cx="871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5" name="CustomShape 8"/>
          <p:cNvSpPr/>
          <p:nvPr/>
        </p:nvSpPr>
        <p:spPr>
          <a:xfrm>
            <a:off x="6678360" y="41565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6" name="CustomShape 9"/>
          <p:cNvSpPr/>
          <p:nvPr/>
        </p:nvSpPr>
        <p:spPr>
          <a:xfrm flipV="1">
            <a:off x="7355520" y="4157280"/>
            <a:ext cx="854640" cy="2682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7" name="CustomShape 10"/>
          <p:cNvSpPr/>
          <p:nvPr/>
        </p:nvSpPr>
        <p:spPr>
          <a:xfrm rot="5400000">
            <a:off x="7132680" y="2846880"/>
            <a:ext cx="2388600" cy="232200"/>
          </a:xfrm>
          <a:prstGeom prst="curvedConnector4">
            <a:avLst>
              <a:gd name="adj1" fmla="val 46779"/>
              <a:gd name="adj2" fmla="val 198312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8" name="CustomShape 11"/>
          <p:cNvSpPr/>
          <p:nvPr/>
        </p:nvSpPr>
        <p:spPr>
          <a:xfrm>
            <a:off x="7955640" y="1413360"/>
            <a:ext cx="34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9" name="CustomShape 12"/>
          <p:cNvSpPr/>
          <p:nvPr/>
        </p:nvSpPr>
        <p:spPr>
          <a:xfrm>
            <a:off x="7998120" y="1235520"/>
            <a:ext cx="889560" cy="533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0" name="CustomShape 13"/>
          <p:cNvSpPr/>
          <p:nvPr/>
        </p:nvSpPr>
        <p:spPr>
          <a:xfrm>
            <a:off x="8065800" y="9144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1" name="CustomShape 14"/>
          <p:cNvSpPr/>
          <p:nvPr/>
        </p:nvSpPr>
        <p:spPr>
          <a:xfrm>
            <a:off x="8096400" y="1232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2" name="CustomShape 15"/>
          <p:cNvSpPr/>
          <p:nvPr/>
        </p:nvSpPr>
        <p:spPr>
          <a:xfrm rot="5400000">
            <a:off x="8816760" y="488268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CustomShape 16"/>
          <p:cNvSpPr/>
          <p:nvPr/>
        </p:nvSpPr>
        <p:spPr>
          <a:xfrm rot="5400000">
            <a:off x="8814600" y="47001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CustomShape 17"/>
          <p:cNvSpPr/>
          <p:nvPr/>
        </p:nvSpPr>
        <p:spPr>
          <a:xfrm rot="5400000">
            <a:off x="8814600" y="506628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CustomShape 18"/>
          <p:cNvSpPr/>
          <p:nvPr/>
        </p:nvSpPr>
        <p:spPr>
          <a:xfrm rot="5400000">
            <a:off x="8814600" y="525528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6" name="CustomShape 19"/>
          <p:cNvSpPr/>
          <p:nvPr/>
        </p:nvSpPr>
        <p:spPr>
          <a:xfrm rot="5400000">
            <a:off x="8814600" y="432324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7" name="CustomShape 20"/>
          <p:cNvSpPr/>
          <p:nvPr/>
        </p:nvSpPr>
        <p:spPr>
          <a:xfrm rot="5400000">
            <a:off x="8814600" y="451260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8" name="CustomShape 21"/>
          <p:cNvSpPr/>
          <p:nvPr/>
        </p:nvSpPr>
        <p:spPr>
          <a:xfrm rot="5400000">
            <a:off x="8811000" y="4133880"/>
            <a:ext cx="182520" cy="3654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9" name="CustomShape 22"/>
          <p:cNvSpPr/>
          <p:nvPr/>
        </p:nvSpPr>
        <p:spPr>
          <a:xfrm>
            <a:off x="8202600" y="4378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0" name="CustomShape 23"/>
          <p:cNvSpPr/>
          <p:nvPr/>
        </p:nvSpPr>
        <p:spPr>
          <a:xfrm>
            <a:off x="8212320" y="4003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1" name="CustomShape 24"/>
          <p:cNvSpPr/>
          <p:nvPr/>
        </p:nvSpPr>
        <p:spPr>
          <a:xfrm rot="5400000">
            <a:off x="8809560" y="3954960"/>
            <a:ext cx="182520" cy="3654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2" name="CustomShape 25"/>
          <p:cNvSpPr/>
          <p:nvPr/>
        </p:nvSpPr>
        <p:spPr>
          <a:xfrm rot="5400000">
            <a:off x="8809560" y="35967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3" name="CustomShape 26"/>
          <p:cNvSpPr/>
          <p:nvPr/>
        </p:nvSpPr>
        <p:spPr>
          <a:xfrm rot="5400000">
            <a:off x="8809560" y="377640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4" name="CustomShape 27"/>
          <p:cNvSpPr/>
          <p:nvPr/>
        </p:nvSpPr>
        <p:spPr>
          <a:xfrm rot="5400000">
            <a:off x="8807040" y="3407760"/>
            <a:ext cx="182520" cy="365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5" name="CustomShape 28"/>
          <p:cNvSpPr/>
          <p:nvPr/>
        </p:nvSpPr>
        <p:spPr>
          <a:xfrm>
            <a:off x="8773920" y="34290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6" name="CustomShape 29"/>
          <p:cNvSpPr/>
          <p:nvPr/>
        </p:nvSpPr>
        <p:spPr>
          <a:xfrm>
            <a:off x="8773920" y="36259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7" name="CustomShape 30"/>
          <p:cNvSpPr/>
          <p:nvPr/>
        </p:nvSpPr>
        <p:spPr>
          <a:xfrm>
            <a:off x="8773920" y="38070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8" name="CustomShape 31"/>
          <p:cNvSpPr/>
          <p:nvPr/>
        </p:nvSpPr>
        <p:spPr>
          <a:xfrm>
            <a:off x="8222040" y="3454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9" name="CustomShape 32"/>
          <p:cNvSpPr/>
          <p:nvPr/>
        </p:nvSpPr>
        <p:spPr>
          <a:xfrm>
            <a:off x="8688960" y="401940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60" name="CustomShape 33"/>
          <p:cNvSpPr/>
          <p:nvPr/>
        </p:nvSpPr>
        <p:spPr>
          <a:xfrm>
            <a:off x="8688960" y="421020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&lt;42&gt;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61" name="CustomShape 34"/>
          <p:cNvSpPr/>
          <p:nvPr/>
        </p:nvSpPr>
        <p:spPr>
          <a:xfrm flipV="1" rot="10800000">
            <a:off x="8210520" y="4531680"/>
            <a:ext cx="9000" cy="374040"/>
          </a:xfrm>
          <a:prstGeom prst="curvedConnector3">
            <a:avLst>
              <a:gd name="adj1" fmla="val 250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CustomShape 35"/>
          <p:cNvSpPr/>
          <p:nvPr/>
        </p:nvSpPr>
        <p:spPr>
          <a:xfrm flipH="1" flipV="1" rot="10800000">
            <a:off x="8215920" y="5074560"/>
            <a:ext cx="5040" cy="736200"/>
          </a:xfrm>
          <a:prstGeom prst="curvedConnector3">
            <a:avLst>
              <a:gd name="adj1" fmla="val -42978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CustomShape 36"/>
          <p:cNvSpPr/>
          <p:nvPr/>
        </p:nvSpPr>
        <p:spPr>
          <a:xfrm>
            <a:off x="8212320" y="4185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&lt;26&gt;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62" dur="indefinite" restart="never" nodeType="tmRoot">
          <p:childTnLst>
            <p:seq>
              <p:cTn id="3563" dur="indefinite" nodeType="mainSeq">
                <p:childTnLst>
                  <p:par>
                    <p:cTn id="3564" fill="hold">
                      <p:stCondLst>
                        <p:cond delay="indefinite"/>
                      </p:stCondLst>
                      <p:childTnLst>
                        <p:par>
                          <p:cTn id="3565" fill="hold">
                            <p:stCondLst>
                              <p:cond delay="0"/>
                            </p:stCondLst>
                            <p:childTnLst>
                              <p:par>
                                <p:cTn id="35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68"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1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4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5" fill="hold">
                      <p:stCondLst>
                        <p:cond delay="indefinite"/>
                      </p:stCondLst>
                      <p:childTnLst>
                        <p:par>
                          <p:cTn id="3576" fill="hold">
                            <p:stCondLst>
                              <p:cond delay="0"/>
                            </p:stCondLst>
                            <p:childTnLst>
                              <p:par>
                                <p:cTn id="35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9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2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5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8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91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94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97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0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3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6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9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2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5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8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1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4"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7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0"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3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6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9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42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45" dur="5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48"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51"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54"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57"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0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3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6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7" fill="hold">
                      <p:stCondLst>
                        <p:cond delay="indefinite"/>
                      </p:stCondLst>
                      <p:childTnLst>
                        <p:par>
                          <p:cTn id="3668" fill="hold">
                            <p:stCondLst>
                              <p:cond delay="0"/>
                            </p:stCondLst>
                            <p:childTnLst>
                              <p:par>
                                <p:cTn id="366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7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73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76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79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82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85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88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91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94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97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00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03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06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09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12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15"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18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21"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24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27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30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33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36" dur="5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39"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42"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45"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48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51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3" fill="hold">
                            <p:stCondLst>
                              <p:cond delay="500"/>
                            </p:stCondLst>
                            <p:childTnLst>
                              <p:par>
                                <p:cTn id="3754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55"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58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61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64"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67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(SỐ FLOAT CHUẨN 32-bit IEEE)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5" name="TextShape 2"/>
          <p:cNvSpPr txBox="1"/>
          <p:nvPr/>
        </p:nvSpPr>
        <p:spPr>
          <a:xfrm>
            <a:off x="1435680" y="1447920"/>
            <a:ext cx="749772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số float 32-bit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6" name="TextShape 3"/>
          <p:cNvSpPr txBox="1"/>
          <p:nvPr/>
        </p:nvSpPr>
        <p:spPr>
          <a:xfrm>
            <a:off x="8655480" y="636552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41AA49A5-2982-4D4E-AE8E-5B59E1788F5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67" name="CustomShape 4"/>
          <p:cNvSpPr/>
          <p:nvPr/>
        </p:nvSpPr>
        <p:spPr>
          <a:xfrm>
            <a:off x="1219320" y="3420720"/>
            <a:ext cx="228240" cy="4568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68" name="CustomShape 5"/>
          <p:cNvSpPr/>
          <p:nvPr/>
        </p:nvSpPr>
        <p:spPr>
          <a:xfrm>
            <a:off x="1447920" y="34207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69" name="CustomShape 6"/>
          <p:cNvSpPr/>
          <p:nvPr/>
        </p:nvSpPr>
        <p:spPr>
          <a:xfrm>
            <a:off x="1676520" y="34207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0" name="CustomShape 7"/>
          <p:cNvSpPr/>
          <p:nvPr/>
        </p:nvSpPr>
        <p:spPr>
          <a:xfrm>
            <a:off x="1905120" y="34207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1" name="CustomShape 8"/>
          <p:cNvSpPr/>
          <p:nvPr/>
        </p:nvSpPr>
        <p:spPr>
          <a:xfrm>
            <a:off x="2133720" y="34207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2" name="CustomShape 9"/>
          <p:cNvSpPr/>
          <p:nvPr/>
        </p:nvSpPr>
        <p:spPr>
          <a:xfrm>
            <a:off x="2362320" y="34207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3" name="CustomShape 10"/>
          <p:cNvSpPr/>
          <p:nvPr/>
        </p:nvSpPr>
        <p:spPr>
          <a:xfrm>
            <a:off x="2590920" y="34207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4" name="CustomShape 11"/>
          <p:cNvSpPr/>
          <p:nvPr/>
        </p:nvSpPr>
        <p:spPr>
          <a:xfrm>
            <a:off x="2819520" y="34207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5" name="CustomShape 12"/>
          <p:cNvSpPr/>
          <p:nvPr/>
        </p:nvSpPr>
        <p:spPr>
          <a:xfrm>
            <a:off x="3048120" y="34207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6" name="CustomShape 13"/>
          <p:cNvSpPr/>
          <p:nvPr/>
        </p:nvSpPr>
        <p:spPr>
          <a:xfrm rot="5400000">
            <a:off x="1981440" y="3132360"/>
            <a:ext cx="304560" cy="18284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CustomShape 14"/>
          <p:cNvSpPr/>
          <p:nvPr/>
        </p:nvSpPr>
        <p:spPr>
          <a:xfrm>
            <a:off x="32767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8" name="CustomShape 15"/>
          <p:cNvSpPr/>
          <p:nvPr/>
        </p:nvSpPr>
        <p:spPr>
          <a:xfrm>
            <a:off x="35053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9" name="CustomShape 16"/>
          <p:cNvSpPr/>
          <p:nvPr/>
        </p:nvSpPr>
        <p:spPr>
          <a:xfrm>
            <a:off x="37339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80" name="CustomShape 17"/>
          <p:cNvSpPr/>
          <p:nvPr/>
        </p:nvSpPr>
        <p:spPr>
          <a:xfrm>
            <a:off x="39625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81" name="CustomShape 18"/>
          <p:cNvSpPr/>
          <p:nvPr/>
        </p:nvSpPr>
        <p:spPr>
          <a:xfrm>
            <a:off x="41911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82" name="CustomShape 19"/>
          <p:cNvSpPr/>
          <p:nvPr/>
        </p:nvSpPr>
        <p:spPr>
          <a:xfrm>
            <a:off x="44197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83" name="CustomShape 20"/>
          <p:cNvSpPr/>
          <p:nvPr/>
        </p:nvSpPr>
        <p:spPr>
          <a:xfrm>
            <a:off x="46483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84" name="CustomShape 21"/>
          <p:cNvSpPr/>
          <p:nvPr/>
        </p:nvSpPr>
        <p:spPr>
          <a:xfrm rot="5400000">
            <a:off x="3811320" y="3130920"/>
            <a:ext cx="304560" cy="18284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5" name="CustomShape 22"/>
          <p:cNvSpPr/>
          <p:nvPr/>
        </p:nvSpPr>
        <p:spPr>
          <a:xfrm>
            <a:off x="48769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86" name="CustomShape 23"/>
          <p:cNvSpPr/>
          <p:nvPr/>
        </p:nvSpPr>
        <p:spPr>
          <a:xfrm>
            <a:off x="51055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87" name="CustomShape 24"/>
          <p:cNvSpPr/>
          <p:nvPr/>
        </p:nvSpPr>
        <p:spPr>
          <a:xfrm>
            <a:off x="53341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88" name="CustomShape 25"/>
          <p:cNvSpPr/>
          <p:nvPr/>
        </p:nvSpPr>
        <p:spPr>
          <a:xfrm>
            <a:off x="55627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89" name="CustomShape 26"/>
          <p:cNvSpPr/>
          <p:nvPr/>
        </p:nvSpPr>
        <p:spPr>
          <a:xfrm>
            <a:off x="57913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90" name="CustomShape 27"/>
          <p:cNvSpPr/>
          <p:nvPr/>
        </p:nvSpPr>
        <p:spPr>
          <a:xfrm>
            <a:off x="60199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91" name="CustomShape 28"/>
          <p:cNvSpPr/>
          <p:nvPr/>
        </p:nvSpPr>
        <p:spPr>
          <a:xfrm>
            <a:off x="62485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92" name="CustomShape 29"/>
          <p:cNvSpPr/>
          <p:nvPr/>
        </p:nvSpPr>
        <p:spPr>
          <a:xfrm>
            <a:off x="64771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93" name="CustomShape 30"/>
          <p:cNvSpPr/>
          <p:nvPr/>
        </p:nvSpPr>
        <p:spPr>
          <a:xfrm>
            <a:off x="67057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94" name="CustomShape 31"/>
          <p:cNvSpPr/>
          <p:nvPr/>
        </p:nvSpPr>
        <p:spPr>
          <a:xfrm>
            <a:off x="69343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95" name="CustomShape 32"/>
          <p:cNvSpPr/>
          <p:nvPr/>
        </p:nvSpPr>
        <p:spPr>
          <a:xfrm>
            <a:off x="71629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96" name="CustomShape 33"/>
          <p:cNvSpPr/>
          <p:nvPr/>
        </p:nvSpPr>
        <p:spPr>
          <a:xfrm>
            <a:off x="73915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97" name="CustomShape 34"/>
          <p:cNvSpPr/>
          <p:nvPr/>
        </p:nvSpPr>
        <p:spPr>
          <a:xfrm>
            <a:off x="76201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98" name="CustomShape 35"/>
          <p:cNvSpPr/>
          <p:nvPr/>
        </p:nvSpPr>
        <p:spPr>
          <a:xfrm>
            <a:off x="78487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99" name="CustomShape 36"/>
          <p:cNvSpPr/>
          <p:nvPr/>
        </p:nvSpPr>
        <p:spPr>
          <a:xfrm>
            <a:off x="80773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00" name="CustomShape 37"/>
          <p:cNvSpPr/>
          <p:nvPr/>
        </p:nvSpPr>
        <p:spPr>
          <a:xfrm>
            <a:off x="8305920" y="34207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01" name="CustomShape 38"/>
          <p:cNvSpPr/>
          <p:nvPr/>
        </p:nvSpPr>
        <p:spPr>
          <a:xfrm rot="5400000">
            <a:off x="5636520" y="3132360"/>
            <a:ext cx="304560" cy="18284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2" name="CustomShape 39"/>
          <p:cNvSpPr/>
          <p:nvPr/>
        </p:nvSpPr>
        <p:spPr>
          <a:xfrm rot="5400000">
            <a:off x="7466400" y="3130920"/>
            <a:ext cx="304560" cy="18284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3" name="CustomShape 40"/>
          <p:cNvSpPr/>
          <p:nvPr/>
        </p:nvSpPr>
        <p:spPr>
          <a:xfrm>
            <a:off x="7245720" y="4287960"/>
            <a:ext cx="83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Byte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4" name="CustomShape 41"/>
          <p:cNvSpPr/>
          <p:nvPr/>
        </p:nvSpPr>
        <p:spPr>
          <a:xfrm>
            <a:off x="5395320" y="4289040"/>
            <a:ext cx="83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Byte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5" name="CustomShape 42"/>
          <p:cNvSpPr/>
          <p:nvPr/>
        </p:nvSpPr>
        <p:spPr>
          <a:xfrm>
            <a:off x="3603240" y="4290480"/>
            <a:ext cx="83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Byte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6" name="CustomShape 43"/>
          <p:cNvSpPr/>
          <p:nvPr/>
        </p:nvSpPr>
        <p:spPr>
          <a:xfrm>
            <a:off x="1752480" y="4291200"/>
            <a:ext cx="83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Byte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7" name="CustomShape 44"/>
          <p:cNvSpPr/>
          <p:nvPr/>
        </p:nvSpPr>
        <p:spPr>
          <a:xfrm>
            <a:off x="8290800" y="3161160"/>
            <a:ext cx="37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8" name="CustomShape 45"/>
          <p:cNvSpPr/>
          <p:nvPr/>
        </p:nvSpPr>
        <p:spPr>
          <a:xfrm>
            <a:off x="6475680" y="3161160"/>
            <a:ext cx="37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9" name="CustomShape 46"/>
          <p:cNvSpPr/>
          <p:nvPr/>
        </p:nvSpPr>
        <p:spPr>
          <a:xfrm>
            <a:off x="6706800" y="3161160"/>
            <a:ext cx="37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0" name="CustomShape 47"/>
          <p:cNvSpPr/>
          <p:nvPr/>
        </p:nvSpPr>
        <p:spPr>
          <a:xfrm>
            <a:off x="4573080" y="316116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16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1" name="CustomShape 48"/>
          <p:cNvSpPr/>
          <p:nvPr/>
        </p:nvSpPr>
        <p:spPr>
          <a:xfrm>
            <a:off x="4817520" y="316116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15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2" name="CustomShape 49"/>
          <p:cNvSpPr/>
          <p:nvPr/>
        </p:nvSpPr>
        <p:spPr>
          <a:xfrm>
            <a:off x="2758320" y="316116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b050"/>
                </a:solidFill>
                <a:latin typeface="Times New Roman"/>
              </a:rPr>
              <a:t>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3" name="CustomShape 50"/>
          <p:cNvSpPr/>
          <p:nvPr/>
        </p:nvSpPr>
        <p:spPr>
          <a:xfrm>
            <a:off x="2990160" y="316116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b050"/>
                </a:solidFill>
                <a:latin typeface="Times New Roman"/>
              </a:rPr>
              <a:t>23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4" name="CustomShape 51"/>
          <p:cNvSpPr/>
          <p:nvPr/>
        </p:nvSpPr>
        <p:spPr>
          <a:xfrm>
            <a:off x="1158120" y="316116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mes New Roman"/>
              </a:rPr>
              <a:t>31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5" name="CustomShape 52"/>
          <p:cNvSpPr/>
          <p:nvPr/>
        </p:nvSpPr>
        <p:spPr>
          <a:xfrm rot="16200000">
            <a:off x="856440" y="2494080"/>
            <a:ext cx="967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Bit Sign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6" name="CustomShape 53"/>
          <p:cNvSpPr/>
          <p:nvPr/>
        </p:nvSpPr>
        <p:spPr>
          <a:xfrm rot="16200000">
            <a:off x="1783080" y="2387160"/>
            <a:ext cx="115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Times New Roman"/>
              </a:rPr>
              <a:t>Bits Expo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7" name="CustomShape 54"/>
          <p:cNvSpPr/>
          <p:nvPr/>
        </p:nvSpPr>
        <p:spPr>
          <a:xfrm flipV="1" rot="16200000">
            <a:off x="2210040" y="2282040"/>
            <a:ext cx="304560" cy="18284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8" name="CustomShape 55"/>
          <p:cNvSpPr/>
          <p:nvPr/>
        </p:nvSpPr>
        <p:spPr>
          <a:xfrm rot="16200000">
            <a:off x="5077800" y="2218680"/>
            <a:ext cx="157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Bits Mantissa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9" name="CustomShape 56"/>
          <p:cNvSpPr/>
          <p:nvPr/>
        </p:nvSpPr>
        <p:spPr>
          <a:xfrm flipV="1" rot="16200000">
            <a:off x="5745960" y="591480"/>
            <a:ext cx="273960" cy="52117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0" name="CustomShape 57"/>
          <p:cNvSpPr/>
          <p:nvPr/>
        </p:nvSpPr>
        <p:spPr>
          <a:xfrm>
            <a:off x="1306800" y="4952880"/>
            <a:ext cx="73796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#pragma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GCC diagnostic ignored 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"-Wpedantic"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typedef union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Value; 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unsigned long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dWord; 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unsigned short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Words[2]; 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unsigned char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Bytes[4];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unsigned long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Mantissa: 23; 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unsigned int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Expo: 8; 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unsigned int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Sign: 1;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};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}floatStruct;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(SỐ FLOAT CHUẨN 32-bit IEEE)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2" name="TextShape 2"/>
          <p:cNvSpPr txBox="1"/>
          <p:nvPr/>
        </p:nvSpPr>
        <p:spPr>
          <a:xfrm>
            <a:off x="1435680" y="1447920"/>
            <a:ext cx="767664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1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số float 32-bit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floatDump(floatStruct* fs){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(fs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printf(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"-------------------------\n"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printf(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" +value: %f\n"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fs-&gt;Value);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printf(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" +stored dword: 0x%lX\n"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fs-&gt;dWord);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printf(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" +stored words: 0x%04X 0x%04X\n"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fs-&gt;Words[0], fs-&gt;Words[1]);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printf(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" +stored bytes: "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 i++)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printf(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"0x%02X  "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 fs-&gt;Bytes[i]);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printf(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"\n"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printf(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" + IEEE stored parts:\n"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printf(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"   Sign: %d\n"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fs-&gt;Sign);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printf(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"   Expo: 0x%X\n"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fs-&gt;Expo);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printf(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"   Mantissa: 0x%lX\n"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fs-&gt;Mantissa);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3" name="TextShape 3"/>
          <p:cNvSpPr txBox="1"/>
          <p:nvPr/>
        </p:nvSpPr>
        <p:spPr>
          <a:xfrm>
            <a:off x="8655480" y="636552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54A63B6-A5B4-4CE3-87B1-331E23D41FB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24" name="CustomShape 4"/>
          <p:cNvSpPr/>
          <p:nvPr/>
        </p:nvSpPr>
        <p:spPr>
          <a:xfrm>
            <a:off x="1219320" y="6172200"/>
            <a:ext cx="228240" cy="4568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25" name="CustomShape 5"/>
          <p:cNvSpPr/>
          <p:nvPr/>
        </p:nvSpPr>
        <p:spPr>
          <a:xfrm>
            <a:off x="1447920" y="617220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26" name="CustomShape 6"/>
          <p:cNvSpPr/>
          <p:nvPr/>
        </p:nvSpPr>
        <p:spPr>
          <a:xfrm>
            <a:off x="1676520" y="617220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27" name="CustomShape 7"/>
          <p:cNvSpPr/>
          <p:nvPr/>
        </p:nvSpPr>
        <p:spPr>
          <a:xfrm>
            <a:off x="1905120" y="617220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28" name="CustomShape 8"/>
          <p:cNvSpPr/>
          <p:nvPr/>
        </p:nvSpPr>
        <p:spPr>
          <a:xfrm>
            <a:off x="2133720" y="617220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29" name="CustomShape 9"/>
          <p:cNvSpPr/>
          <p:nvPr/>
        </p:nvSpPr>
        <p:spPr>
          <a:xfrm>
            <a:off x="2362320" y="617220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0" name="CustomShape 10"/>
          <p:cNvSpPr/>
          <p:nvPr/>
        </p:nvSpPr>
        <p:spPr>
          <a:xfrm>
            <a:off x="2590920" y="617220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1" name="CustomShape 11"/>
          <p:cNvSpPr/>
          <p:nvPr/>
        </p:nvSpPr>
        <p:spPr>
          <a:xfrm>
            <a:off x="2819520" y="617220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2" name="CustomShape 12"/>
          <p:cNvSpPr/>
          <p:nvPr/>
        </p:nvSpPr>
        <p:spPr>
          <a:xfrm>
            <a:off x="3048120" y="617220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3" name="CustomShape 13"/>
          <p:cNvSpPr/>
          <p:nvPr/>
        </p:nvSpPr>
        <p:spPr>
          <a:xfrm>
            <a:off x="32767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4" name="CustomShape 14"/>
          <p:cNvSpPr/>
          <p:nvPr/>
        </p:nvSpPr>
        <p:spPr>
          <a:xfrm>
            <a:off x="35053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5" name="CustomShape 15"/>
          <p:cNvSpPr/>
          <p:nvPr/>
        </p:nvSpPr>
        <p:spPr>
          <a:xfrm>
            <a:off x="37339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6" name="CustomShape 16"/>
          <p:cNvSpPr/>
          <p:nvPr/>
        </p:nvSpPr>
        <p:spPr>
          <a:xfrm>
            <a:off x="39625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7" name="CustomShape 17"/>
          <p:cNvSpPr/>
          <p:nvPr/>
        </p:nvSpPr>
        <p:spPr>
          <a:xfrm>
            <a:off x="41911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8" name="CustomShape 18"/>
          <p:cNvSpPr/>
          <p:nvPr/>
        </p:nvSpPr>
        <p:spPr>
          <a:xfrm>
            <a:off x="44197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9" name="CustomShape 19"/>
          <p:cNvSpPr/>
          <p:nvPr/>
        </p:nvSpPr>
        <p:spPr>
          <a:xfrm>
            <a:off x="46483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0" name="CustomShape 20"/>
          <p:cNvSpPr/>
          <p:nvPr/>
        </p:nvSpPr>
        <p:spPr>
          <a:xfrm>
            <a:off x="48769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1" name="CustomShape 21"/>
          <p:cNvSpPr/>
          <p:nvPr/>
        </p:nvSpPr>
        <p:spPr>
          <a:xfrm>
            <a:off x="51055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2" name="CustomShape 22"/>
          <p:cNvSpPr/>
          <p:nvPr/>
        </p:nvSpPr>
        <p:spPr>
          <a:xfrm>
            <a:off x="53341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3" name="CustomShape 23"/>
          <p:cNvSpPr/>
          <p:nvPr/>
        </p:nvSpPr>
        <p:spPr>
          <a:xfrm>
            <a:off x="55627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4" name="CustomShape 24"/>
          <p:cNvSpPr/>
          <p:nvPr/>
        </p:nvSpPr>
        <p:spPr>
          <a:xfrm>
            <a:off x="57913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5" name="CustomShape 25"/>
          <p:cNvSpPr/>
          <p:nvPr/>
        </p:nvSpPr>
        <p:spPr>
          <a:xfrm>
            <a:off x="60199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6" name="CustomShape 26"/>
          <p:cNvSpPr/>
          <p:nvPr/>
        </p:nvSpPr>
        <p:spPr>
          <a:xfrm>
            <a:off x="62485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7" name="CustomShape 27"/>
          <p:cNvSpPr/>
          <p:nvPr/>
        </p:nvSpPr>
        <p:spPr>
          <a:xfrm>
            <a:off x="64771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8" name="CustomShape 28"/>
          <p:cNvSpPr/>
          <p:nvPr/>
        </p:nvSpPr>
        <p:spPr>
          <a:xfrm>
            <a:off x="67057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9" name="CustomShape 29"/>
          <p:cNvSpPr/>
          <p:nvPr/>
        </p:nvSpPr>
        <p:spPr>
          <a:xfrm>
            <a:off x="69343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50" name="CustomShape 30"/>
          <p:cNvSpPr/>
          <p:nvPr/>
        </p:nvSpPr>
        <p:spPr>
          <a:xfrm>
            <a:off x="71629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51" name="CustomShape 31"/>
          <p:cNvSpPr/>
          <p:nvPr/>
        </p:nvSpPr>
        <p:spPr>
          <a:xfrm>
            <a:off x="73915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52" name="CustomShape 32"/>
          <p:cNvSpPr/>
          <p:nvPr/>
        </p:nvSpPr>
        <p:spPr>
          <a:xfrm>
            <a:off x="76201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53" name="CustomShape 33"/>
          <p:cNvSpPr/>
          <p:nvPr/>
        </p:nvSpPr>
        <p:spPr>
          <a:xfrm>
            <a:off x="78487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54" name="CustomShape 34"/>
          <p:cNvSpPr/>
          <p:nvPr/>
        </p:nvSpPr>
        <p:spPr>
          <a:xfrm>
            <a:off x="80773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55" name="CustomShape 35"/>
          <p:cNvSpPr/>
          <p:nvPr/>
        </p:nvSpPr>
        <p:spPr>
          <a:xfrm>
            <a:off x="8305920" y="61722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56" name="CustomShape 36"/>
          <p:cNvSpPr/>
          <p:nvPr/>
        </p:nvSpPr>
        <p:spPr>
          <a:xfrm>
            <a:off x="8290800" y="5912280"/>
            <a:ext cx="37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7" name="CustomShape 37"/>
          <p:cNvSpPr/>
          <p:nvPr/>
        </p:nvSpPr>
        <p:spPr>
          <a:xfrm>
            <a:off x="6475680" y="5912280"/>
            <a:ext cx="37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8" name="CustomShape 38"/>
          <p:cNvSpPr/>
          <p:nvPr/>
        </p:nvSpPr>
        <p:spPr>
          <a:xfrm>
            <a:off x="6706800" y="5912280"/>
            <a:ext cx="37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9" name="CustomShape 39"/>
          <p:cNvSpPr/>
          <p:nvPr/>
        </p:nvSpPr>
        <p:spPr>
          <a:xfrm>
            <a:off x="4573080" y="591228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16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0" name="CustomShape 40"/>
          <p:cNvSpPr/>
          <p:nvPr/>
        </p:nvSpPr>
        <p:spPr>
          <a:xfrm>
            <a:off x="4817520" y="591228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15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1" name="CustomShape 41"/>
          <p:cNvSpPr/>
          <p:nvPr/>
        </p:nvSpPr>
        <p:spPr>
          <a:xfrm>
            <a:off x="2758320" y="591228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b050"/>
                </a:solidFill>
                <a:latin typeface="Times New Roman"/>
              </a:rPr>
              <a:t>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2" name="CustomShape 42"/>
          <p:cNvSpPr/>
          <p:nvPr/>
        </p:nvSpPr>
        <p:spPr>
          <a:xfrm>
            <a:off x="2990160" y="591228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b050"/>
                </a:solidFill>
                <a:latin typeface="Times New Roman"/>
              </a:rPr>
              <a:t>23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3" name="CustomShape 43"/>
          <p:cNvSpPr/>
          <p:nvPr/>
        </p:nvSpPr>
        <p:spPr>
          <a:xfrm>
            <a:off x="1158120" y="591228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mes New Roman"/>
              </a:rPr>
              <a:t>31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4" name="CustomShape 44"/>
          <p:cNvSpPr/>
          <p:nvPr/>
        </p:nvSpPr>
        <p:spPr>
          <a:xfrm>
            <a:off x="8305920" y="4960080"/>
            <a:ext cx="627480" cy="1450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65" name="CustomShape 45"/>
          <p:cNvSpPr/>
          <p:nvPr/>
        </p:nvSpPr>
        <p:spPr>
          <a:xfrm>
            <a:off x="8305920" y="5105520"/>
            <a:ext cx="627480" cy="1450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66" name="CustomShape 46"/>
          <p:cNvSpPr/>
          <p:nvPr/>
        </p:nvSpPr>
        <p:spPr>
          <a:xfrm>
            <a:off x="8305920" y="4673160"/>
            <a:ext cx="627480" cy="1450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67" name="CustomShape 47"/>
          <p:cNvSpPr/>
          <p:nvPr/>
        </p:nvSpPr>
        <p:spPr>
          <a:xfrm>
            <a:off x="8305920" y="4818240"/>
            <a:ext cx="627480" cy="1450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68" name="CustomShape 48"/>
          <p:cNvSpPr/>
          <p:nvPr/>
        </p:nvSpPr>
        <p:spPr>
          <a:xfrm>
            <a:off x="8229600" y="5039640"/>
            <a:ext cx="379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fs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9" name="CustomShape 49"/>
          <p:cNvSpPr/>
          <p:nvPr/>
        </p:nvSpPr>
        <p:spPr>
          <a:xfrm>
            <a:off x="7681680" y="4589640"/>
            <a:ext cx="68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0" name="CustomShape 50"/>
          <p:cNvSpPr/>
          <p:nvPr/>
        </p:nvSpPr>
        <p:spPr>
          <a:xfrm>
            <a:off x="8129880" y="5757480"/>
            <a:ext cx="601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1" name="CustomShape 51"/>
          <p:cNvSpPr/>
          <p:nvPr/>
        </p:nvSpPr>
        <p:spPr>
          <a:xfrm rot="5400000">
            <a:off x="8272440" y="5409360"/>
            <a:ext cx="506160" cy="188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2" name="CustomShape 52"/>
          <p:cNvSpPr/>
          <p:nvPr/>
        </p:nvSpPr>
        <p:spPr>
          <a:xfrm>
            <a:off x="8358480" y="4791600"/>
            <a:ext cx="601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(SỐ FLOAT CHUẨN 32-bit IEEE)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4" name="TextShape 2"/>
          <p:cNvSpPr txBox="1"/>
          <p:nvPr/>
        </p:nvSpPr>
        <p:spPr>
          <a:xfrm>
            <a:off x="1435680" y="1447920"/>
            <a:ext cx="767664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số float 32-bit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x = 1/(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)3;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char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bytes[] = {0x89, 0x01, 0x46, 0xC1};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//bytes =  -12.375375f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floatStruct* p = (floatStruct*)&amp;x;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floatDump(p); p = (floatStruct*)bytes;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floatDump(p);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5" name="TextShape 3"/>
          <p:cNvSpPr txBox="1"/>
          <p:nvPr/>
        </p:nvSpPr>
        <p:spPr>
          <a:xfrm>
            <a:off x="8655480" y="636552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568C70A-79BE-4A81-BCAD-49F63A16454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76" name="CustomShape 4"/>
          <p:cNvSpPr/>
          <p:nvPr/>
        </p:nvSpPr>
        <p:spPr>
          <a:xfrm>
            <a:off x="1219320" y="5672520"/>
            <a:ext cx="228240" cy="4568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7" name="CustomShape 5"/>
          <p:cNvSpPr/>
          <p:nvPr/>
        </p:nvSpPr>
        <p:spPr>
          <a:xfrm>
            <a:off x="14479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8" name="CustomShape 6"/>
          <p:cNvSpPr/>
          <p:nvPr/>
        </p:nvSpPr>
        <p:spPr>
          <a:xfrm>
            <a:off x="16765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9" name="CustomShape 7"/>
          <p:cNvSpPr/>
          <p:nvPr/>
        </p:nvSpPr>
        <p:spPr>
          <a:xfrm>
            <a:off x="19051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0" name="CustomShape 8"/>
          <p:cNvSpPr/>
          <p:nvPr/>
        </p:nvSpPr>
        <p:spPr>
          <a:xfrm>
            <a:off x="21337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1" name="CustomShape 9"/>
          <p:cNvSpPr/>
          <p:nvPr/>
        </p:nvSpPr>
        <p:spPr>
          <a:xfrm>
            <a:off x="23623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2" name="CustomShape 10"/>
          <p:cNvSpPr/>
          <p:nvPr/>
        </p:nvSpPr>
        <p:spPr>
          <a:xfrm>
            <a:off x="25909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3" name="CustomShape 11"/>
          <p:cNvSpPr/>
          <p:nvPr/>
        </p:nvSpPr>
        <p:spPr>
          <a:xfrm>
            <a:off x="28195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4" name="CustomShape 12"/>
          <p:cNvSpPr/>
          <p:nvPr/>
        </p:nvSpPr>
        <p:spPr>
          <a:xfrm>
            <a:off x="30481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5" name="CustomShape 13"/>
          <p:cNvSpPr/>
          <p:nvPr/>
        </p:nvSpPr>
        <p:spPr>
          <a:xfrm>
            <a:off x="32767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6" name="CustomShape 14"/>
          <p:cNvSpPr/>
          <p:nvPr/>
        </p:nvSpPr>
        <p:spPr>
          <a:xfrm>
            <a:off x="35053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7" name="CustomShape 15"/>
          <p:cNvSpPr/>
          <p:nvPr/>
        </p:nvSpPr>
        <p:spPr>
          <a:xfrm>
            <a:off x="37339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8" name="CustomShape 16"/>
          <p:cNvSpPr/>
          <p:nvPr/>
        </p:nvSpPr>
        <p:spPr>
          <a:xfrm>
            <a:off x="39625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9" name="CustomShape 17"/>
          <p:cNvSpPr/>
          <p:nvPr/>
        </p:nvSpPr>
        <p:spPr>
          <a:xfrm>
            <a:off x="41911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0" name="CustomShape 18"/>
          <p:cNvSpPr/>
          <p:nvPr/>
        </p:nvSpPr>
        <p:spPr>
          <a:xfrm>
            <a:off x="44197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1" name="CustomShape 19"/>
          <p:cNvSpPr/>
          <p:nvPr/>
        </p:nvSpPr>
        <p:spPr>
          <a:xfrm>
            <a:off x="46483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2" name="CustomShape 20"/>
          <p:cNvSpPr/>
          <p:nvPr/>
        </p:nvSpPr>
        <p:spPr>
          <a:xfrm>
            <a:off x="48769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3" name="CustomShape 21"/>
          <p:cNvSpPr/>
          <p:nvPr/>
        </p:nvSpPr>
        <p:spPr>
          <a:xfrm>
            <a:off x="51055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4" name="CustomShape 22"/>
          <p:cNvSpPr/>
          <p:nvPr/>
        </p:nvSpPr>
        <p:spPr>
          <a:xfrm>
            <a:off x="53341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5" name="CustomShape 23"/>
          <p:cNvSpPr/>
          <p:nvPr/>
        </p:nvSpPr>
        <p:spPr>
          <a:xfrm>
            <a:off x="55627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6" name="CustomShape 24"/>
          <p:cNvSpPr/>
          <p:nvPr/>
        </p:nvSpPr>
        <p:spPr>
          <a:xfrm>
            <a:off x="57913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7" name="CustomShape 25"/>
          <p:cNvSpPr/>
          <p:nvPr/>
        </p:nvSpPr>
        <p:spPr>
          <a:xfrm>
            <a:off x="60199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8" name="CustomShape 26"/>
          <p:cNvSpPr/>
          <p:nvPr/>
        </p:nvSpPr>
        <p:spPr>
          <a:xfrm>
            <a:off x="62485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9" name="CustomShape 27"/>
          <p:cNvSpPr/>
          <p:nvPr/>
        </p:nvSpPr>
        <p:spPr>
          <a:xfrm>
            <a:off x="64771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0" name="CustomShape 28"/>
          <p:cNvSpPr/>
          <p:nvPr/>
        </p:nvSpPr>
        <p:spPr>
          <a:xfrm>
            <a:off x="67057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1" name="CustomShape 29"/>
          <p:cNvSpPr/>
          <p:nvPr/>
        </p:nvSpPr>
        <p:spPr>
          <a:xfrm>
            <a:off x="69343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2" name="CustomShape 30"/>
          <p:cNvSpPr/>
          <p:nvPr/>
        </p:nvSpPr>
        <p:spPr>
          <a:xfrm>
            <a:off x="71629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3" name="CustomShape 31"/>
          <p:cNvSpPr/>
          <p:nvPr/>
        </p:nvSpPr>
        <p:spPr>
          <a:xfrm>
            <a:off x="73915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4" name="CustomShape 32"/>
          <p:cNvSpPr/>
          <p:nvPr/>
        </p:nvSpPr>
        <p:spPr>
          <a:xfrm>
            <a:off x="76201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5" name="CustomShape 33"/>
          <p:cNvSpPr/>
          <p:nvPr/>
        </p:nvSpPr>
        <p:spPr>
          <a:xfrm>
            <a:off x="78487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6" name="CustomShape 34"/>
          <p:cNvSpPr/>
          <p:nvPr/>
        </p:nvSpPr>
        <p:spPr>
          <a:xfrm>
            <a:off x="80773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7" name="CustomShape 35"/>
          <p:cNvSpPr/>
          <p:nvPr/>
        </p:nvSpPr>
        <p:spPr>
          <a:xfrm>
            <a:off x="83059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8" name="CustomShape 36"/>
          <p:cNvSpPr/>
          <p:nvPr/>
        </p:nvSpPr>
        <p:spPr>
          <a:xfrm>
            <a:off x="8290800" y="5412600"/>
            <a:ext cx="37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9" name="CustomShape 37"/>
          <p:cNvSpPr/>
          <p:nvPr/>
        </p:nvSpPr>
        <p:spPr>
          <a:xfrm>
            <a:off x="6475680" y="5412600"/>
            <a:ext cx="37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0" name="CustomShape 38"/>
          <p:cNvSpPr/>
          <p:nvPr/>
        </p:nvSpPr>
        <p:spPr>
          <a:xfrm>
            <a:off x="6706800" y="5412600"/>
            <a:ext cx="37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1" name="CustomShape 39"/>
          <p:cNvSpPr/>
          <p:nvPr/>
        </p:nvSpPr>
        <p:spPr>
          <a:xfrm>
            <a:off x="4573080" y="541260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16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2" name="CustomShape 40"/>
          <p:cNvSpPr/>
          <p:nvPr/>
        </p:nvSpPr>
        <p:spPr>
          <a:xfrm>
            <a:off x="4817520" y="541260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15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3" name="CustomShape 41"/>
          <p:cNvSpPr/>
          <p:nvPr/>
        </p:nvSpPr>
        <p:spPr>
          <a:xfrm>
            <a:off x="2758320" y="541260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b050"/>
                </a:solidFill>
                <a:latin typeface="Times New Roman"/>
              </a:rPr>
              <a:t>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4" name="CustomShape 42"/>
          <p:cNvSpPr/>
          <p:nvPr/>
        </p:nvSpPr>
        <p:spPr>
          <a:xfrm>
            <a:off x="2990160" y="541260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b050"/>
                </a:solidFill>
                <a:latin typeface="Times New Roman"/>
              </a:rPr>
              <a:t>23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5" name="CustomShape 43"/>
          <p:cNvSpPr/>
          <p:nvPr/>
        </p:nvSpPr>
        <p:spPr>
          <a:xfrm>
            <a:off x="1158120" y="541260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mes New Roman"/>
              </a:rPr>
              <a:t>31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6" name="CustomShape 44"/>
          <p:cNvSpPr/>
          <p:nvPr/>
        </p:nvSpPr>
        <p:spPr>
          <a:xfrm>
            <a:off x="8305920" y="4139280"/>
            <a:ext cx="627480" cy="1450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17" name="CustomShape 45"/>
          <p:cNvSpPr/>
          <p:nvPr/>
        </p:nvSpPr>
        <p:spPr>
          <a:xfrm>
            <a:off x="8305920" y="4284720"/>
            <a:ext cx="627480" cy="1450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18" name="CustomShape 46"/>
          <p:cNvSpPr/>
          <p:nvPr/>
        </p:nvSpPr>
        <p:spPr>
          <a:xfrm>
            <a:off x="8305920" y="3852360"/>
            <a:ext cx="627480" cy="1450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19" name="CustomShape 47"/>
          <p:cNvSpPr/>
          <p:nvPr/>
        </p:nvSpPr>
        <p:spPr>
          <a:xfrm>
            <a:off x="8305920" y="3997800"/>
            <a:ext cx="627480" cy="1450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20" name="CustomShape 48"/>
          <p:cNvSpPr/>
          <p:nvPr/>
        </p:nvSpPr>
        <p:spPr>
          <a:xfrm>
            <a:off x="8229600" y="4218840"/>
            <a:ext cx="379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1" name="CustomShape 49"/>
          <p:cNvSpPr/>
          <p:nvPr/>
        </p:nvSpPr>
        <p:spPr>
          <a:xfrm>
            <a:off x="7681680" y="3768840"/>
            <a:ext cx="68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2" name="CustomShape 50"/>
          <p:cNvSpPr/>
          <p:nvPr/>
        </p:nvSpPr>
        <p:spPr>
          <a:xfrm>
            <a:off x="8129880" y="5257800"/>
            <a:ext cx="601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3" name="CustomShape 51"/>
          <p:cNvSpPr/>
          <p:nvPr/>
        </p:nvSpPr>
        <p:spPr>
          <a:xfrm rot="5400000">
            <a:off x="8111880" y="4749480"/>
            <a:ext cx="827280" cy="188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CustomShape 52"/>
          <p:cNvSpPr/>
          <p:nvPr/>
        </p:nvSpPr>
        <p:spPr>
          <a:xfrm>
            <a:off x="8358480" y="3970800"/>
            <a:ext cx="601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5" name="CustomShape 53"/>
          <p:cNvSpPr/>
          <p:nvPr/>
        </p:nvSpPr>
        <p:spPr>
          <a:xfrm>
            <a:off x="8534520" y="5769360"/>
            <a:ext cx="45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= 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6" name="CustomShape 54"/>
          <p:cNvSpPr/>
          <p:nvPr/>
        </p:nvSpPr>
        <p:spPr>
          <a:xfrm>
            <a:off x="66909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7" name="CustomShape 55"/>
          <p:cNvSpPr/>
          <p:nvPr/>
        </p:nvSpPr>
        <p:spPr>
          <a:xfrm>
            <a:off x="71409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8" name="CustomShape 56"/>
          <p:cNvSpPr/>
          <p:nvPr/>
        </p:nvSpPr>
        <p:spPr>
          <a:xfrm>
            <a:off x="75996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9" name="CustomShape 57"/>
          <p:cNvSpPr/>
          <p:nvPr/>
        </p:nvSpPr>
        <p:spPr>
          <a:xfrm>
            <a:off x="80596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0" name="CustomShape 58"/>
          <p:cNvSpPr/>
          <p:nvPr/>
        </p:nvSpPr>
        <p:spPr>
          <a:xfrm>
            <a:off x="829404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1" name="CustomShape 59"/>
          <p:cNvSpPr/>
          <p:nvPr/>
        </p:nvSpPr>
        <p:spPr>
          <a:xfrm>
            <a:off x="57808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2" name="CustomShape 60"/>
          <p:cNvSpPr/>
          <p:nvPr/>
        </p:nvSpPr>
        <p:spPr>
          <a:xfrm>
            <a:off x="62308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3" name="CustomShape 61"/>
          <p:cNvSpPr/>
          <p:nvPr/>
        </p:nvSpPr>
        <p:spPr>
          <a:xfrm>
            <a:off x="48726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4" name="CustomShape 62"/>
          <p:cNvSpPr/>
          <p:nvPr/>
        </p:nvSpPr>
        <p:spPr>
          <a:xfrm>
            <a:off x="532224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5" name="CustomShape 63"/>
          <p:cNvSpPr/>
          <p:nvPr/>
        </p:nvSpPr>
        <p:spPr>
          <a:xfrm>
            <a:off x="39420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6" name="CustomShape 64"/>
          <p:cNvSpPr/>
          <p:nvPr/>
        </p:nvSpPr>
        <p:spPr>
          <a:xfrm>
            <a:off x="439164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7" name="CustomShape 65"/>
          <p:cNvSpPr/>
          <p:nvPr/>
        </p:nvSpPr>
        <p:spPr>
          <a:xfrm>
            <a:off x="30276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8" name="CustomShape 66"/>
          <p:cNvSpPr/>
          <p:nvPr/>
        </p:nvSpPr>
        <p:spPr>
          <a:xfrm>
            <a:off x="347724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9" name="CustomShape 67"/>
          <p:cNvSpPr/>
          <p:nvPr/>
        </p:nvSpPr>
        <p:spPr>
          <a:xfrm>
            <a:off x="16560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0" name="CustomShape 68"/>
          <p:cNvSpPr/>
          <p:nvPr/>
        </p:nvSpPr>
        <p:spPr>
          <a:xfrm>
            <a:off x="18831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1" name="CustomShape 69"/>
          <p:cNvSpPr/>
          <p:nvPr/>
        </p:nvSpPr>
        <p:spPr>
          <a:xfrm>
            <a:off x="21132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2" name="CustomShape 70"/>
          <p:cNvSpPr/>
          <p:nvPr/>
        </p:nvSpPr>
        <p:spPr>
          <a:xfrm>
            <a:off x="23403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3" name="CustomShape 71"/>
          <p:cNvSpPr/>
          <p:nvPr/>
        </p:nvSpPr>
        <p:spPr>
          <a:xfrm>
            <a:off x="25660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4" name="CustomShape 72"/>
          <p:cNvSpPr/>
          <p:nvPr/>
        </p:nvSpPr>
        <p:spPr>
          <a:xfrm>
            <a:off x="12016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5" name="CustomShape 73"/>
          <p:cNvSpPr/>
          <p:nvPr/>
        </p:nvSpPr>
        <p:spPr>
          <a:xfrm>
            <a:off x="14302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6" name="CustomShape 74"/>
          <p:cNvSpPr/>
          <p:nvPr/>
        </p:nvSpPr>
        <p:spPr>
          <a:xfrm>
            <a:off x="28018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7" name="CustomShape 75"/>
          <p:cNvSpPr/>
          <p:nvPr/>
        </p:nvSpPr>
        <p:spPr>
          <a:xfrm>
            <a:off x="32547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8" name="CustomShape 76"/>
          <p:cNvSpPr/>
          <p:nvPr/>
        </p:nvSpPr>
        <p:spPr>
          <a:xfrm>
            <a:off x="37134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9" name="CustomShape 77"/>
          <p:cNvSpPr/>
          <p:nvPr/>
        </p:nvSpPr>
        <p:spPr>
          <a:xfrm>
            <a:off x="41691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0" name="CustomShape 78"/>
          <p:cNvSpPr/>
          <p:nvPr/>
        </p:nvSpPr>
        <p:spPr>
          <a:xfrm>
            <a:off x="46306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1" name="CustomShape 79"/>
          <p:cNvSpPr/>
          <p:nvPr/>
        </p:nvSpPr>
        <p:spPr>
          <a:xfrm>
            <a:off x="50850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2" name="CustomShape 80"/>
          <p:cNvSpPr/>
          <p:nvPr/>
        </p:nvSpPr>
        <p:spPr>
          <a:xfrm>
            <a:off x="55450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3" name="CustomShape 81"/>
          <p:cNvSpPr/>
          <p:nvPr/>
        </p:nvSpPr>
        <p:spPr>
          <a:xfrm>
            <a:off x="59994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4" name="CustomShape 82"/>
          <p:cNvSpPr/>
          <p:nvPr/>
        </p:nvSpPr>
        <p:spPr>
          <a:xfrm>
            <a:off x="646524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5" name="CustomShape 83"/>
          <p:cNvSpPr/>
          <p:nvPr/>
        </p:nvSpPr>
        <p:spPr>
          <a:xfrm>
            <a:off x="69138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6" name="CustomShape 84"/>
          <p:cNvSpPr/>
          <p:nvPr/>
        </p:nvSpPr>
        <p:spPr>
          <a:xfrm>
            <a:off x="73738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7" name="CustomShape 85"/>
          <p:cNvSpPr/>
          <p:nvPr/>
        </p:nvSpPr>
        <p:spPr>
          <a:xfrm>
            <a:off x="78267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8" name="CustomShape 86"/>
          <p:cNvSpPr/>
          <p:nvPr/>
        </p:nvSpPr>
        <p:spPr>
          <a:xfrm>
            <a:off x="1236960" y="6341040"/>
            <a:ext cx="228240" cy="4568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59" name="CustomShape 87"/>
          <p:cNvSpPr/>
          <p:nvPr/>
        </p:nvSpPr>
        <p:spPr>
          <a:xfrm>
            <a:off x="14655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0" name="CustomShape 88"/>
          <p:cNvSpPr/>
          <p:nvPr/>
        </p:nvSpPr>
        <p:spPr>
          <a:xfrm>
            <a:off x="16941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1" name="CustomShape 89"/>
          <p:cNvSpPr/>
          <p:nvPr/>
        </p:nvSpPr>
        <p:spPr>
          <a:xfrm>
            <a:off x="19227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2" name="CustomShape 90"/>
          <p:cNvSpPr/>
          <p:nvPr/>
        </p:nvSpPr>
        <p:spPr>
          <a:xfrm>
            <a:off x="21513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3" name="CustomShape 91"/>
          <p:cNvSpPr/>
          <p:nvPr/>
        </p:nvSpPr>
        <p:spPr>
          <a:xfrm>
            <a:off x="23799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4" name="CustomShape 92"/>
          <p:cNvSpPr/>
          <p:nvPr/>
        </p:nvSpPr>
        <p:spPr>
          <a:xfrm>
            <a:off x="26085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5" name="CustomShape 93"/>
          <p:cNvSpPr/>
          <p:nvPr/>
        </p:nvSpPr>
        <p:spPr>
          <a:xfrm>
            <a:off x="28371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6" name="CustomShape 94"/>
          <p:cNvSpPr/>
          <p:nvPr/>
        </p:nvSpPr>
        <p:spPr>
          <a:xfrm>
            <a:off x="30657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7" name="CustomShape 95"/>
          <p:cNvSpPr/>
          <p:nvPr/>
        </p:nvSpPr>
        <p:spPr>
          <a:xfrm>
            <a:off x="32943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8" name="CustomShape 96"/>
          <p:cNvSpPr/>
          <p:nvPr/>
        </p:nvSpPr>
        <p:spPr>
          <a:xfrm>
            <a:off x="35229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9" name="CustomShape 97"/>
          <p:cNvSpPr/>
          <p:nvPr/>
        </p:nvSpPr>
        <p:spPr>
          <a:xfrm>
            <a:off x="37515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0" name="CustomShape 98"/>
          <p:cNvSpPr/>
          <p:nvPr/>
        </p:nvSpPr>
        <p:spPr>
          <a:xfrm>
            <a:off x="39801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1" name="CustomShape 99"/>
          <p:cNvSpPr/>
          <p:nvPr/>
        </p:nvSpPr>
        <p:spPr>
          <a:xfrm>
            <a:off x="42087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2" name="CustomShape 100"/>
          <p:cNvSpPr/>
          <p:nvPr/>
        </p:nvSpPr>
        <p:spPr>
          <a:xfrm>
            <a:off x="44373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3" name="CustomShape 101"/>
          <p:cNvSpPr/>
          <p:nvPr/>
        </p:nvSpPr>
        <p:spPr>
          <a:xfrm>
            <a:off x="46659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4" name="CustomShape 102"/>
          <p:cNvSpPr/>
          <p:nvPr/>
        </p:nvSpPr>
        <p:spPr>
          <a:xfrm>
            <a:off x="48945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5" name="CustomShape 103"/>
          <p:cNvSpPr/>
          <p:nvPr/>
        </p:nvSpPr>
        <p:spPr>
          <a:xfrm>
            <a:off x="51231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6" name="CustomShape 104"/>
          <p:cNvSpPr/>
          <p:nvPr/>
        </p:nvSpPr>
        <p:spPr>
          <a:xfrm>
            <a:off x="53517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7" name="CustomShape 105"/>
          <p:cNvSpPr/>
          <p:nvPr/>
        </p:nvSpPr>
        <p:spPr>
          <a:xfrm>
            <a:off x="55803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8" name="CustomShape 106"/>
          <p:cNvSpPr/>
          <p:nvPr/>
        </p:nvSpPr>
        <p:spPr>
          <a:xfrm>
            <a:off x="58089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9" name="CustomShape 107"/>
          <p:cNvSpPr/>
          <p:nvPr/>
        </p:nvSpPr>
        <p:spPr>
          <a:xfrm>
            <a:off x="60375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0" name="CustomShape 108"/>
          <p:cNvSpPr/>
          <p:nvPr/>
        </p:nvSpPr>
        <p:spPr>
          <a:xfrm>
            <a:off x="62661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1" name="CustomShape 109"/>
          <p:cNvSpPr/>
          <p:nvPr/>
        </p:nvSpPr>
        <p:spPr>
          <a:xfrm>
            <a:off x="64947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2" name="CustomShape 110"/>
          <p:cNvSpPr/>
          <p:nvPr/>
        </p:nvSpPr>
        <p:spPr>
          <a:xfrm>
            <a:off x="67233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3" name="CustomShape 111"/>
          <p:cNvSpPr/>
          <p:nvPr/>
        </p:nvSpPr>
        <p:spPr>
          <a:xfrm>
            <a:off x="69519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4" name="CustomShape 112"/>
          <p:cNvSpPr/>
          <p:nvPr/>
        </p:nvSpPr>
        <p:spPr>
          <a:xfrm>
            <a:off x="71805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5" name="CustomShape 113"/>
          <p:cNvSpPr/>
          <p:nvPr/>
        </p:nvSpPr>
        <p:spPr>
          <a:xfrm>
            <a:off x="74091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6" name="CustomShape 114"/>
          <p:cNvSpPr/>
          <p:nvPr/>
        </p:nvSpPr>
        <p:spPr>
          <a:xfrm>
            <a:off x="76377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7" name="CustomShape 115"/>
          <p:cNvSpPr/>
          <p:nvPr/>
        </p:nvSpPr>
        <p:spPr>
          <a:xfrm>
            <a:off x="78663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8" name="CustomShape 116"/>
          <p:cNvSpPr/>
          <p:nvPr/>
        </p:nvSpPr>
        <p:spPr>
          <a:xfrm>
            <a:off x="80949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9" name="CustomShape 117"/>
          <p:cNvSpPr/>
          <p:nvPr/>
        </p:nvSpPr>
        <p:spPr>
          <a:xfrm>
            <a:off x="83235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90" name="CustomShape 118"/>
          <p:cNvSpPr/>
          <p:nvPr/>
        </p:nvSpPr>
        <p:spPr>
          <a:xfrm>
            <a:off x="8531640" y="6437520"/>
            <a:ext cx="727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= bytes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1" name="CustomShape 119"/>
          <p:cNvSpPr/>
          <p:nvPr/>
        </p:nvSpPr>
        <p:spPr>
          <a:xfrm>
            <a:off x="6708600" y="64141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2" name="CustomShape 120"/>
          <p:cNvSpPr/>
          <p:nvPr/>
        </p:nvSpPr>
        <p:spPr>
          <a:xfrm>
            <a:off x="715860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3" name="CustomShape 121"/>
          <p:cNvSpPr/>
          <p:nvPr/>
        </p:nvSpPr>
        <p:spPr>
          <a:xfrm>
            <a:off x="761724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4" name="CustomShape 122"/>
          <p:cNvSpPr/>
          <p:nvPr/>
        </p:nvSpPr>
        <p:spPr>
          <a:xfrm>
            <a:off x="807732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5" name="CustomShape 123"/>
          <p:cNvSpPr/>
          <p:nvPr/>
        </p:nvSpPr>
        <p:spPr>
          <a:xfrm>
            <a:off x="831168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6" name="CustomShape 124"/>
          <p:cNvSpPr/>
          <p:nvPr/>
        </p:nvSpPr>
        <p:spPr>
          <a:xfrm>
            <a:off x="5798520" y="64141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7" name="CustomShape 125"/>
          <p:cNvSpPr/>
          <p:nvPr/>
        </p:nvSpPr>
        <p:spPr>
          <a:xfrm>
            <a:off x="624852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8" name="CustomShape 126"/>
          <p:cNvSpPr/>
          <p:nvPr/>
        </p:nvSpPr>
        <p:spPr>
          <a:xfrm>
            <a:off x="4890240" y="64141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9" name="CustomShape 127"/>
          <p:cNvSpPr/>
          <p:nvPr/>
        </p:nvSpPr>
        <p:spPr>
          <a:xfrm>
            <a:off x="533988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0" name="CustomShape 128"/>
          <p:cNvSpPr/>
          <p:nvPr/>
        </p:nvSpPr>
        <p:spPr>
          <a:xfrm>
            <a:off x="3959640" y="64141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1" name="CustomShape 129"/>
          <p:cNvSpPr/>
          <p:nvPr/>
        </p:nvSpPr>
        <p:spPr>
          <a:xfrm>
            <a:off x="440928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2" name="CustomShape 130"/>
          <p:cNvSpPr/>
          <p:nvPr/>
        </p:nvSpPr>
        <p:spPr>
          <a:xfrm>
            <a:off x="3045240" y="64141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3" name="CustomShape 131"/>
          <p:cNvSpPr/>
          <p:nvPr/>
        </p:nvSpPr>
        <p:spPr>
          <a:xfrm>
            <a:off x="349488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4" name="CustomShape 132"/>
          <p:cNvSpPr/>
          <p:nvPr/>
        </p:nvSpPr>
        <p:spPr>
          <a:xfrm>
            <a:off x="167364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5" name="CustomShape 133"/>
          <p:cNvSpPr/>
          <p:nvPr/>
        </p:nvSpPr>
        <p:spPr>
          <a:xfrm>
            <a:off x="190080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6" name="CustomShape 134"/>
          <p:cNvSpPr/>
          <p:nvPr/>
        </p:nvSpPr>
        <p:spPr>
          <a:xfrm>
            <a:off x="213084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7" name="CustomShape 135"/>
          <p:cNvSpPr/>
          <p:nvPr/>
        </p:nvSpPr>
        <p:spPr>
          <a:xfrm>
            <a:off x="235800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8" name="CustomShape 136"/>
          <p:cNvSpPr/>
          <p:nvPr/>
        </p:nvSpPr>
        <p:spPr>
          <a:xfrm>
            <a:off x="2583720" y="64141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9" name="CustomShape 137"/>
          <p:cNvSpPr/>
          <p:nvPr/>
        </p:nvSpPr>
        <p:spPr>
          <a:xfrm>
            <a:off x="121932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0" name="CustomShape 138"/>
          <p:cNvSpPr/>
          <p:nvPr/>
        </p:nvSpPr>
        <p:spPr>
          <a:xfrm>
            <a:off x="144792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1" name="CustomShape 139"/>
          <p:cNvSpPr/>
          <p:nvPr/>
        </p:nvSpPr>
        <p:spPr>
          <a:xfrm>
            <a:off x="281952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2" name="CustomShape 140"/>
          <p:cNvSpPr/>
          <p:nvPr/>
        </p:nvSpPr>
        <p:spPr>
          <a:xfrm>
            <a:off x="327240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3" name="CustomShape 141"/>
          <p:cNvSpPr/>
          <p:nvPr/>
        </p:nvSpPr>
        <p:spPr>
          <a:xfrm>
            <a:off x="373104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4" name="CustomShape 142"/>
          <p:cNvSpPr/>
          <p:nvPr/>
        </p:nvSpPr>
        <p:spPr>
          <a:xfrm>
            <a:off x="418680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5" name="CustomShape 143"/>
          <p:cNvSpPr/>
          <p:nvPr/>
        </p:nvSpPr>
        <p:spPr>
          <a:xfrm>
            <a:off x="464832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6" name="CustomShape 144"/>
          <p:cNvSpPr/>
          <p:nvPr/>
        </p:nvSpPr>
        <p:spPr>
          <a:xfrm>
            <a:off x="5102640" y="640260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7" name="CustomShape 145"/>
          <p:cNvSpPr/>
          <p:nvPr/>
        </p:nvSpPr>
        <p:spPr>
          <a:xfrm>
            <a:off x="5562720" y="639648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8" name="CustomShape 146"/>
          <p:cNvSpPr/>
          <p:nvPr/>
        </p:nvSpPr>
        <p:spPr>
          <a:xfrm>
            <a:off x="6017040" y="639648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9" name="CustomShape 147"/>
          <p:cNvSpPr/>
          <p:nvPr/>
        </p:nvSpPr>
        <p:spPr>
          <a:xfrm>
            <a:off x="6482880" y="640260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0" name="CustomShape 148"/>
          <p:cNvSpPr/>
          <p:nvPr/>
        </p:nvSpPr>
        <p:spPr>
          <a:xfrm>
            <a:off x="6931440" y="639648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1" name="CustomShape 149"/>
          <p:cNvSpPr/>
          <p:nvPr/>
        </p:nvSpPr>
        <p:spPr>
          <a:xfrm>
            <a:off x="7391520" y="639648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2" name="CustomShape 150"/>
          <p:cNvSpPr/>
          <p:nvPr/>
        </p:nvSpPr>
        <p:spPr>
          <a:xfrm>
            <a:off x="7844400" y="639648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3" name="CustomShape 151"/>
          <p:cNvSpPr/>
          <p:nvPr/>
        </p:nvSpPr>
        <p:spPr>
          <a:xfrm>
            <a:off x="8073000" y="6082920"/>
            <a:ext cx="658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4" name="CustomShape 152"/>
          <p:cNvSpPr/>
          <p:nvPr/>
        </p:nvSpPr>
        <p:spPr>
          <a:xfrm flipH="1" rot="16200000">
            <a:off x="7772400" y="5277240"/>
            <a:ext cx="1806120" cy="111960"/>
          </a:xfrm>
          <a:prstGeom prst="curvedConnector4">
            <a:avLst>
              <a:gd name="adj1" fmla="val 45741"/>
              <a:gd name="adj2" fmla="val 37280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5" name="CustomShape 153"/>
          <p:cNvSpPr/>
          <p:nvPr/>
        </p:nvSpPr>
        <p:spPr>
          <a:xfrm>
            <a:off x="8260560" y="3972600"/>
            <a:ext cx="676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69" dur="indefinite" restart="never" nodeType="tmRoot">
          <p:childTnLst>
            <p:seq>
              <p:cTn id="3770" dur="indefinite" nodeType="mainSeq">
                <p:childTnLst>
                  <p:par>
                    <p:cTn id="3771" fill="hold">
                      <p:stCondLst>
                        <p:cond delay="indefinite"/>
                      </p:stCondLst>
                      <p:childTnLst>
                        <p:par>
                          <p:cTn id="3772" fill="hold">
                            <p:stCondLst>
                              <p:cond delay="0"/>
                            </p:stCondLst>
                            <p:childTnLst>
                              <p:par>
                                <p:cTn id="37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5" dur="5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8"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1"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4" dur="5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7" dur="5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0" dur="5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3" dur="5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6"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9"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02" dur="5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05" dur="5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08"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11" dur="5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14"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17"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0"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3" dur="5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6" dur="5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9" dur="5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2" dur="500"/>
                                        <p:tgtEl>
                                          <p:spTgt spid="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5"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8" dur="5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41" dur="500"/>
                                        <p:tgtEl>
                                          <p:spTgt spid="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44" dur="5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47" dur="5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50" dur="5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53" dur="5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56"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59"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62" dur="5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65"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68"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1" dur="5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4"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7" dur="5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80" dur="5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83"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86"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89" dur="5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92" dur="5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95" dur="5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98" dur="5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1" dur="5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4" dur="5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7"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10"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13"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16"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19"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22"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25"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28"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31"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34"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37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40"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43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46"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49"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52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55"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58"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1" dur="5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4" dur="5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7" dur="5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0" dur="5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3" dur="5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6" dur="5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9" dur="5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82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85" dur="5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88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1"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4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5" fill="hold">
                      <p:stCondLst>
                        <p:cond delay="indefinite"/>
                      </p:stCondLst>
                      <p:childTnLst>
                        <p:par>
                          <p:cTn id="3996" fill="hold">
                            <p:stCondLst>
                              <p:cond delay="0"/>
                            </p:stCondLst>
                            <p:childTnLst>
                              <p:par>
                                <p:cTn id="39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9" dur="5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02" dur="500"/>
                                        <p:tgtEl>
                                          <p:spTgt spid="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05" dur="5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08" dur="5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11" dur="5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14" dur="500"/>
                                        <p:tgtEl>
                                          <p:spTgt spid="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17" dur="500"/>
                                        <p:tgtEl>
                                          <p:spTgt spid="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20" dur="5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23" dur="5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26" dur="500"/>
                                        <p:tgtEl>
                                          <p:spTgt spid="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29"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32"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35" dur="500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38"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41"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44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47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0"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3"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6"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9"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62"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65" dur="5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68"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71"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74"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77"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0" dur="5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3"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6" dur="5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9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92"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95"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98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01"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04"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07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10"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13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16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19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22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25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28" dur="5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31" dur="5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34" dur="5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37"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40" dur="500"/>
                                        <p:tgtEl>
                                          <p:spTgt spid="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43" dur="5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46" dur="500"/>
                                        <p:tgtEl>
                                          <p:spTgt spid="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49" dur="500"/>
                                        <p:tgtEl>
                                          <p:spTgt spid="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2" dur="500"/>
                                        <p:tgtEl>
                                          <p:spTgt spid="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5"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8" dur="5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61" dur="5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64"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67"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70" dur="5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73"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76" dur="5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79" dur="500"/>
                                        <p:tgtEl>
                                          <p:spTgt spid="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82" dur="5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85" dur="500"/>
                                        <p:tgtEl>
                                          <p:spTgt spid="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88" dur="5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91"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94" dur="5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5" fill="hold">
                      <p:stCondLst>
                        <p:cond delay="indefinite"/>
                      </p:stCondLst>
                      <p:childTnLst>
                        <p:par>
                          <p:cTn id="4196" fill="hold">
                            <p:stCondLst>
                              <p:cond delay="0"/>
                            </p:stCondLst>
                            <p:childTnLst>
                              <p:par>
                                <p:cTn id="41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99"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02"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05"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08"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11" dur="5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14"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17"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0"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1" fill="hold">
                      <p:stCondLst>
                        <p:cond delay="indefinite"/>
                      </p:stCondLst>
                      <p:childTnLst>
                        <p:par>
                          <p:cTn id="4222" fill="hold">
                            <p:stCondLst>
                              <p:cond delay="0"/>
                            </p:stCondLst>
                            <p:childTnLst>
                              <p:par>
                                <p:cTn id="422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224"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227"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31" dur="5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34" dur="5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(SỐ FLOAT CHUẨN 32-bit IEEE)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27" name="TextShape 2"/>
          <p:cNvSpPr txBox="1"/>
          <p:nvPr/>
        </p:nvSpPr>
        <p:spPr>
          <a:xfrm>
            <a:off x="1435680" y="1447920"/>
            <a:ext cx="767664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số float 32-bit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28" name="TextShape 3"/>
          <p:cNvSpPr txBox="1"/>
          <p:nvPr/>
        </p:nvSpPr>
        <p:spPr>
          <a:xfrm>
            <a:off x="8655480" y="636552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CAF8A324-AB49-4766-B9DE-26473207E27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29" name="CustomShape 4"/>
          <p:cNvSpPr/>
          <p:nvPr/>
        </p:nvSpPr>
        <p:spPr>
          <a:xfrm>
            <a:off x="1219320" y="5672520"/>
            <a:ext cx="228240" cy="4568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0" name="CustomShape 5"/>
          <p:cNvSpPr/>
          <p:nvPr/>
        </p:nvSpPr>
        <p:spPr>
          <a:xfrm>
            <a:off x="14479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1" name="CustomShape 6"/>
          <p:cNvSpPr/>
          <p:nvPr/>
        </p:nvSpPr>
        <p:spPr>
          <a:xfrm>
            <a:off x="16765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2" name="CustomShape 7"/>
          <p:cNvSpPr/>
          <p:nvPr/>
        </p:nvSpPr>
        <p:spPr>
          <a:xfrm>
            <a:off x="19051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3" name="CustomShape 8"/>
          <p:cNvSpPr/>
          <p:nvPr/>
        </p:nvSpPr>
        <p:spPr>
          <a:xfrm>
            <a:off x="21337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4" name="CustomShape 9"/>
          <p:cNvSpPr/>
          <p:nvPr/>
        </p:nvSpPr>
        <p:spPr>
          <a:xfrm>
            <a:off x="23623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5" name="CustomShape 10"/>
          <p:cNvSpPr/>
          <p:nvPr/>
        </p:nvSpPr>
        <p:spPr>
          <a:xfrm>
            <a:off x="25909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6" name="CustomShape 11"/>
          <p:cNvSpPr/>
          <p:nvPr/>
        </p:nvSpPr>
        <p:spPr>
          <a:xfrm>
            <a:off x="28195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7" name="CustomShape 12"/>
          <p:cNvSpPr/>
          <p:nvPr/>
        </p:nvSpPr>
        <p:spPr>
          <a:xfrm>
            <a:off x="3048120" y="567252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8" name="CustomShape 13"/>
          <p:cNvSpPr/>
          <p:nvPr/>
        </p:nvSpPr>
        <p:spPr>
          <a:xfrm>
            <a:off x="32767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9" name="CustomShape 14"/>
          <p:cNvSpPr/>
          <p:nvPr/>
        </p:nvSpPr>
        <p:spPr>
          <a:xfrm>
            <a:off x="35053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0" name="CustomShape 15"/>
          <p:cNvSpPr/>
          <p:nvPr/>
        </p:nvSpPr>
        <p:spPr>
          <a:xfrm>
            <a:off x="37339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1" name="CustomShape 16"/>
          <p:cNvSpPr/>
          <p:nvPr/>
        </p:nvSpPr>
        <p:spPr>
          <a:xfrm>
            <a:off x="39625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2" name="CustomShape 17"/>
          <p:cNvSpPr/>
          <p:nvPr/>
        </p:nvSpPr>
        <p:spPr>
          <a:xfrm>
            <a:off x="41911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3" name="CustomShape 18"/>
          <p:cNvSpPr/>
          <p:nvPr/>
        </p:nvSpPr>
        <p:spPr>
          <a:xfrm>
            <a:off x="44197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4" name="CustomShape 19"/>
          <p:cNvSpPr/>
          <p:nvPr/>
        </p:nvSpPr>
        <p:spPr>
          <a:xfrm>
            <a:off x="46483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5" name="CustomShape 20"/>
          <p:cNvSpPr/>
          <p:nvPr/>
        </p:nvSpPr>
        <p:spPr>
          <a:xfrm>
            <a:off x="48769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6" name="CustomShape 21"/>
          <p:cNvSpPr/>
          <p:nvPr/>
        </p:nvSpPr>
        <p:spPr>
          <a:xfrm>
            <a:off x="51055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7" name="CustomShape 22"/>
          <p:cNvSpPr/>
          <p:nvPr/>
        </p:nvSpPr>
        <p:spPr>
          <a:xfrm>
            <a:off x="53341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8" name="CustomShape 23"/>
          <p:cNvSpPr/>
          <p:nvPr/>
        </p:nvSpPr>
        <p:spPr>
          <a:xfrm>
            <a:off x="55627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9" name="CustomShape 24"/>
          <p:cNvSpPr/>
          <p:nvPr/>
        </p:nvSpPr>
        <p:spPr>
          <a:xfrm>
            <a:off x="57913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0" name="CustomShape 25"/>
          <p:cNvSpPr/>
          <p:nvPr/>
        </p:nvSpPr>
        <p:spPr>
          <a:xfrm>
            <a:off x="60199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1" name="CustomShape 26"/>
          <p:cNvSpPr/>
          <p:nvPr/>
        </p:nvSpPr>
        <p:spPr>
          <a:xfrm>
            <a:off x="62485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2" name="CustomShape 27"/>
          <p:cNvSpPr/>
          <p:nvPr/>
        </p:nvSpPr>
        <p:spPr>
          <a:xfrm>
            <a:off x="64771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3" name="CustomShape 28"/>
          <p:cNvSpPr/>
          <p:nvPr/>
        </p:nvSpPr>
        <p:spPr>
          <a:xfrm>
            <a:off x="67057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4" name="CustomShape 29"/>
          <p:cNvSpPr/>
          <p:nvPr/>
        </p:nvSpPr>
        <p:spPr>
          <a:xfrm>
            <a:off x="69343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5" name="CustomShape 30"/>
          <p:cNvSpPr/>
          <p:nvPr/>
        </p:nvSpPr>
        <p:spPr>
          <a:xfrm>
            <a:off x="71629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6" name="CustomShape 31"/>
          <p:cNvSpPr/>
          <p:nvPr/>
        </p:nvSpPr>
        <p:spPr>
          <a:xfrm>
            <a:off x="73915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7" name="CustomShape 32"/>
          <p:cNvSpPr/>
          <p:nvPr/>
        </p:nvSpPr>
        <p:spPr>
          <a:xfrm>
            <a:off x="76201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8" name="CustomShape 33"/>
          <p:cNvSpPr/>
          <p:nvPr/>
        </p:nvSpPr>
        <p:spPr>
          <a:xfrm>
            <a:off x="78487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9" name="CustomShape 34"/>
          <p:cNvSpPr/>
          <p:nvPr/>
        </p:nvSpPr>
        <p:spPr>
          <a:xfrm>
            <a:off x="80773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60" name="CustomShape 35"/>
          <p:cNvSpPr/>
          <p:nvPr/>
        </p:nvSpPr>
        <p:spPr>
          <a:xfrm>
            <a:off x="8305920" y="567252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61" name="CustomShape 36"/>
          <p:cNvSpPr/>
          <p:nvPr/>
        </p:nvSpPr>
        <p:spPr>
          <a:xfrm>
            <a:off x="8290800" y="5412600"/>
            <a:ext cx="37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2" name="CustomShape 37"/>
          <p:cNvSpPr/>
          <p:nvPr/>
        </p:nvSpPr>
        <p:spPr>
          <a:xfrm>
            <a:off x="6475680" y="5412600"/>
            <a:ext cx="37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3" name="CustomShape 38"/>
          <p:cNvSpPr/>
          <p:nvPr/>
        </p:nvSpPr>
        <p:spPr>
          <a:xfrm>
            <a:off x="6706800" y="5412600"/>
            <a:ext cx="37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4" name="CustomShape 39"/>
          <p:cNvSpPr/>
          <p:nvPr/>
        </p:nvSpPr>
        <p:spPr>
          <a:xfrm>
            <a:off x="4573080" y="541260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16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5" name="CustomShape 40"/>
          <p:cNvSpPr/>
          <p:nvPr/>
        </p:nvSpPr>
        <p:spPr>
          <a:xfrm>
            <a:off x="4817520" y="541260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15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6" name="CustomShape 41"/>
          <p:cNvSpPr/>
          <p:nvPr/>
        </p:nvSpPr>
        <p:spPr>
          <a:xfrm>
            <a:off x="2758320" y="541260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b050"/>
                </a:solidFill>
                <a:latin typeface="Times New Roman"/>
              </a:rPr>
              <a:t>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7" name="CustomShape 42"/>
          <p:cNvSpPr/>
          <p:nvPr/>
        </p:nvSpPr>
        <p:spPr>
          <a:xfrm>
            <a:off x="2990160" y="541260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b050"/>
                </a:solidFill>
                <a:latin typeface="Times New Roman"/>
              </a:rPr>
              <a:t>23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8" name="CustomShape 43"/>
          <p:cNvSpPr/>
          <p:nvPr/>
        </p:nvSpPr>
        <p:spPr>
          <a:xfrm>
            <a:off x="1158120" y="5412600"/>
            <a:ext cx="42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mes New Roman"/>
              </a:rPr>
              <a:t>31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9" name="CustomShape 44"/>
          <p:cNvSpPr/>
          <p:nvPr/>
        </p:nvSpPr>
        <p:spPr>
          <a:xfrm>
            <a:off x="8305920" y="4139280"/>
            <a:ext cx="627480" cy="1450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70" name="CustomShape 45"/>
          <p:cNvSpPr/>
          <p:nvPr/>
        </p:nvSpPr>
        <p:spPr>
          <a:xfrm>
            <a:off x="8305920" y="4284720"/>
            <a:ext cx="627480" cy="1450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71" name="CustomShape 46"/>
          <p:cNvSpPr/>
          <p:nvPr/>
        </p:nvSpPr>
        <p:spPr>
          <a:xfrm>
            <a:off x="8305920" y="3852360"/>
            <a:ext cx="627480" cy="1450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72" name="CustomShape 47"/>
          <p:cNvSpPr/>
          <p:nvPr/>
        </p:nvSpPr>
        <p:spPr>
          <a:xfrm>
            <a:off x="8305920" y="3997800"/>
            <a:ext cx="627480" cy="1450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73" name="CustomShape 48"/>
          <p:cNvSpPr/>
          <p:nvPr/>
        </p:nvSpPr>
        <p:spPr>
          <a:xfrm>
            <a:off x="8229600" y="4218840"/>
            <a:ext cx="379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4" name="CustomShape 49"/>
          <p:cNvSpPr/>
          <p:nvPr/>
        </p:nvSpPr>
        <p:spPr>
          <a:xfrm>
            <a:off x="7681680" y="3768840"/>
            <a:ext cx="68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5" name="CustomShape 50"/>
          <p:cNvSpPr/>
          <p:nvPr/>
        </p:nvSpPr>
        <p:spPr>
          <a:xfrm>
            <a:off x="8129880" y="5257800"/>
            <a:ext cx="601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6" name="CustomShape 51"/>
          <p:cNvSpPr/>
          <p:nvPr/>
        </p:nvSpPr>
        <p:spPr>
          <a:xfrm rot="5400000">
            <a:off x="8111880" y="4749480"/>
            <a:ext cx="827280" cy="188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7" name="CustomShape 52"/>
          <p:cNvSpPr/>
          <p:nvPr/>
        </p:nvSpPr>
        <p:spPr>
          <a:xfrm>
            <a:off x="8358480" y="3970800"/>
            <a:ext cx="601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8" name="CustomShape 53"/>
          <p:cNvSpPr/>
          <p:nvPr/>
        </p:nvSpPr>
        <p:spPr>
          <a:xfrm>
            <a:off x="8534520" y="5769360"/>
            <a:ext cx="456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= 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9" name="CustomShape 54"/>
          <p:cNvSpPr/>
          <p:nvPr/>
        </p:nvSpPr>
        <p:spPr>
          <a:xfrm>
            <a:off x="66909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0" name="CustomShape 55"/>
          <p:cNvSpPr/>
          <p:nvPr/>
        </p:nvSpPr>
        <p:spPr>
          <a:xfrm>
            <a:off x="71409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1" name="CustomShape 56"/>
          <p:cNvSpPr/>
          <p:nvPr/>
        </p:nvSpPr>
        <p:spPr>
          <a:xfrm>
            <a:off x="75996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2" name="CustomShape 57"/>
          <p:cNvSpPr/>
          <p:nvPr/>
        </p:nvSpPr>
        <p:spPr>
          <a:xfrm>
            <a:off x="80596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3" name="CustomShape 58"/>
          <p:cNvSpPr/>
          <p:nvPr/>
        </p:nvSpPr>
        <p:spPr>
          <a:xfrm>
            <a:off x="829404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4" name="CustomShape 59"/>
          <p:cNvSpPr/>
          <p:nvPr/>
        </p:nvSpPr>
        <p:spPr>
          <a:xfrm>
            <a:off x="57808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5" name="CustomShape 60"/>
          <p:cNvSpPr/>
          <p:nvPr/>
        </p:nvSpPr>
        <p:spPr>
          <a:xfrm>
            <a:off x="62308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6" name="CustomShape 61"/>
          <p:cNvSpPr/>
          <p:nvPr/>
        </p:nvSpPr>
        <p:spPr>
          <a:xfrm>
            <a:off x="48726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7" name="CustomShape 62"/>
          <p:cNvSpPr/>
          <p:nvPr/>
        </p:nvSpPr>
        <p:spPr>
          <a:xfrm>
            <a:off x="532224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8" name="CustomShape 63"/>
          <p:cNvSpPr/>
          <p:nvPr/>
        </p:nvSpPr>
        <p:spPr>
          <a:xfrm>
            <a:off x="39420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9" name="CustomShape 64"/>
          <p:cNvSpPr/>
          <p:nvPr/>
        </p:nvSpPr>
        <p:spPr>
          <a:xfrm>
            <a:off x="439164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0" name="CustomShape 65"/>
          <p:cNvSpPr/>
          <p:nvPr/>
        </p:nvSpPr>
        <p:spPr>
          <a:xfrm>
            <a:off x="30276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1" name="CustomShape 66"/>
          <p:cNvSpPr/>
          <p:nvPr/>
        </p:nvSpPr>
        <p:spPr>
          <a:xfrm>
            <a:off x="347724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2" name="CustomShape 67"/>
          <p:cNvSpPr/>
          <p:nvPr/>
        </p:nvSpPr>
        <p:spPr>
          <a:xfrm>
            <a:off x="16560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3" name="CustomShape 68"/>
          <p:cNvSpPr/>
          <p:nvPr/>
        </p:nvSpPr>
        <p:spPr>
          <a:xfrm>
            <a:off x="18831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4" name="CustomShape 69"/>
          <p:cNvSpPr/>
          <p:nvPr/>
        </p:nvSpPr>
        <p:spPr>
          <a:xfrm>
            <a:off x="21132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5" name="CustomShape 70"/>
          <p:cNvSpPr/>
          <p:nvPr/>
        </p:nvSpPr>
        <p:spPr>
          <a:xfrm>
            <a:off x="23403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6" name="CustomShape 71"/>
          <p:cNvSpPr/>
          <p:nvPr/>
        </p:nvSpPr>
        <p:spPr>
          <a:xfrm>
            <a:off x="25660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7" name="CustomShape 72"/>
          <p:cNvSpPr/>
          <p:nvPr/>
        </p:nvSpPr>
        <p:spPr>
          <a:xfrm>
            <a:off x="12016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8" name="CustomShape 73"/>
          <p:cNvSpPr/>
          <p:nvPr/>
        </p:nvSpPr>
        <p:spPr>
          <a:xfrm>
            <a:off x="14302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9" name="CustomShape 74"/>
          <p:cNvSpPr/>
          <p:nvPr/>
        </p:nvSpPr>
        <p:spPr>
          <a:xfrm>
            <a:off x="28018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0" name="CustomShape 75"/>
          <p:cNvSpPr/>
          <p:nvPr/>
        </p:nvSpPr>
        <p:spPr>
          <a:xfrm>
            <a:off x="32547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1" name="CustomShape 76"/>
          <p:cNvSpPr/>
          <p:nvPr/>
        </p:nvSpPr>
        <p:spPr>
          <a:xfrm>
            <a:off x="37134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2" name="CustomShape 77"/>
          <p:cNvSpPr/>
          <p:nvPr/>
        </p:nvSpPr>
        <p:spPr>
          <a:xfrm>
            <a:off x="41691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3" name="CustomShape 78"/>
          <p:cNvSpPr/>
          <p:nvPr/>
        </p:nvSpPr>
        <p:spPr>
          <a:xfrm>
            <a:off x="46306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4" name="CustomShape 79"/>
          <p:cNvSpPr/>
          <p:nvPr/>
        </p:nvSpPr>
        <p:spPr>
          <a:xfrm>
            <a:off x="50850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5" name="CustomShape 80"/>
          <p:cNvSpPr/>
          <p:nvPr/>
        </p:nvSpPr>
        <p:spPr>
          <a:xfrm>
            <a:off x="55450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6" name="CustomShape 81"/>
          <p:cNvSpPr/>
          <p:nvPr/>
        </p:nvSpPr>
        <p:spPr>
          <a:xfrm>
            <a:off x="59994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7" name="CustomShape 82"/>
          <p:cNvSpPr/>
          <p:nvPr/>
        </p:nvSpPr>
        <p:spPr>
          <a:xfrm>
            <a:off x="646524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8" name="CustomShape 83"/>
          <p:cNvSpPr/>
          <p:nvPr/>
        </p:nvSpPr>
        <p:spPr>
          <a:xfrm>
            <a:off x="691380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9" name="CustomShape 84"/>
          <p:cNvSpPr/>
          <p:nvPr/>
        </p:nvSpPr>
        <p:spPr>
          <a:xfrm>
            <a:off x="737388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0" name="CustomShape 85"/>
          <p:cNvSpPr/>
          <p:nvPr/>
        </p:nvSpPr>
        <p:spPr>
          <a:xfrm>
            <a:off x="7826760" y="5738760"/>
            <a:ext cx="281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1" name="CustomShape 86"/>
          <p:cNvSpPr/>
          <p:nvPr/>
        </p:nvSpPr>
        <p:spPr>
          <a:xfrm>
            <a:off x="1236960" y="6341040"/>
            <a:ext cx="228240" cy="4568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12" name="CustomShape 87"/>
          <p:cNvSpPr/>
          <p:nvPr/>
        </p:nvSpPr>
        <p:spPr>
          <a:xfrm>
            <a:off x="14655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13" name="CustomShape 88"/>
          <p:cNvSpPr/>
          <p:nvPr/>
        </p:nvSpPr>
        <p:spPr>
          <a:xfrm>
            <a:off x="16941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14" name="CustomShape 89"/>
          <p:cNvSpPr/>
          <p:nvPr/>
        </p:nvSpPr>
        <p:spPr>
          <a:xfrm>
            <a:off x="19227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15" name="CustomShape 90"/>
          <p:cNvSpPr/>
          <p:nvPr/>
        </p:nvSpPr>
        <p:spPr>
          <a:xfrm>
            <a:off x="21513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16" name="CustomShape 91"/>
          <p:cNvSpPr/>
          <p:nvPr/>
        </p:nvSpPr>
        <p:spPr>
          <a:xfrm>
            <a:off x="23799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17" name="CustomShape 92"/>
          <p:cNvSpPr/>
          <p:nvPr/>
        </p:nvSpPr>
        <p:spPr>
          <a:xfrm>
            <a:off x="26085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18" name="CustomShape 93"/>
          <p:cNvSpPr/>
          <p:nvPr/>
        </p:nvSpPr>
        <p:spPr>
          <a:xfrm>
            <a:off x="28371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19" name="CustomShape 94"/>
          <p:cNvSpPr/>
          <p:nvPr/>
        </p:nvSpPr>
        <p:spPr>
          <a:xfrm>
            <a:off x="3065760" y="6341040"/>
            <a:ext cx="228240" cy="456840"/>
          </a:xfrm>
          <a:prstGeom prst="rect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0" name="CustomShape 95"/>
          <p:cNvSpPr/>
          <p:nvPr/>
        </p:nvSpPr>
        <p:spPr>
          <a:xfrm>
            <a:off x="32943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1" name="CustomShape 96"/>
          <p:cNvSpPr/>
          <p:nvPr/>
        </p:nvSpPr>
        <p:spPr>
          <a:xfrm>
            <a:off x="35229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2" name="CustomShape 97"/>
          <p:cNvSpPr/>
          <p:nvPr/>
        </p:nvSpPr>
        <p:spPr>
          <a:xfrm>
            <a:off x="37515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3" name="CustomShape 98"/>
          <p:cNvSpPr/>
          <p:nvPr/>
        </p:nvSpPr>
        <p:spPr>
          <a:xfrm>
            <a:off x="39801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4" name="CustomShape 99"/>
          <p:cNvSpPr/>
          <p:nvPr/>
        </p:nvSpPr>
        <p:spPr>
          <a:xfrm>
            <a:off x="42087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5" name="CustomShape 100"/>
          <p:cNvSpPr/>
          <p:nvPr/>
        </p:nvSpPr>
        <p:spPr>
          <a:xfrm>
            <a:off x="44373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6" name="CustomShape 101"/>
          <p:cNvSpPr/>
          <p:nvPr/>
        </p:nvSpPr>
        <p:spPr>
          <a:xfrm>
            <a:off x="46659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7" name="CustomShape 102"/>
          <p:cNvSpPr/>
          <p:nvPr/>
        </p:nvSpPr>
        <p:spPr>
          <a:xfrm>
            <a:off x="48945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8" name="CustomShape 103"/>
          <p:cNvSpPr/>
          <p:nvPr/>
        </p:nvSpPr>
        <p:spPr>
          <a:xfrm>
            <a:off x="51231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9" name="CustomShape 104"/>
          <p:cNvSpPr/>
          <p:nvPr/>
        </p:nvSpPr>
        <p:spPr>
          <a:xfrm>
            <a:off x="53517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30" name="CustomShape 105"/>
          <p:cNvSpPr/>
          <p:nvPr/>
        </p:nvSpPr>
        <p:spPr>
          <a:xfrm>
            <a:off x="55803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31" name="CustomShape 106"/>
          <p:cNvSpPr/>
          <p:nvPr/>
        </p:nvSpPr>
        <p:spPr>
          <a:xfrm>
            <a:off x="58089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32" name="CustomShape 107"/>
          <p:cNvSpPr/>
          <p:nvPr/>
        </p:nvSpPr>
        <p:spPr>
          <a:xfrm>
            <a:off x="60375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33" name="CustomShape 108"/>
          <p:cNvSpPr/>
          <p:nvPr/>
        </p:nvSpPr>
        <p:spPr>
          <a:xfrm>
            <a:off x="62661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34" name="CustomShape 109"/>
          <p:cNvSpPr/>
          <p:nvPr/>
        </p:nvSpPr>
        <p:spPr>
          <a:xfrm>
            <a:off x="64947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35" name="CustomShape 110"/>
          <p:cNvSpPr/>
          <p:nvPr/>
        </p:nvSpPr>
        <p:spPr>
          <a:xfrm>
            <a:off x="67233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36" name="CustomShape 111"/>
          <p:cNvSpPr/>
          <p:nvPr/>
        </p:nvSpPr>
        <p:spPr>
          <a:xfrm>
            <a:off x="69519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37" name="CustomShape 112"/>
          <p:cNvSpPr/>
          <p:nvPr/>
        </p:nvSpPr>
        <p:spPr>
          <a:xfrm>
            <a:off x="71805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38" name="CustomShape 113"/>
          <p:cNvSpPr/>
          <p:nvPr/>
        </p:nvSpPr>
        <p:spPr>
          <a:xfrm>
            <a:off x="74091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39" name="CustomShape 114"/>
          <p:cNvSpPr/>
          <p:nvPr/>
        </p:nvSpPr>
        <p:spPr>
          <a:xfrm>
            <a:off x="76377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40" name="CustomShape 115"/>
          <p:cNvSpPr/>
          <p:nvPr/>
        </p:nvSpPr>
        <p:spPr>
          <a:xfrm>
            <a:off x="78663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41" name="CustomShape 116"/>
          <p:cNvSpPr/>
          <p:nvPr/>
        </p:nvSpPr>
        <p:spPr>
          <a:xfrm>
            <a:off x="80949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42" name="CustomShape 117"/>
          <p:cNvSpPr/>
          <p:nvPr/>
        </p:nvSpPr>
        <p:spPr>
          <a:xfrm>
            <a:off x="8323560" y="634104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43" name="CustomShape 118"/>
          <p:cNvSpPr/>
          <p:nvPr/>
        </p:nvSpPr>
        <p:spPr>
          <a:xfrm>
            <a:off x="8531640" y="6437520"/>
            <a:ext cx="727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= bytes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4" name="CustomShape 119"/>
          <p:cNvSpPr/>
          <p:nvPr/>
        </p:nvSpPr>
        <p:spPr>
          <a:xfrm>
            <a:off x="6708600" y="64141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5" name="CustomShape 120"/>
          <p:cNvSpPr/>
          <p:nvPr/>
        </p:nvSpPr>
        <p:spPr>
          <a:xfrm>
            <a:off x="715860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6" name="CustomShape 121"/>
          <p:cNvSpPr/>
          <p:nvPr/>
        </p:nvSpPr>
        <p:spPr>
          <a:xfrm>
            <a:off x="761724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7" name="CustomShape 122"/>
          <p:cNvSpPr/>
          <p:nvPr/>
        </p:nvSpPr>
        <p:spPr>
          <a:xfrm>
            <a:off x="807732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8" name="CustomShape 123"/>
          <p:cNvSpPr/>
          <p:nvPr/>
        </p:nvSpPr>
        <p:spPr>
          <a:xfrm>
            <a:off x="831168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9" name="CustomShape 124"/>
          <p:cNvSpPr/>
          <p:nvPr/>
        </p:nvSpPr>
        <p:spPr>
          <a:xfrm>
            <a:off x="5798520" y="64141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0" name="CustomShape 125"/>
          <p:cNvSpPr/>
          <p:nvPr/>
        </p:nvSpPr>
        <p:spPr>
          <a:xfrm>
            <a:off x="624852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1" name="CustomShape 126"/>
          <p:cNvSpPr/>
          <p:nvPr/>
        </p:nvSpPr>
        <p:spPr>
          <a:xfrm>
            <a:off x="4890240" y="64141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2" name="CustomShape 127"/>
          <p:cNvSpPr/>
          <p:nvPr/>
        </p:nvSpPr>
        <p:spPr>
          <a:xfrm>
            <a:off x="533988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3" name="CustomShape 128"/>
          <p:cNvSpPr/>
          <p:nvPr/>
        </p:nvSpPr>
        <p:spPr>
          <a:xfrm>
            <a:off x="3959640" y="64141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4" name="CustomShape 129"/>
          <p:cNvSpPr/>
          <p:nvPr/>
        </p:nvSpPr>
        <p:spPr>
          <a:xfrm>
            <a:off x="440928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5" name="CustomShape 130"/>
          <p:cNvSpPr/>
          <p:nvPr/>
        </p:nvSpPr>
        <p:spPr>
          <a:xfrm>
            <a:off x="3045240" y="64141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6" name="CustomShape 131"/>
          <p:cNvSpPr/>
          <p:nvPr/>
        </p:nvSpPr>
        <p:spPr>
          <a:xfrm>
            <a:off x="349488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7" name="CustomShape 132"/>
          <p:cNvSpPr/>
          <p:nvPr/>
        </p:nvSpPr>
        <p:spPr>
          <a:xfrm>
            <a:off x="167364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8" name="CustomShape 133"/>
          <p:cNvSpPr/>
          <p:nvPr/>
        </p:nvSpPr>
        <p:spPr>
          <a:xfrm>
            <a:off x="190080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9" name="CustomShape 134"/>
          <p:cNvSpPr/>
          <p:nvPr/>
        </p:nvSpPr>
        <p:spPr>
          <a:xfrm>
            <a:off x="213084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0" name="CustomShape 135"/>
          <p:cNvSpPr/>
          <p:nvPr/>
        </p:nvSpPr>
        <p:spPr>
          <a:xfrm>
            <a:off x="235800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1" name="CustomShape 136"/>
          <p:cNvSpPr/>
          <p:nvPr/>
        </p:nvSpPr>
        <p:spPr>
          <a:xfrm>
            <a:off x="2583720" y="64141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2" name="CustomShape 137"/>
          <p:cNvSpPr/>
          <p:nvPr/>
        </p:nvSpPr>
        <p:spPr>
          <a:xfrm>
            <a:off x="121932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3" name="CustomShape 138"/>
          <p:cNvSpPr/>
          <p:nvPr/>
        </p:nvSpPr>
        <p:spPr>
          <a:xfrm>
            <a:off x="144792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4" name="CustomShape 139"/>
          <p:cNvSpPr/>
          <p:nvPr/>
        </p:nvSpPr>
        <p:spPr>
          <a:xfrm>
            <a:off x="281952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5" name="CustomShape 140"/>
          <p:cNvSpPr/>
          <p:nvPr/>
        </p:nvSpPr>
        <p:spPr>
          <a:xfrm>
            <a:off x="327240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6" name="CustomShape 141"/>
          <p:cNvSpPr/>
          <p:nvPr/>
        </p:nvSpPr>
        <p:spPr>
          <a:xfrm>
            <a:off x="373104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7" name="CustomShape 142"/>
          <p:cNvSpPr/>
          <p:nvPr/>
        </p:nvSpPr>
        <p:spPr>
          <a:xfrm>
            <a:off x="418680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8" name="CustomShape 143"/>
          <p:cNvSpPr/>
          <p:nvPr/>
        </p:nvSpPr>
        <p:spPr>
          <a:xfrm>
            <a:off x="4648320" y="640692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9" name="CustomShape 144"/>
          <p:cNvSpPr/>
          <p:nvPr/>
        </p:nvSpPr>
        <p:spPr>
          <a:xfrm>
            <a:off x="5102640" y="640260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0" name="CustomShape 145"/>
          <p:cNvSpPr/>
          <p:nvPr/>
        </p:nvSpPr>
        <p:spPr>
          <a:xfrm>
            <a:off x="5562720" y="639648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1" name="CustomShape 146"/>
          <p:cNvSpPr/>
          <p:nvPr/>
        </p:nvSpPr>
        <p:spPr>
          <a:xfrm>
            <a:off x="6017040" y="639648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2" name="CustomShape 147"/>
          <p:cNvSpPr/>
          <p:nvPr/>
        </p:nvSpPr>
        <p:spPr>
          <a:xfrm>
            <a:off x="6482880" y="640260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3" name="CustomShape 148"/>
          <p:cNvSpPr/>
          <p:nvPr/>
        </p:nvSpPr>
        <p:spPr>
          <a:xfrm>
            <a:off x="6931440" y="639648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4" name="CustomShape 149"/>
          <p:cNvSpPr/>
          <p:nvPr/>
        </p:nvSpPr>
        <p:spPr>
          <a:xfrm>
            <a:off x="7391520" y="639648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5" name="CustomShape 150"/>
          <p:cNvSpPr/>
          <p:nvPr/>
        </p:nvSpPr>
        <p:spPr>
          <a:xfrm>
            <a:off x="7844400" y="6396480"/>
            <a:ext cx="28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6" name="CustomShape 151"/>
          <p:cNvSpPr/>
          <p:nvPr/>
        </p:nvSpPr>
        <p:spPr>
          <a:xfrm>
            <a:off x="8073000" y="6082920"/>
            <a:ext cx="658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7" name="CustomShape 152"/>
          <p:cNvSpPr/>
          <p:nvPr/>
        </p:nvSpPr>
        <p:spPr>
          <a:xfrm flipH="1" rot="16200000">
            <a:off x="7772400" y="5277240"/>
            <a:ext cx="1806120" cy="111960"/>
          </a:xfrm>
          <a:prstGeom prst="curvedConnector4">
            <a:avLst>
              <a:gd name="adj1" fmla="val 45741"/>
              <a:gd name="adj2" fmla="val 37280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8" name="CustomShape 153"/>
          <p:cNvSpPr/>
          <p:nvPr/>
        </p:nvSpPr>
        <p:spPr>
          <a:xfrm>
            <a:off x="8260560" y="3972600"/>
            <a:ext cx="676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9" name="CustomShape 154"/>
          <p:cNvSpPr/>
          <p:nvPr/>
        </p:nvSpPr>
        <p:spPr>
          <a:xfrm>
            <a:off x="1873440" y="1965960"/>
            <a:ext cx="2759760" cy="33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-------------------------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+ value: 0.333333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+ stored dword: 0x3EAAAAAB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+ stored words: 0xAAAB  0x3EAA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+ stored bytes: 0xAB  0xAA  0xAA  0x3E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+ IEEE stored parts: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Sign: 0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Expo: 0x7D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Mantissa: 0x2AAAAB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-------------------------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+ value: -12.375375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+ stored dword: 0xC1460189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+ stored words: 0x0189  0xC146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+ stored bytes: 0x89  0x01  0x46  0xC1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+ IEEE stored parts: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Sign: 1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Expo: 0x82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Mantissa: 0x460189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(TẬP TIN VĂN BẢN 16-BIT)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81" name="TextShape 2"/>
          <p:cNvSpPr txBox="1"/>
          <p:nvPr/>
        </p:nvSpPr>
        <p:spPr>
          <a:xfrm>
            <a:off x="1435680" y="1447920"/>
            <a:ext cx="721944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tập tin văn bản 16-bit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82" name="TextShape 3"/>
          <p:cNvSpPr txBox="1"/>
          <p:nvPr/>
        </p:nvSpPr>
        <p:spPr>
          <a:xfrm>
            <a:off x="8655480" y="636552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577AB59F-F086-4C82-ACEC-3D66D1D4CD17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83" name="CustomShape 4"/>
          <p:cNvSpPr/>
          <p:nvPr/>
        </p:nvSpPr>
        <p:spPr>
          <a:xfrm>
            <a:off x="5955840" y="2666880"/>
            <a:ext cx="2557440" cy="129492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84" name="CustomShape 5"/>
          <p:cNvSpPr/>
          <p:nvPr/>
        </p:nvSpPr>
        <p:spPr>
          <a:xfrm>
            <a:off x="1310760" y="2438280"/>
            <a:ext cx="403092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union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markBytes[2];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markWord;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wchar_t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Data[1];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}unicode16_Text;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85" name="CustomShape 6"/>
          <p:cNvSpPr/>
          <p:nvPr/>
        </p:nvSpPr>
        <p:spPr>
          <a:xfrm>
            <a:off x="5964480" y="2642040"/>
            <a:ext cx="2537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0xFF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0xFE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Xin chào Việt Nam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86" name="CustomShape 7"/>
          <p:cNvSpPr/>
          <p:nvPr/>
        </p:nvSpPr>
        <p:spPr>
          <a:xfrm>
            <a:off x="5839920" y="4038480"/>
            <a:ext cx="58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7" name="CustomShape 8"/>
          <p:cNvSpPr/>
          <p:nvPr/>
        </p:nvSpPr>
        <p:spPr>
          <a:xfrm>
            <a:off x="6432840" y="4038480"/>
            <a:ext cx="58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0x69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8" name="CustomShape 9"/>
          <p:cNvSpPr/>
          <p:nvPr/>
        </p:nvSpPr>
        <p:spPr>
          <a:xfrm>
            <a:off x="7058160" y="4038480"/>
            <a:ext cx="577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0x6e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9" name="CustomShape 10"/>
          <p:cNvSpPr/>
          <p:nvPr/>
        </p:nvSpPr>
        <p:spPr>
          <a:xfrm>
            <a:off x="7742160" y="4053600"/>
            <a:ext cx="58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0" name="CustomShape 11"/>
          <p:cNvSpPr/>
          <p:nvPr/>
        </p:nvSpPr>
        <p:spPr>
          <a:xfrm>
            <a:off x="5838120" y="4385880"/>
            <a:ext cx="58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0x63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1" name="CustomShape 12"/>
          <p:cNvSpPr/>
          <p:nvPr/>
        </p:nvSpPr>
        <p:spPr>
          <a:xfrm>
            <a:off x="6432840" y="4384440"/>
            <a:ext cx="58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0x68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2" name="CustomShape 13"/>
          <p:cNvSpPr/>
          <p:nvPr/>
        </p:nvSpPr>
        <p:spPr>
          <a:xfrm>
            <a:off x="7054200" y="4385880"/>
            <a:ext cx="577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0xe0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3" name="CustomShape 14"/>
          <p:cNvSpPr/>
          <p:nvPr/>
        </p:nvSpPr>
        <p:spPr>
          <a:xfrm>
            <a:off x="7743240" y="4388400"/>
            <a:ext cx="554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0x6f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4" name="CustomShape 15"/>
          <p:cNvSpPr/>
          <p:nvPr/>
        </p:nvSpPr>
        <p:spPr>
          <a:xfrm>
            <a:off x="8304120" y="4393440"/>
            <a:ext cx="58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5" name="CustomShape 16"/>
          <p:cNvSpPr/>
          <p:nvPr/>
        </p:nvSpPr>
        <p:spPr>
          <a:xfrm>
            <a:off x="5827680" y="4762080"/>
            <a:ext cx="58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0x56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6" name="CustomShape 17"/>
          <p:cNvSpPr/>
          <p:nvPr/>
        </p:nvSpPr>
        <p:spPr>
          <a:xfrm>
            <a:off x="6422760" y="4762080"/>
            <a:ext cx="58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0x69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7" name="CustomShape 18"/>
          <p:cNvSpPr/>
          <p:nvPr/>
        </p:nvSpPr>
        <p:spPr>
          <a:xfrm>
            <a:off x="7049160" y="4781880"/>
            <a:ext cx="769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0x1ec7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8" name="CustomShape 19"/>
          <p:cNvSpPr/>
          <p:nvPr/>
        </p:nvSpPr>
        <p:spPr>
          <a:xfrm>
            <a:off x="7742160" y="4781880"/>
            <a:ext cx="58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0x74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9" name="CustomShape 20"/>
          <p:cNvSpPr/>
          <p:nvPr/>
        </p:nvSpPr>
        <p:spPr>
          <a:xfrm>
            <a:off x="8287920" y="4781880"/>
            <a:ext cx="58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00" name="CustomShape 21"/>
          <p:cNvSpPr/>
          <p:nvPr/>
        </p:nvSpPr>
        <p:spPr>
          <a:xfrm>
            <a:off x="5824080" y="5148000"/>
            <a:ext cx="577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0x4e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01" name="CustomShape 22"/>
          <p:cNvSpPr/>
          <p:nvPr/>
        </p:nvSpPr>
        <p:spPr>
          <a:xfrm>
            <a:off x="6422760" y="5155200"/>
            <a:ext cx="58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0x61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02" name="CustomShape 23"/>
          <p:cNvSpPr/>
          <p:nvPr/>
        </p:nvSpPr>
        <p:spPr>
          <a:xfrm>
            <a:off x="7048080" y="5151600"/>
            <a:ext cx="589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0x6d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03" name="CustomShape 24"/>
          <p:cNvSpPr/>
          <p:nvPr/>
        </p:nvSpPr>
        <p:spPr>
          <a:xfrm flipV="1" rot="10800000">
            <a:off x="6040080" y="4749120"/>
            <a:ext cx="564840" cy="1150560"/>
          </a:xfrm>
          <a:prstGeom prst="curvedConnector3">
            <a:avLst>
              <a:gd name="adj1" fmla="val 140445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4" name="CustomShape 25"/>
          <p:cNvSpPr/>
          <p:nvPr/>
        </p:nvSpPr>
        <p:spPr>
          <a:xfrm>
            <a:off x="6041880" y="34290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05" name="CustomShape 26"/>
          <p:cNvSpPr/>
          <p:nvPr/>
        </p:nvSpPr>
        <p:spPr>
          <a:xfrm>
            <a:off x="5474880" y="4147920"/>
            <a:ext cx="377280" cy="12020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(TẬP TIN VĂN BẢN 16-BIT)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07" name="TextShape 2"/>
          <p:cNvSpPr txBox="1"/>
          <p:nvPr/>
        </p:nvSpPr>
        <p:spPr>
          <a:xfrm>
            <a:off x="1435680" y="1447920"/>
            <a:ext cx="7676640" cy="539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3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tập tin văn bản 16-bit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unicode16_Text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readFileUtf16(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f,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m){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unicode16_Text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p =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FILE* fp = fopen(f,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"rb"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(fp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fseek(fp, 0, SEEK_END);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*m = ftell(fp);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 = (unicode16_Text*)calloc(*m, 1);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(p != NULL){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fseek(fp, 0, SEEK_SET);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fread(p, *m, 1, fp);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fclose(fp);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08" name="TextShape 3"/>
          <p:cNvSpPr txBox="1"/>
          <p:nvPr/>
        </p:nvSpPr>
        <p:spPr>
          <a:xfrm>
            <a:off x="8655480" y="636552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2E33D923-4673-4348-979E-64052605DB4F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09" name="CustomShape 4"/>
          <p:cNvSpPr/>
          <p:nvPr/>
        </p:nvSpPr>
        <p:spPr>
          <a:xfrm>
            <a:off x="6509880" y="2310840"/>
            <a:ext cx="1871640" cy="88344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10" name="CustomShape 5"/>
          <p:cNvSpPr/>
          <p:nvPr/>
        </p:nvSpPr>
        <p:spPr>
          <a:xfrm>
            <a:off x="6518880" y="2286000"/>
            <a:ext cx="17478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Times New Roman"/>
              </a:rPr>
              <a:t>0xFF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Times New Roman"/>
              </a:rPr>
              <a:t>0xFE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Xin chào Việt Nam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11" name="CustomShape 6"/>
          <p:cNvSpPr/>
          <p:nvPr/>
        </p:nvSpPr>
        <p:spPr>
          <a:xfrm>
            <a:off x="6162480" y="320040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0x58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2" name="CustomShape 7"/>
          <p:cNvSpPr/>
          <p:nvPr/>
        </p:nvSpPr>
        <p:spPr>
          <a:xfrm>
            <a:off x="6755400" y="320040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0x69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3" name="CustomShape 8"/>
          <p:cNvSpPr/>
          <p:nvPr/>
        </p:nvSpPr>
        <p:spPr>
          <a:xfrm>
            <a:off x="7381440" y="3200400"/>
            <a:ext cx="47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0x6e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4" name="CustomShape 9"/>
          <p:cNvSpPr/>
          <p:nvPr/>
        </p:nvSpPr>
        <p:spPr>
          <a:xfrm>
            <a:off x="8064720" y="321552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5" name="CustomShape 10"/>
          <p:cNvSpPr/>
          <p:nvPr/>
        </p:nvSpPr>
        <p:spPr>
          <a:xfrm>
            <a:off x="6161040" y="344016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0x63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6" name="CustomShape 11"/>
          <p:cNvSpPr/>
          <p:nvPr/>
        </p:nvSpPr>
        <p:spPr>
          <a:xfrm>
            <a:off x="6755400" y="343872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0x68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7" name="CustomShape 12"/>
          <p:cNvSpPr/>
          <p:nvPr/>
        </p:nvSpPr>
        <p:spPr>
          <a:xfrm>
            <a:off x="7377120" y="3440160"/>
            <a:ext cx="47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0xe0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8" name="CustomShape 13"/>
          <p:cNvSpPr/>
          <p:nvPr/>
        </p:nvSpPr>
        <p:spPr>
          <a:xfrm>
            <a:off x="8065440" y="3442680"/>
            <a:ext cx="460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0x6f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9" name="CustomShape 14"/>
          <p:cNvSpPr/>
          <p:nvPr/>
        </p:nvSpPr>
        <p:spPr>
          <a:xfrm>
            <a:off x="8626680" y="344736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0" name="CustomShape 15"/>
          <p:cNvSpPr/>
          <p:nvPr/>
        </p:nvSpPr>
        <p:spPr>
          <a:xfrm>
            <a:off x="6153480" y="370152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0x56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1" name="CustomShape 16"/>
          <p:cNvSpPr/>
          <p:nvPr/>
        </p:nvSpPr>
        <p:spPr>
          <a:xfrm>
            <a:off x="6748560" y="370152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0x69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2" name="CustomShape 17"/>
          <p:cNvSpPr/>
          <p:nvPr/>
        </p:nvSpPr>
        <p:spPr>
          <a:xfrm>
            <a:off x="7376040" y="3721320"/>
            <a:ext cx="619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0x1ec7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3" name="CustomShape 18"/>
          <p:cNvSpPr/>
          <p:nvPr/>
        </p:nvSpPr>
        <p:spPr>
          <a:xfrm>
            <a:off x="8067960" y="372132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4" name="CustomShape 19"/>
          <p:cNvSpPr/>
          <p:nvPr/>
        </p:nvSpPr>
        <p:spPr>
          <a:xfrm>
            <a:off x="8613720" y="372132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5" name="CustomShape 20"/>
          <p:cNvSpPr/>
          <p:nvPr/>
        </p:nvSpPr>
        <p:spPr>
          <a:xfrm>
            <a:off x="6147360" y="3962520"/>
            <a:ext cx="47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0x4e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6" name="CustomShape 21"/>
          <p:cNvSpPr/>
          <p:nvPr/>
        </p:nvSpPr>
        <p:spPr>
          <a:xfrm>
            <a:off x="6745320" y="396972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0x61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7" name="CustomShape 22"/>
          <p:cNvSpPr/>
          <p:nvPr/>
        </p:nvSpPr>
        <p:spPr>
          <a:xfrm>
            <a:off x="7370640" y="396612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0x6d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8" name="CustomShape 23"/>
          <p:cNvSpPr/>
          <p:nvPr/>
        </p:nvSpPr>
        <p:spPr>
          <a:xfrm flipV="1" rot="10800000">
            <a:off x="6516000" y="3720600"/>
            <a:ext cx="488160" cy="775080"/>
          </a:xfrm>
          <a:prstGeom prst="curvedConnector3">
            <a:avLst>
              <a:gd name="adj1" fmla="val 146788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9" name="CustomShape 24"/>
          <p:cNvSpPr/>
          <p:nvPr/>
        </p:nvSpPr>
        <p:spPr>
          <a:xfrm>
            <a:off x="6517800" y="27763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0" name="CustomShape 25"/>
          <p:cNvSpPr/>
          <p:nvPr/>
        </p:nvSpPr>
        <p:spPr>
          <a:xfrm>
            <a:off x="6027120" y="3309840"/>
            <a:ext cx="182520" cy="8226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1" name="CustomShape 26"/>
          <p:cNvSpPr/>
          <p:nvPr/>
        </p:nvSpPr>
        <p:spPr>
          <a:xfrm>
            <a:off x="3886200" y="623232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32" name="CustomShape 27"/>
          <p:cNvSpPr/>
          <p:nvPr/>
        </p:nvSpPr>
        <p:spPr>
          <a:xfrm>
            <a:off x="3886200" y="638460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33" name="CustomShape 28"/>
          <p:cNvSpPr/>
          <p:nvPr/>
        </p:nvSpPr>
        <p:spPr>
          <a:xfrm>
            <a:off x="3886200" y="65372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34" name="CustomShape 29"/>
          <p:cNvSpPr/>
          <p:nvPr/>
        </p:nvSpPr>
        <p:spPr>
          <a:xfrm>
            <a:off x="3886200" y="668952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35" name="CustomShape 30"/>
          <p:cNvSpPr/>
          <p:nvPr/>
        </p:nvSpPr>
        <p:spPr>
          <a:xfrm>
            <a:off x="3310920" y="61221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6" name="CustomShape 31"/>
          <p:cNvSpPr/>
          <p:nvPr/>
        </p:nvSpPr>
        <p:spPr>
          <a:xfrm>
            <a:off x="3840120" y="66132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7" name="CustomShape 32"/>
          <p:cNvSpPr/>
          <p:nvPr/>
        </p:nvSpPr>
        <p:spPr>
          <a:xfrm>
            <a:off x="6932880" y="45399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38" name="CustomShape 33"/>
          <p:cNvSpPr/>
          <p:nvPr/>
        </p:nvSpPr>
        <p:spPr>
          <a:xfrm>
            <a:off x="6932880" y="46922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39" name="CustomShape 34"/>
          <p:cNvSpPr/>
          <p:nvPr/>
        </p:nvSpPr>
        <p:spPr>
          <a:xfrm>
            <a:off x="6932880" y="484452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40" name="CustomShape 35"/>
          <p:cNvSpPr/>
          <p:nvPr/>
        </p:nvSpPr>
        <p:spPr>
          <a:xfrm>
            <a:off x="6932880" y="49971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41" name="CustomShape 36"/>
          <p:cNvSpPr/>
          <p:nvPr/>
        </p:nvSpPr>
        <p:spPr>
          <a:xfrm>
            <a:off x="7414920" y="44298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42" name="CustomShape 37"/>
          <p:cNvSpPr/>
          <p:nvPr/>
        </p:nvSpPr>
        <p:spPr>
          <a:xfrm>
            <a:off x="6887160" y="4920840"/>
            <a:ext cx="299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3" name="CustomShape 38"/>
          <p:cNvSpPr/>
          <p:nvPr/>
        </p:nvSpPr>
        <p:spPr>
          <a:xfrm>
            <a:off x="8077320" y="452952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44" name="CustomShape 39"/>
          <p:cNvSpPr/>
          <p:nvPr/>
        </p:nvSpPr>
        <p:spPr>
          <a:xfrm>
            <a:off x="8077320" y="468180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45" name="CustomShape 40"/>
          <p:cNvSpPr/>
          <p:nvPr/>
        </p:nvSpPr>
        <p:spPr>
          <a:xfrm>
            <a:off x="8077320" y="48344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46" name="CustomShape 41"/>
          <p:cNvSpPr/>
          <p:nvPr/>
        </p:nvSpPr>
        <p:spPr>
          <a:xfrm>
            <a:off x="8077320" y="498672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47" name="CustomShape 42"/>
          <p:cNvSpPr/>
          <p:nvPr/>
        </p:nvSpPr>
        <p:spPr>
          <a:xfrm>
            <a:off x="8581320" y="44197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48" name="CustomShape 43"/>
          <p:cNvSpPr/>
          <p:nvPr/>
        </p:nvSpPr>
        <p:spPr>
          <a:xfrm>
            <a:off x="6907320" y="46296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49" name="CustomShape 44"/>
          <p:cNvSpPr/>
          <p:nvPr/>
        </p:nvSpPr>
        <p:spPr>
          <a:xfrm flipH="1" flipV="1" rot="5400000">
            <a:off x="8299440" y="3841560"/>
            <a:ext cx="10080" cy="1166040"/>
          </a:xfrm>
          <a:prstGeom prst="curvedConnector3">
            <a:avLst>
              <a:gd name="adj1" fmla="val 2322222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0" name="CustomShape 45"/>
          <p:cNvSpPr/>
          <p:nvPr/>
        </p:nvSpPr>
        <p:spPr>
          <a:xfrm>
            <a:off x="8146800" y="465948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36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1" name="CustomShape 46"/>
          <p:cNvSpPr/>
          <p:nvPr/>
        </p:nvSpPr>
        <p:spPr>
          <a:xfrm rot="5400000">
            <a:off x="346716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52" name="CustomShape 47"/>
          <p:cNvSpPr/>
          <p:nvPr/>
        </p:nvSpPr>
        <p:spPr>
          <a:xfrm rot="5400000">
            <a:off x="361980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53" name="CustomShape 48"/>
          <p:cNvSpPr/>
          <p:nvPr/>
        </p:nvSpPr>
        <p:spPr>
          <a:xfrm rot="5400000">
            <a:off x="377208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54" name="CustomShape 49"/>
          <p:cNvSpPr/>
          <p:nvPr/>
        </p:nvSpPr>
        <p:spPr>
          <a:xfrm rot="5400000">
            <a:off x="392436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55" name="CustomShape 50"/>
          <p:cNvSpPr/>
          <p:nvPr/>
        </p:nvSpPr>
        <p:spPr>
          <a:xfrm rot="5400000">
            <a:off x="407700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56" name="CustomShape 51"/>
          <p:cNvSpPr/>
          <p:nvPr/>
        </p:nvSpPr>
        <p:spPr>
          <a:xfrm rot="5400000">
            <a:off x="422928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57" name="CustomShape 52"/>
          <p:cNvSpPr/>
          <p:nvPr/>
        </p:nvSpPr>
        <p:spPr>
          <a:xfrm rot="5400000">
            <a:off x="438156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58" name="CustomShape 53"/>
          <p:cNvSpPr/>
          <p:nvPr/>
        </p:nvSpPr>
        <p:spPr>
          <a:xfrm rot="5400000">
            <a:off x="453420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59" name="CustomShape 54"/>
          <p:cNvSpPr/>
          <p:nvPr/>
        </p:nvSpPr>
        <p:spPr>
          <a:xfrm rot="5400000">
            <a:off x="468648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60" name="CustomShape 55"/>
          <p:cNvSpPr/>
          <p:nvPr/>
        </p:nvSpPr>
        <p:spPr>
          <a:xfrm rot="5400000">
            <a:off x="483876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61" name="CustomShape 56"/>
          <p:cNvSpPr/>
          <p:nvPr/>
        </p:nvSpPr>
        <p:spPr>
          <a:xfrm rot="5400000">
            <a:off x="499140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62" name="CustomShape 57"/>
          <p:cNvSpPr/>
          <p:nvPr/>
        </p:nvSpPr>
        <p:spPr>
          <a:xfrm rot="5400000">
            <a:off x="514368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63" name="CustomShape 58"/>
          <p:cNvSpPr/>
          <p:nvPr/>
        </p:nvSpPr>
        <p:spPr>
          <a:xfrm rot="5400000">
            <a:off x="529596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64" name="CustomShape 59"/>
          <p:cNvSpPr/>
          <p:nvPr/>
        </p:nvSpPr>
        <p:spPr>
          <a:xfrm rot="5400000">
            <a:off x="544860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65" name="CustomShape 60"/>
          <p:cNvSpPr/>
          <p:nvPr/>
        </p:nvSpPr>
        <p:spPr>
          <a:xfrm rot="5400000">
            <a:off x="560088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66" name="CustomShape 61"/>
          <p:cNvSpPr/>
          <p:nvPr/>
        </p:nvSpPr>
        <p:spPr>
          <a:xfrm rot="5400000">
            <a:off x="575316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67" name="CustomShape 62"/>
          <p:cNvSpPr/>
          <p:nvPr/>
        </p:nvSpPr>
        <p:spPr>
          <a:xfrm rot="5400000">
            <a:off x="590580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68" name="CustomShape 63"/>
          <p:cNvSpPr/>
          <p:nvPr/>
        </p:nvSpPr>
        <p:spPr>
          <a:xfrm rot="5400000">
            <a:off x="605808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69" name="CustomShape 64"/>
          <p:cNvSpPr/>
          <p:nvPr/>
        </p:nvSpPr>
        <p:spPr>
          <a:xfrm rot="5400000">
            <a:off x="621036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70" name="CustomShape 65"/>
          <p:cNvSpPr/>
          <p:nvPr/>
        </p:nvSpPr>
        <p:spPr>
          <a:xfrm rot="5400000">
            <a:off x="636300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71" name="CustomShape 66"/>
          <p:cNvSpPr/>
          <p:nvPr/>
        </p:nvSpPr>
        <p:spPr>
          <a:xfrm rot="5400000">
            <a:off x="651528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72" name="CustomShape 67"/>
          <p:cNvSpPr/>
          <p:nvPr/>
        </p:nvSpPr>
        <p:spPr>
          <a:xfrm rot="5400000">
            <a:off x="666756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73" name="CustomShape 68"/>
          <p:cNvSpPr/>
          <p:nvPr/>
        </p:nvSpPr>
        <p:spPr>
          <a:xfrm rot="5400000">
            <a:off x="682020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74" name="CustomShape 69"/>
          <p:cNvSpPr/>
          <p:nvPr/>
        </p:nvSpPr>
        <p:spPr>
          <a:xfrm rot="5400000">
            <a:off x="697248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75" name="CustomShape 70"/>
          <p:cNvSpPr/>
          <p:nvPr/>
        </p:nvSpPr>
        <p:spPr>
          <a:xfrm rot="5400000">
            <a:off x="712476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76" name="CustomShape 71"/>
          <p:cNvSpPr/>
          <p:nvPr/>
        </p:nvSpPr>
        <p:spPr>
          <a:xfrm rot="5400000">
            <a:off x="727740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77" name="CustomShape 72"/>
          <p:cNvSpPr/>
          <p:nvPr/>
        </p:nvSpPr>
        <p:spPr>
          <a:xfrm rot="5400000">
            <a:off x="742968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78" name="CustomShape 73"/>
          <p:cNvSpPr/>
          <p:nvPr/>
        </p:nvSpPr>
        <p:spPr>
          <a:xfrm rot="5400000">
            <a:off x="757116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79" name="CustomShape 74"/>
          <p:cNvSpPr/>
          <p:nvPr/>
        </p:nvSpPr>
        <p:spPr>
          <a:xfrm rot="5400000">
            <a:off x="772380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80" name="CustomShape 75"/>
          <p:cNvSpPr/>
          <p:nvPr/>
        </p:nvSpPr>
        <p:spPr>
          <a:xfrm rot="5400000">
            <a:off x="787608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81" name="CustomShape 76"/>
          <p:cNvSpPr/>
          <p:nvPr/>
        </p:nvSpPr>
        <p:spPr>
          <a:xfrm rot="5400000">
            <a:off x="802836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82" name="CustomShape 77"/>
          <p:cNvSpPr/>
          <p:nvPr/>
        </p:nvSpPr>
        <p:spPr>
          <a:xfrm rot="5400000">
            <a:off x="818100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83" name="CustomShape 78"/>
          <p:cNvSpPr/>
          <p:nvPr/>
        </p:nvSpPr>
        <p:spPr>
          <a:xfrm rot="5400000">
            <a:off x="833328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84" name="CustomShape 79"/>
          <p:cNvSpPr/>
          <p:nvPr/>
        </p:nvSpPr>
        <p:spPr>
          <a:xfrm rot="5400000">
            <a:off x="848556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85" name="CustomShape 80"/>
          <p:cNvSpPr/>
          <p:nvPr/>
        </p:nvSpPr>
        <p:spPr>
          <a:xfrm rot="5400000">
            <a:off x="863820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86" name="CustomShape 81"/>
          <p:cNvSpPr/>
          <p:nvPr/>
        </p:nvSpPr>
        <p:spPr>
          <a:xfrm rot="5400000">
            <a:off x="8790480" y="567684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87" name="CustomShape 82"/>
          <p:cNvSpPr/>
          <p:nvPr/>
        </p:nvSpPr>
        <p:spPr>
          <a:xfrm>
            <a:off x="3508200" y="52678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188" name="CustomShape 83"/>
          <p:cNvSpPr/>
          <p:nvPr/>
        </p:nvSpPr>
        <p:spPr>
          <a:xfrm>
            <a:off x="3856680" y="63669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89" name="CustomShape 84"/>
          <p:cNvSpPr/>
          <p:nvPr/>
        </p:nvSpPr>
        <p:spPr>
          <a:xfrm flipH="1" flipV="1" rot="5400000">
            <a:off x="3452760" y="5917320"/>
            <a:ext cx="369000" cy="39240"/>
          </a:xfrm>
          <a:prstGeom prst="curvedConnector4">
            <a:avLst>
              <a:gd name="adj1" fmla="val 39681"/>
              <a:gd name="adj2" fmla="val -1366971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0" name="CustomShape 85"/>
          <p:cNvSpPr/>
          <p:nvPr/>
        </p:nvSpPr>
        <p:spPr>
          <a:xfrm>
            <a:off x="3801600" y="5268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&lt;52&gt;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191" name="CustomShape 86"/>
          <p:cNvSpPr/>
          <p:nvPr/>
        </p:nvSpPr>
        <p:spPr>
          <a:xfrm>
            <a:off x="5126760" y="4752360"/>
            <a:ext cx="533160" cy="15192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92" name="CustomShape 87"/>
          <p:cNvSpPr/>
          <p:nvPr/>
        </p:nvSpPr>
        <p:spPr>
          <a:xfrm>
            <a:off x="5126760" y="4904640"/>
            <a:ext cx="533160" cy="15192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93" name="CustomShape 88"/>
          <p:cNvSpPr/>
          <p:nvPr/>
        </p:nvSpPr>
        <p:spPr>
          <a:xfrm>
            <a:off x="5126760" y="5056920"/>
            <a:ext cx="533160" cy="15192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94" name="CustomShape 89"/>
          <p:cNvSpPr/>
          <p:nvPr/>
        </p:nvSpPr>
        <p:spPr>
          <a:xfrm>
            <a:off x="5126760" y="5209560"/>
            <a:ext cx="533160" cy="15192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95" name="CustomShape 90"/>
          <p:cNvSpPr/>
          <p:nvPr/>
        </p:nvSpPr>
        <p:spPr>
          <a:xfrm>
            <a:off x="5609160" y="4691520"/>
            <a:ext cx="72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96" name="CustomShape 91"/>
          <p:cNvSpPr/>
          <p:nvPr/>
        </p:nvSpPr>
        <p:spPr>
          <a:xfrm>
            <a:off x="5076720" y="5154840"/>
            <a:ext cx="432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197" name="CustomShape 92"/>
          <p:cNvSpPr/>
          <p:nvPr/>
        </p:nvSpPr>
        <p:spPr>
          <a:xfrm>
            <a:off x="5097600" y="48870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&lt;52&gt;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98" name="CustomShape 93"/>
          <p:cNvSpPr/>
          <p:nvPr/>
        </p:nvSpPr>
        <p:spPr>
          <a:xfrm flipV="1" rot="10800000">
            <a:off x="5094360" y="5267880"/>
            <a:ext cx="1059840" cy="2120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9" name="CustomShape 94"/>
          <p:cNvSpPr/>
          <p:nvPr/>
        </p:nvSpPr>
        <p:spPr>
          <a:xfrm rot="16200000">
            <a:off x="3594240" y="5658840"/>
            <a:ext cx="26604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ff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00" name="CustomShape 95"/>
          <p:cNvSpPr/>
          <p:nvPr/>
        </p:nvSpPr>
        <p:spPr>
          <a:xfrm rot="16200000">
            <a:off x="3735000" y="5644800"/>
            <a:ext cx="2844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fe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01" name="CustomShape 96"/>
          <p:cNvSpPr/>
          <p:nvPr/>
        </p:nvSpPr>
        <p:spPr>
          <a:xfrm rot="16200000">
            <a:off x="3872160" y="565380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58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02" name="CustomShape 97"/>
          <p:cNvSpPr/>
          <p:nvPr/>
        </p:nvSpPr>
        <p:spPr>
          <a:xfrm rot="16200000">
            <a:off x="4187520" y="565848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69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03" name="CustomShape 98"/>
          <p:cNvSpPr/>
          <p:nvPr/>
        </p:nvSpPr>
        <p:spPr>
          <a:xfrm rot="16200000">
            <a:off x="4496400" y="5658480"/>
            <a:ext cx="307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04" name="CustomShape 99"/>
          <p:cNvSpPr/>
          <p:nvPr/>
        </p:nvSpPr>
        <p:spPr>
          <a:xfrm rot="16200000">
            <a:off x="4786560" y="565848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20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05" name="CustomShape 100"/>
          <p:cNvSpPr/>
          <p:nvPr/>
        </p:nvSpPr>
        <p:spPr>
          <a:xfrm rot="16200000">
            <a:off x="5101920" y="565848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63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06" name="CustomShape 101"/>
          <p:cNvSpPr/>
          <p:nvPr/>
        </p:nvSpPr>
        <p:spPr>
          <a:xfrm rot="16200000">
            <a:off x="5405760" y="565848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68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07" name="CustomShape 102"/>
          <p:cNvSpPr/>
          <p:nvPr/>
        </p:nvSpPr>
        <p:spPr>
          <a:xfrm rot="16200000">
            <a:off x="5703840" y="5658120"/>
            <a:ext cx="307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e0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08" name="CustomShape 103"/>
          <p:cNvSpPr/>
          <p:nvPr/>
        </p:nvSpPr>
        <p:spPr>
          <a:xfrm rot="16200000">
            <a:off x="6027840" y="5654160"/>
            <a:ext cx="2919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09" name="CustomShape 104"/>
          <p:cNvSpPr/>
          <p:nvPr/>
        </p:nvSpPr>
        <p:spPr>
          <a:xfrm rot="16200000">
            <a:off x="6321240" y="565776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20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10" name="CustomShape 105"/>
          <p:cNvSpPr/>
          <p:nvPr/>
        </p:nvSpPr>
        <p:spPr>
          <a:xfrm rot="16200000">
            <a:off x="6615360" y="565848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56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11" name="CustomShape 106"/>
          <p:cNvSpPr/>
          <p:nvPr/>
        </p:nvSpPr>
        <p:spPr>
          <a:xfrm rot="16200000">
            <a:off x="6930000" y="565920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69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12" name="CustomShape 107"/>
          <p:cNvSpPr/>
          <p:nvPr/>
        </p:nvSpPr>
        <p:spPr>
          <a:xfrm rot="16200000">
            <a:off x="7228800" y="5658120"/>
            <a:ext cx="307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c7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13" name="CustomShape 108"/>
          <p:cNvSpPr/>
          <p:nvPr/>
        </p:nvSpPr>
        <p:spPr>
          <a:xfrm rot="16200000">
            <a:off x="7380360" y="5654160"/>
            <a:ext cx="307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14" name="CustomShape 109"/>
          <p:cNvSpPr/>
          <p:nvPr/>
        </p:nvSpPr>
        <p:spPr>
          <a:xfrm rot="16200000">
            <a:off x="7517880" y="565416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15" name="CustomShape 110"/>
          <p:cNvSpPr/>
          <p:nvPr/>
        </p:nvSpPr>
        <p:spPr>
          <a:xfrm rot="16200000">
            <a:off x="7834320" y="565848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20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16" name="CustomShape 111"/>
          <p:cNvSpPr/>
          <p:nvPr/>
        </p:nvSpPr>
        <p:spPr>
          <a:xfrm rot="16200000">
            <a:off x="8132400" y="5658120"/>
            <a:ext cx="307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4e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17" name="CustomShape 112"/>
          <p:cNvSpPr/>
          <p:nvPr/>
        </p:nvSpPr>
        <p:spPr>
          <a:xfrm rot="16200000">
            <a:off x="8432280" y="565524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18" name="CustomShape 113"/>
          <p:cNvSpPr/>
          <p:nvPr/>
        </p:nvSpPr>
        <p:spPr>
          <a:xfrm rot="16200000">
            <a:off x="8748720" y="565848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6d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35" dur="indefinite" restart="never" nodeType="tmRoot">
          <p:childTnLst>
            <p:seq>
              <p:cTn id="4236" dur="indefinite" nodeType="mainSeq">
                <p:childTnLst>
                  <p:par>
                    <p:cTn id="4237" fill="hold">
                      <p:stCondLst>
                        <p:cond delay="indefinite"/>
                      </p:stCondLst>
                      <p:childTnLst>
                        <p:par>
                          <p:cTn id="4238" fill="hold">
                            <p:stCondLst>
                              <p:cond delay="0"/>
                            </p:stCondLst>
                            <p:childTnLst>
                              <p:par>
                                <p:cTn id="42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41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44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47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50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53"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56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59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62" dur="5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65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68"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71"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74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77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80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83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86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89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92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95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6" fill="hold">
                      <p:stCondLst>
                        <p:cond delay="indefinite"/>
                      </p:stCondLst>
                      <p:childTnLst>
                        <p:par>
                          <p:cTn id="4297" fill="hold">
                            <p:stCondLst>
                              <p:cond delay="0"/>
                            </p:stCondLst>
                            <p:childTnLst>
                              <p:par>
                                <p:cTn id="42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00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1" fill="hold">
                      <p:stCondLst>
                        <p:cond delay="indefinite"/>
                      </p:stCondLst>
                      <p:childTnLst>
                        <p:par>
                          <p:cTn id="4302" fill="hold">
                            <p:stCondLst>
                              <p:cond delay="0"/>
                            </p:stCondLst>
                            <p:childTnLst>
                              <p:par>
                                <p:cTn id="43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05" dur="500"/>
                                        <p:tgtEl>
                                          <p:spTgt spid="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08" dur="500"/>
                                        <p:tgtEl>
                                          <p:spTgt spid="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11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14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17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20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23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26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29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32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35"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38"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1" dur="500"/>
                                        <p:tgtEl>
                                          <p:spTgt spid="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4"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7"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50" dur="500"/>
                                        <p:tgtEl>
                                          <p:spTgt spid="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53" dur="500"/>
                                        <p:tgtEl>
                                          <p:spTgt spid="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56"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59"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62"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65"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68"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71"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74"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77"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0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3" dur="5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6" dur="5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9" dur="5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2"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5"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8" dur="500"/>
                                        <p:tgtEl>
                                          <p:spTgt spid="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01"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04" dur="500"/>
                                        <p:tgtEl>
                                          <p:spTgt spid="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07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0" dur="5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3" dur="500"/>
                                        <p:tgtEl>
                                          <p:spTgt spid="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6" dur="5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9"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22" dur="5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25" dur="5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28" dur="5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31"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34"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37" dur="500"/>
                                        <p:tgtEl>
                                          <p:spTgt spid="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0"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3"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6" dur="5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7" fill="hold">
                      <p:stCondLst>
                        <p:cond delay="indefinite"/>
                      </p:stCondLst>
                      <p:childTnLst>
                        <p:par>
                          <p:cTn id="4448" fill="hold">
                            <p:stCondLst>
                              <p:cond delay="0"/>
                            </p:stCondLst>
                            <p:childTnLst>
                              <p:par>
                                <p:cTn id="44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51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54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57"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0"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3"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6"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9" dur="5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72"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75"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78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81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84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87"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90"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93" dur="500"/>
                                        <p:tgtEl>
                                          <p:spTgt spid="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96" dur="500"/>
                                        <p:tgtEl>
                                          <p:spTgt spid="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99" dur="500"/>
                                        <p:tgtEl>
                                          <p:spTgt spid="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02"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05" dur="5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08" dur="5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CẤU TRÚC VÙNG NHỚ THÔ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(TẬP TIN VĂN BẢN 16-BIT)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20" name="TextShape 2"/>
          <p:cNvSpPr txBox="1"/>
          <p:nvPr/>
        </p:nvSpPr>
        <p:spPr>
          <a:xfrm>
            <a:off x="1435680" y="1447920"/>
            <a:ext cx="686988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tập tin văn bản 16-bit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0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fsize;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0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unicode16_Text* p = readFileUtf16(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"abc.inp"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 &amp;fsize);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0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nChar = (fsize - 2)/2;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0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(p != NULL) cout &lt;&lt; nChar &lt;&lt; endl;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0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nChar; i++)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36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 &lt;&lt; hex &lt;&lt; 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"0x"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&lt;&lt; (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)p-&gt;Data[i] &lt;&lt; 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"|"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0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free(p);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21" name="TextShape 3"/>
          <p:cNvSpPr txBox="1"/>
          <p:nvPr/>
        </p:nvSpPr>
        <p:spPr>
          <a:xfrm>
            <a:off x="8655480" y="636552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3F04169-98EA-4BB8-8930-8C14E050B123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22" name="CustomShape 4"/>
          <p:cNvSpPr/>
          <p:nvPr/>
        </p:nvSpPr>
        <p:spPr>
          <a:xfrm>
            <a:off x="1670760" y="5638680"/>
            <a:ext cx="38052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23" name="CustomShape 5"/>
          <p:cNvSpPr/>
          <p:nvPr/>
        </p:nvSpPr>
        <p:spPr>
          <a:xfrm>
            <a:off x="1670040" y="5730480"/>
            <a:ext cx="38052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24" name="CustomShape 6"/>
          <p:cNvSpPr/>
          <p:nvPr/>
        </p:nvSpPr>
        <p:spPr>
          <a:xfrm>
            <a:off x="1672200" y="5821200"/>
            <a:ext cx="38052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25" name="CustomShape 7"/>
          <p:cNvSpPr/>
          <p:nvPr/>
        </p:nvSpPr>
        <p:spPr>
          <a:xfrm>
            <a:off x="1672200" y="5913000"/>
            <a:ext cx="38052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26" name="CustomShape 8"/>
          <p:cNvSpPr/>
          <p:nvPr/>
        </p:nvSpPr>
        <p:spPr>
          <a:xfrm>
            <a:off x="1598400" y="5852160"/>
            <a:ext cx="3747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fsize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27" name="CustomShape 9"/>
          <p:cNvSpPr/>
          <p:nvPr/>
        </p:nvSpPr>
        <p:spPr>
          <a:xfrm>
            <a:off x="1374840" y="5591160"/>
            <a:ext cx="37008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228" name="CustomShape 10"/>
          <p:cNvSpPr/>
          <p:nvPr/>
        </p:nvSpPr>
        <p:spPr>
          <a:xfrm>
            <a:off x="2635200" y="5640840"/>
            <a:ext cx="38052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29" name="CustomShape 11"/>
          <p:cNvSpPr/>
          <p:nvPr/>
        </p:nvSpPr>
        <p:spPr>
          <a:xfrm>
            <a:off x="2634120" y="5732640"/>
            <a:ext cx="38052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30" name="CustomShape 12"/>
          <p:cNvSpPr/>
          <p:nvPr/>
        </p:nvSpPr>
        <p:spPr>
          <a:xfrm>
            <a:off x="2636280" y="5823360"/>
            <a:ext cx="38052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31" name="CustomShape 13"/>
          <p:cNvSpPr/>
          <p:nvPr/>
        </p:nvSpPr>
        <p:spPr>
          <a:xfrm>
            <a:off x="2636280" y="5915160"/>
            <a:ext cx="38052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32" name="CustomShape 14"/>
          <p:cNvSpPr/>
          <p:nvPr/>
        </p:nvSpPr>
        <p:spPr>
          <a:xfrm>
            <a:off x="2570400" y="5838840"/>
            <a:ext cx="2329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33" name="CustomShape 15"/>
          <p:cNvSpPr/>
          <p:nvPr/>
        </p:nvSpPr>
        <p:spPr>
          <a:xfrm>
            <a:off x="2334600" y="5592960"/>
            <a:ext cx="37008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234" name="CustomShape 16"/>
          <p:cNvSpPr/>
          <p:nvPr/>
        </p:nvSpPr>
        <p:spPr>
          <a:xfrm>
            <a:off x="1682280" y="6353280"/>
            <a:ext cx="38052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35" name="CustomShape 17"/>
          <p:cNvSpPr/>
          <p:nvPr/>
        </p:nvSpPr>
        <p:spPr>
          <a:xfrm>
            <a:off x="1681560" y="6444720"/>
            <a:ext cx="38052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36" name="CustomShape 18"/>
          <p:cNvSpPr/>
          <p:nvPr/>
        </p:nvSpPr>
        <p:spPr>
          <a:xfrm>
            <a:off x="1683720" y="6535440"/>
            <a:ext cx="38052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37" name="CustomShape 19"/>
          <p:cNvSpPr/>
          <p:nvPr/>
        </p:nvSpPr>
        <p:spPr>
          <a:xfrm>
            <a:off x="1683720" y="6627240"/>
            <a:ext cx="38052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38" name="CustomShape 20"/>
          <p:cNvSpPr/>
          <p:nvPr/>
        </p:nvSpPr>
        <p:spPr>
          <a:xfrm>
            <a:off x="1609560" y="6566400"/>
            <a:ext cx="4327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nChar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39" name="CustomShape 21"/>
          <p:cNvSpPr/>
          <p:nvPr/>
        </p:nvSpPr>
        <p:spPr>
          <a:xfrm>
            <a:off x="1386360" y="6305400"/>
            <a:ext cx="37008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240" name="CustomShape 22"/>
          <p:cNvSpPr/>
          <p:nvPr/>
        </p:nvSpPr>
        <p:spPr>
          <a:xfrm rot="5400000">
            <a:off x="332568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1" name="CustomShape 23"/>
          <p:cNvSpPr/>
          <p:nvPr/>
        </p:nvSpPr>
        <p:spPr>
          <a:xfrm rot="5400000">
            <a:off x="347796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2" name="CustomShape 24"/>
          <p:cNvSpPr/>
          <p:nvPr/>
        </p:nvSpPr>
        <p:spPr>
          <a:xfrm rot="5400000">
            <a:off x="363060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3" name="CustomShape 25"/>
          <p:cNvSpPr/>
          <p:nvPr/>
        </p:nvSpPr>
        <p:spPr>
          <a:xfrm rot="5400000">
            <a:off x="378288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4" name="CustomShape 26"/>
          <p:cNvSpPr/>
          <p:nvPr/>
        </p:nvSpPr>
        <p:spPr>
          <a:xfrm rot="5400000">
            <a:off x="393516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5" name="CustomShape 27"/>
          <p:cNvSpPr/>
          <p:nvPr/>
        </p:nvSpPr>
        <p:spPr>
          <a:xfrm rot="5400000">
            <a:off x="408780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6" name="CustomShape 28"/>
          <p:cNvSpPr/>
          <p:nvPr/>
        </p:nvSpPr>
        <p:spPr>
          <a:xfrm rot="5400000">
            <a:off x="424008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7" name="CustomShape 29"/>
          <p:cNvSpPr/>
          <p:nvPr/>
        </p:nvSpPr>
        <p:spPr>
          <a:xfrm rot="5400000">
            <a:off x="439236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8" name="CustomShape 30"/>
          <p:cNvSpPr/>
          <p:nvPr/>
        </p:nvSpPr>
        <p:spPr>
          <a:xfrm rot="5400000">
            <a:off x="454500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9" name="CustomShape 31"/>
          <p:cNvSpPr/>
          <p:nvPr/>
        </p:nvSpPr>
        <p:spPr>
          <a:xfrm rot="5400000">
            <a:off x="469728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0" name="CustomShape 32"/>
          <p:cNvSpPr/>
          <p:nvPr/>
        </p:nvSpPr>
        <p:spPr>
          <a:xfrm rot="5400000">
            <a:off x="484956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1" name="CustomShape 33"/>
          <p:cNvSpPr/>
          <p:nvPr/>
        </p:nvSpPr>
        <p:spPr>
          <a:xfrm rot="5400000">
            <a:off x="500220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2" name="CustomShape 34"/>
          <p:cNvSpPr/>
          <p:nvPr/>
        </p:nvSpPr>
        <p:spPr>
          <a:xfrm rot="5400000">
            <a:off x="515448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3" name="CustomShape 35"/>
          <p:cNvSpPr/>
          <p:nvPr/>
        </p:nvSpPr>
        <p:spPr>
          <a:xfrm rot="5400000">
            <a:off x="530676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4" name="CustomShape 36"/>
          <p:cNvSpPr/>
          <p:nvPr/>
        </p:nvSpPr>
        <p:spPr>
          <a:xfrm rot="5400000">
            <a:off x="545940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5" name="CustomShape 37"/>
          <p:cNvSpPr/>
          <p:nvPr/>
        </p:nvSpPr>
        <p:spPr>
          <a:xfrm rot="5400000">
            <a:off x="561168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6" name="CustomShape 38"/>
          <p:cNvSpPr/>
          <p:nvPr/>
        </p:nvSpPr>
        <p:spPr>
          <a:xfrm rot="5400000">
            <a:off x="576396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7" name="CustomShape 39"/>
          <p:cNvSpPr/>
          <p:nvPr/>
        </p:nvSpPr>
        <p:spPr>
          <a:xfrm rot="5400000">
            <a:off x="591660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8" name="CustomShape 40"/>
          <p:cNvSpPr/>
          <p:nvPr/>
        </p:nvSpPr>
        <p:spPr>
          <a:xfrm rot="5400000">
            <a:off x="606888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9" name="CustomShape 41"/>
          <p:cNvSpPr/>
          <p:nvPr/>
        </p:nvSpPr>
        <p:spPr>
          <a:xfrm rot="5400000">
            <a:off x="622116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0" name="CustomShape 42"/>
          <p:cNvSpPr/>
          <p:nvPr/>
        </p:nvSpPr>
        <p:spPr>
          <a:xfrm rot="5400000">
            <a:off x="637380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1" name="CustomShape 43"/>
          <p:cNvSpPr/>
          <p:nvPr/>
        </p:nvSpPr>
        <p:spPr>
          <a:xfrm rot="5400000">
            <a:off x="652608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2" name="CustomShape 44"/>
          <p:cNvSpPr/>
          <p:nvPr/>
        </p:nvSpPr>
        <p:spPr>
          <a:xfrm rot="5400000">
            <a:off x="667836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3" name="CustomShape 45"/>
          <p:cNvSpPr/>
          <p:nvPr/>
        </p:nvSpPr>
        <p:spPr>
          <a:xfrm rot="5400000">
            <a:off x="683100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4" name="CustomShape 46"/>
          <p:cNvSpPr/>
          <p:nvPr/>
        </p:nvSpPr>
        <p:spPr>
          <a:xfrm rot="5400000">
            <a:off x="698328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5" name="CustomShape 47"/>
          <p:cNvSpPr/>
          <p:nvPr/>
        </p:nvSpPr>
        <p:spPr>
          <a:xfrm rot="5400000">
            <a:off x="713556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6" name="CustomShape 48"/>
          <p:cNvSpPr/>
          <p:nvPr/>
        </p:nvSpPr>
        <p:spPr>
          <a:xfrm rot="5400000">
            <a:off x="728820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7" name="CustomShape 49"/>
          <p:cNvSpPr/>
          <p:nvPr/>
        </p:nvSpPr>
        <p:spPr>
          <a:xfrm rot="5400000">
            <a:off x="742968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8" name="CustomShape 50"/>
          <p:cNvSpPr/>
          <p:nvPr/>
        </p:nvSpPr>
        <p:spPr>
          <a:xfrm rot="5400000">
            <a:off x="758196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9" name="CustomShape 51"/>
          <p:cNvSpPr/>
          <p:nvPr/>
        </p:nvSpPr>
        <p:spPr>
          <a:xfrm rot="5400000">
            <a:off x="773460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0" name="CustomShape 52"/>
          <p:cNvSpPr/>
          <p:nvPr/>
        </p:nvSpPr>
        <p:spPr>
          <a:xfrm rot="5400000">
            <a:off x="788688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1" name="CustomShape 53"/>
          <p:cNvSpPr/>
          <p:nvPr/>
        </p:nvSpPr>
        <p:spPr>
          <a:xfrm rot="5400000">
            <a:off x="803916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2" name="CustomShape 54"/>
          <p:cNvSpPr/>
          <p:nvPr/>
        </p:nvSpPr>
        <p:spPr>
          <a:xfrm rot="5400000">
            <a:off x="819180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3" name="CustomShape 55"/>
          <p:cNvSpPr/>
          <p:nvPr/>
        </p:nvSpPr>
        <p:spPr>
          <a:xfrm rot="5400000">
            <a:off x="834408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4" name="CustomShape 56"/>
          <p:cNvSpPr/>
          <p:nvPr/>
        </p:nvSpPr>
        <p:spPr>
          <a:xfrm rot="5400000">
            <a:off x="849636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5" name="CustomShape 57"/>
          <p:cNvSpPr/>
          <p:nvPr/>
        </p:nvSpPr>
        <p:spPr>
          <a:xfrm rot="5400000">
            <a:off x="8649000" y="6278760"/>
            <a:ext cx="533160" cy="151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6" name="CustomShape 58"/>
          <p:cNvSpPr/>
          <p:nvPr/>
        </p:nvSpPr>
        <p:spPr>
          <a:xfrm>
            <a:off x="3366720" y="58698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77" name="CustomShape 59"/>
          <p:cNvSpPr/>
          <p:nvPr/>
        </p:nvSpPr>
        <p:spPr>
          <a:xfrm>
            <a:off x="3660120" y="58705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&lt;52&gt;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78" name="CustomShape 60"/>
          <p:cNvSpPr/>
          <p:nvPr/>
        </p:nvSpPr>
        <p:spPr>
          <a:xfrm>
            <a:off x="4985280" y="5354280"/>
            <a:ext cx="533160" cy="15192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9" name="CustomShape 61"/>
          <p:cNvSpPr/>
          <p:nvPr/>
        </p:nvSpPr>
        <p:spPr>
          <a:xfrm>
            <a:off x="4985280" y="5506560"/>
            <a:ext cx="533160" cy="15192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80" name="CustomShape 62"/>
          <p:cNvSpPr/>
          <p:nvPr/>
        </p:nvSpPr>
        <p:spPr>
          <a:xfrm>
            <a:off x="4985280" y="5658840"/>
            <a:ext cx="533160" cy="15192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81" name="CustomShape 63"/>
          <p:cNvSpPr/>
          <p:nvPr/>
        </p:nvSpPr>
        <p:spPr>
          <a:xfrm>
            <a:off x="4985280" y="5811480"/>
            <a:ext cx="533160" cy="15192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82" name="CustomShape 64"/>
          <p:cNvSpPr/>
          <p:nvPr/>
        </p:nvSpPr>
        <p:spPr>
          <a:xfrm>
            <a:off x="5467320" y="5293440"/>
            <a:ext cx="72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83" name="CustomShape 65"/>
          <p:cNvSpPr/>
          <p:nvPr/>
        </p:nvSpPr>
        <p:spPr>
          <a:xfrm>
            <a:off x="4935240" y="5756760"/>
            <a:ext cx="432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84" name="CustomShape 66"/>
          <p:cNvSpPr/>
          <p:nvPr/>
        </p:nvSpPr>
        <p:spPr>
          <a:xfrm>
            <a:off x="4955760" y="54889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&lt;52&gt;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85" name="CustomShape 67"/>
          <p:cNvSpPr/>
          <p:nvPr/>
        </p:nvSpPr>
        <p:spPr>
          <a:xfrm flipV="1" rot="10800000">
            <a:off x="4952520" y="5869800"/>
            <a:ext cx="1059840" cy="2120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6" name="CustomShape 68"/>
          <p:cNvSpPr/>
          <p:nvPr/>
        </p:nvSpPr>
        <p:spPr>
          <a:xfrm rot="16200000">
            <a:off x="3452400" y="6260760"/>
            <a:ext cx="26604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ff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87" name="CustomShape 69"/>
          <p:cNvSpPr/>
          <p:nvPr/>
        </p:nvSpPr>
        <p:spPr>
          <a:xfrm rot="16200000">
            <a:off x="3593520" y="6246720"/>
            <a:ext cx="2844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fe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88" name="CustomShape 70"/>
          <p:cNvSpPr/>
          <p:nvPr/>
        </p:nvSpPr>
        <p:spPr>
          <a:xfrm rot="16200000">
            <a:off x="3730320" y="625572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58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89" name="CustomShape 71"/>
          <p:cNvSpPr/>
          <p:nvPr/>
        </p:nvSpPr>
        <p:spPr>
          <a:xfrm rot="16200000">
            <a:off x="4046040" y="626040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69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0" name="CustomShape 72"/>
          <p:cNvSpPr/>
          <p:nvPr/>
        </p:nvSpPr>
        <p:spPr>
          <a:xfrm rot="16200000">
            <a:off x="4354560" y="6260400"/>
            <a:ext cx="307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1" name="CustomShape 73"/>
          <p:cNvSpPr/>
          <p:nvPr/>
        </p:nvSpPr>
        <p:spPr>
          <a:xfrm rot="16200000">
            <a:off x="4644720" y="626040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20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2" name="CustomShape 74"/>
          <p:cNvSpPr/>
          <p:nvPr/>
        </p:nvSpPr>
        <p:spPr>
          <a:xfrm rot="16200000">
            <a:off x="4960440" y="626040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63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3" name="CustomShape 75"/>
          <p:cNvSpPr/>
          <p:nvPr/>
        </p:nvSpPr>
        <p:spPr>
          <a:xfrm rot="16200000">
            <a:off x="5264280" y="626040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68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4" name="CustomShape 76"/>
          <p:cNvSpPr/>
          <p:nvPr/>
        </p:nvSpPr>
        <p:spPr>
          <a:xfrm rot="16200000">
            <a:off x="5562360" y="6260040"/>
            <a:ext cx="307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e0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5" name="CustomShape 77"/>
          <p:cNvSpPr/>
          <p:nvPr/>
        </p:nvSpPr>
        <p:spPr>
          <a:xfrm rot="16200000">
            <a:off x="5886360" y="6256080"/>
            <a:ext cx="2919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6" name="CustomShape 78"/>
          <p:cNvSpPr/>
          <p:nvPr/>
        </p:nvSpPr>
        <p:spPr>
          <a:xfrm rot="16200000">
            <a:off x="6179400" y="625968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20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7" name="CustomShape 79"/>
          <p:cNvSpPr/>
          <p:nvPr/>
        </p:nvSpPr>
        <p:spPr>
          <a:xfrm rot="16200000">
            <a:off x="6473520" y="626040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56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8" name="CustomShape 80"/>
          <p:cNvSpPr/>
          <p:nvPr/>
        </p:nvSpPr>
        <p:spPr>
          <a:xfrm rot="16200000">
            <a:off x="6788160" y="626112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69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9" name="CustomShape 81"/>
          <p:cNvSpPr/>
          <p:nvPr/>
        </p:nvSpPr>
        <p:spPr>
          <a:xfrm rot="16200000">
            <a:off x="7087320" y="6260040"/>
            <a:ext cx="307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c7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00" name="CustomShape 82"/>
          <p:cNvSpPr/>
          <p:nvPr/>
        </p:nvSpPr>
        <p:spPr>
          <a:xfrm rot="16200000">
            <a:off x="7238520" y="6256080"/>
            <a:ext cx="307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01" name="CustomShape 83"/>
          <p:cNvSpPr/>
          <p:nvPr/>
        </p:nvSpPr>
        <p:spPr>
          <a:xfrm rot="16200000">
            <a:off x="7376400" y="625608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02" name="CustomShape 84"/>
          <p:cNvSpPr/>
          <p:nvPr/>
        </p:nvSpPr>
        <p:spPr>
          <a:xfrm rot="16200000">
            <a:off x="7692840" y="626040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20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03" name="CustomShape 85"/>
          <p:cNvSpPr/>
          <p:nvPr/>
        </p:nvSpPr>
        <p:spPr>
          <a:xfrm rot="16200000">
            <a:off x="7990920" y="6260040"/>
            <a:ext cx="307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4e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04" name="CustomShape 86"/>
          <p:cNvSpPr/>
          <p:nvPr/>
        </p:nvSpPr>
        <p:spPr>
          <a:xfrm rot="16200000">
            <a:off x="8290800" y="625716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05" name="CustomShape 87"/>
          <p:cNvSpPr/>
          <p:nvPr/>
        </p:nvSpPr>
        <p:spPr>
          <a:xfrm rot="16200000">
            <a:off x="8607240" y="6260400"/>
            <a:ext cx="315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6d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06" name="CustomShape 88"/>
          <p:cNvSpPr/>
          <p:nvPr/>
        </p:nvSpPr>
        <p:spPr>
          <a:xfrm>
            <a:off x="1701000" y="5668920"/>
            <a:ext cx="297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Times New Roman"/>
              </a:rPr>
              <a:t>36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07" name="CustomShape 89"/>
          <p:cNvSpPr/>
          <p:nvPr/>
        </p:nvSpPr>
        <p:spPr>
          <a:xfrm>
            <a:off x="2626560" y="5712120"/>
            <a:ext cx="428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08" name="CustomShape 90"/>
          <p:cNvSpPr/>
          <p:nvPr/>
        </p:nvSpPr>
        <p:spPr>
          <a:xfrm>
            <a:off x="3056400" y="5827680"/>
            <a:ext cx="299520" cy="1728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9" name="CustomShape 91"/>
          <p:cNvSpPr/>
          <p:nvPr/>
        </p:nvSpPr>
        <p:spPr>
          <a:xfrm>
            <a:off x="1724040" y="6408360"/>
            <a:ext cx="297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Times New Roman"/>
              </a:rPr>
              <a:t>17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09" dur="indefinite" restart="never" nodeType="tmRoot">
          <p:childTnLst>
            <p:seq>
              <p:cTn id="4510" dur="indefinite" nodeType="mainSeq">
                <p:childTnLst>
                  <p:par>
                    <p:cTn id="4511" fill="hold">
                      <p:stCondLst>
                        <p:cond delay="indefinite"/>
                      </p:stCondLst>
                      <p:childTnLst>
                        <p:par>
                          <p:cTn id="4512" fill="hold">
                            <p:stCondLst>
                              <p:cond delay="0"/>
                            </p:stCondLst>
                            <p:childTnLst>
                              <p:par>
                                <p:cTn id="45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15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18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21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24"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27"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30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1" fill="hold">
                      <p:stCondLst>
                        <p:cond delay="indefinite"/>
                      </p:stCondLst>
                      <p:childTnLst>
                        <p:par>
                          <p:cTn id="4532" fill="hold">
                            <p:stCondLst>
                              <p:cond delay="0"/>
                            </p:stCondLst>
                            <p:childTnLst>
                              <p:par>
                                <p:cTn id="45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35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38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41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44"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47" dur="5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50"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53" dur="5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56" dur="500"/>
                                        <p:tgtEl>
                                          <p:spTgt spid="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59" dur="500"/>
                                        <p:tgtEl>
                                          <p:spTgt spid="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62" dur="500"/>
                                        <p:tgtEl>
                                          <p:spTgt spid="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65" dur="5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68"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1" dur="500"/>
                                        <p:tgtEl>
                                          <p:spTgt spid="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4" dur="500"/>
                                        <p:tgtEl>
                                          <p:spTgt spid="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7"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80" dur="500"/>
                                        <p:tgtEl>
                                          <p:spTgt spid="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83"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86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89" dur="500"/>
                                        <p:tgtEl>
                                          <p:spTgt spid="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2" dur="5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5" dur="500"/>
                                        <p:tgtEl>
                                          <p:spTgt spid="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8" dur="500"/>
                                        <p:tgtEl>
                                          <p:spTgt spid="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01" dur="500"/>
                                        <p:tgtEl>
                                          <p:spTgt spid="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04" dur="500"/>
                                        <p:tgtEl>
                                          <p:spTgt spid="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07" dur="5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10" dur="500"/>
                                        <p:tgtEl>
                                          <p:spTgt spid="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13" dur="5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16" dur="500"/>
                                        <p:tgtEl>
                                          <p:spTgt spid="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19" dur="5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2"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5"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8" dur="500"/>
                                        <p:tgtEl>
                                          <p:spTgt spid="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31" dur="500"/>
                                        <p:tgtEl>
                                          <p:spTgt spid="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34" dur="500"/>
                                        <p:tgtEl>
                                          <p:spTgt spid="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37" dur="500"/>
                                        <p:tgtEl>
                                          <p:spTgt spid="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40" dur="500"/>
                                        <p:tgtEl>
                                          <p:spTgt spid="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43" dur="500"/>
                                        <p:tgtEl>
                                          <p:spTgt spid="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46" dur="500"/>
                                        <p:tgtEl>
                                          <p:spTgt spid="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49" dur="500"/>
                                        <p:tgtEl>
                                          <p:spTgt spid="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52" dur="5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55" dur="5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58" dur="5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61" dur="500"/>
                                        <p:tgtEl>
                                          <p:spTgt spid="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64" dur="500"/>
                                        <p:tgtEl>
                                          <p:spTgt spid="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67"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0"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3" dur="500"/>
                                        <p:tgtEl>
                                          <p:spTgt spid="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6" dur="5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9"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82"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85" dur="5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88"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91" dur="5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94" dur="500"/>
                                        <p:tgtEl>
                                          <p:spTgt spid="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97" dur="5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0"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3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6"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9"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12" dur="5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15"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18"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21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24" dur="5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27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0"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3"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6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9"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42"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45" dur="5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48" dur="5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51" dur="500"/>
                                        <p:tgtEl>
                                          <p:spTgt spid="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54"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57"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8" fill="hold">
                      <p:stCondLst>
                        <p:cond delay="indefinite"/>
                      </p:stCondLst>
                      <p:childTnLst>
                        <p:par>
                          <p:cTn id="4759" fill="hold">
                            <p:stCondLst>
                              <p:cond delay="0"/>
                            </p:stCondLst>
                            <p:childTnLst>
                              <p:par>
                                <p:cTn id="47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62" dur="5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65"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68"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71" dur="5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74"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77"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80" dur="500"/>
                                        <p:tgtEl>
                                          <p:spTgt spid="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1" fill="hold">
                      <p:stCondLst>
                        <p:cond delay="indefinite"/>
                      </p:stCondLst>
                      <p:childTnLst>
                        <p:par>
                          <p:cTn id="4782" fill="hold">
                            <p:stCondLst>
                              <p:cond delay="0"/>
                            </p:stCondLst>
                            <p:childTnLst>
                              <p:par>
                                <p:cTn id="4783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84" dur="500" fill="hold"/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5" fill="hold">
                            <p:stCondLst>
                              <p:cond delay="500"/>
                            </p:stCondLst>
                            <p:childTnLst>
                              <p:par>
                                <p:cTn id="4786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87" dur="500" fill="hold"/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8" fill="hold">
                            <p:stCondLst>
                              <p:cond delay="1000"/>
                            </p:stCondLst>
                            <p:childTnLst>
                              <p:par>
                                <p:cTn id="4789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90" dur="500" fill="hold"/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1" fill="hold">
                            <p:stCondLst>
                              <p:cond delay="1500"/>
                            </p:stCondLst>
                            <p:childTnLst>
                              <p:par>
                                <p:cTn id="4792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93" dur="500" fill="hold"/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4" fill="hold">
                            <p:stCondLst>
                              <p:cond delay="2000"/>
                            </p:stCondLst>
                            <p:childTnLst>
                              <p:par>
                                <p:cTn id="4795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96" dur="500" fill="hold"/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7" fill="hold">
                            <p:stCondLst>
                              <p:cond delay="2500"/>
                            </p:stCondLst>
                            <p:childTnLst>
                              <p:par>
                                <p:cTn id="4798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99" dur="500" fill="hold"/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0" fill="hold">
                            <p:stCondLst>
                              <p:cond delay="3000"/>
                            </p:stCondLst>
                            <p:childTnLst>
                              <p:par>
                                <p:cTn id="4801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02" dur="500" fill="hold"/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3" fill="hold">
                            <p:stCondLst>
                              <p:cond delay="3500"/>
                            </p:stCondLst>
                            <p:childTnLst>
                              <p:par>
                                <p:cTn id="4804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05" dur="500" fill="hold"/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6" fill="hold">
                            <p:stCondLst>
                              <p:cond delay="4000"/>
                            </p:stCondLst>
                            <p:childTnLst>
                              <p:par>
                                <p:cTn id="4807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08" dur="500" fill="hold"/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9" fill="hold">
                            <p:stCondLst>
                              <p:cond delay="4500"/>
                            </p:stCondLst>
                            <p:childTnLst>
                              <p:par>
                                <p:cTn id="4810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11" dur="500" fill="hold"/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2" fill="hold">
                            <p:stCondLst>
                              <p:cond delay="5000"/>
                            </p:stCondLst>
                            <p:childTnLst>
                              <p:par>
                                <p:cTn id="4813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14" dur="500" fill="hold"/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5" fill="hold">
                            <p:stCondLst>
                              <p:cond delay="5500"/>
                            </p:stCondLst>
                            <p:childTnLst>
                              <p:par>
                                <p:cTn id="4816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17" dur="500" fill="hold"/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8" fill="hold">
                            <p:stCondLst>
                              <p:cond delay="6000"/>
                            </p:stCondLst>
                            <p:childTnLst>
                              <p:par>
                                <p:cTn id="4819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20" dur="500" fill="hold"/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21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22" dur="500" fill="hold"/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3" fill="hold">
                            <p:stCondLst>
                              <p:cond delay="6500"/>
                            </p:stCondLst>
                            <p:childTnLst>
                              <p:par>
                                <p:cTn id="4824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25" dur="500" fill="hold"/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6" fill="hold">
                            <p:stCondLst>
                              <p:cond delay="7000"/>
                            </p:stCondLst>
                            <p:childTnLst>
                              <p:par>
                                <p:cTn id="4827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28" dur="500" fill="hold"/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9" fill="hold">
                            <p:stCondLst>
                              <p:cond delay="7500"/>
                            </p:stCondLst>
                            <p:childTnLst>
                              <p:par>
                                <p:cTn id="4830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31" dur="500" fill="hold"/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2" fill="hold">
                            <p:stCondLst>
                              <p:cond delay="8000"/>
                            </p:stCondLst>
                            <p:childTnLst>
                              <p:par>
                                <p:cTn id="4833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34" dur="500" fill="hold"/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5" fill="hold">
                      <p:stCondLst>
                        <p:cond delay="indefinite"/>
                      </p:stCondLst>
                      <p:childTnLst>
                        <p:par>
                          <p:cTn id="4836" fill="hold">
                            <p:stCondLst>
                              <p:cond delay="0"/>
                            </p:stCondLst>
                            <p:childTnLst>
                              <p:par>
                                <p:cTn id="483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38" dur="5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41" dur="500"/>
                                        <p:tgtEl>
                                          <p:spTgt spid="2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44" dur="500"/>
                                        <p:tgtEl>
                                          <p:spTgt spid="2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47" dur="500"/>
                                        <p:tgtEl>
                                          <p:spTgt spid="2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50" dur="5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53"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56" dur="500"/>
                                        <p:tgtEl>
                                          <p:spTgt spid="2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59" dur="500"/>
                                        <p:tgtEl>
                                          <p:spTgt spid="2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62"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65" dur="500"/>
                                        <p:tgtEl>
                                          <p:spTgt spid="2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68"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71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74" dur="500"/>
                                        <p:tgtEl>
                                          <p:spTgt spid="2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77" dur="5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80" dur="500"/>
                                        <p:tgtEl>
                                          <p:spTgt spid="2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83" dur="500"/>
                                        <p:tgtEl>
                                          <p:spTgt spid="2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86" dur="500"/>
                                        <p:tgtEl>
                                          <p:spTgt spid="2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89" dur="500"/>
                                        <p:tgtEl>
                                          <p:spTgt spid="2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92" dur="5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95" dur="500"/>
                                        <p:tgtEl>
                                          <p:spTgt spid="2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98" dur="5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01" dur="500"/>
                                        <p:tgtEl>
                                          <p:spTgt spid="2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04" dur="5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07"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10"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13" dur="500"/>
                                        <p:tgtEl>
                                          <p:spTgt spid="2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16" dur="500"/>
                                        <p:tgtEl>
                                          <p:spTgt spid="2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19" dur="500"/>
                                        <p:tgtEl>
                                          <p:spTgt spid="2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22" dur="500"/>
                                        <p:tgtEl>
                                          <p:spTgt spid="2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25" dur="500"/>
                                        <p:tgtEl>
                                          <p:spTgt spid="2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28" dur="500"/>
                                        <p:tgtEl>
                                          <p:spTgt spid="2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31" dur="500"/>
                                        <p:tgtEl>
                                          <p:spTgt spid="2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34" dur="500"/>
                                        <p:tgtEl>
                                          <p:spTgt spid="2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37" dur="5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40" dur="5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43" dur="5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46" dur="500"/>
                                        <p:tgtEl>
                                          <p:spTgt spid="2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49" dur="500"/>
                                        <p:tgtEl>
                                          <p:spTgt spid="2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52"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55"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58" dur="500"/>
                                        <p:tgtEl>
                                          <p:spTgt spid="2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61" dur="5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64"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67"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70" dur="5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73"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76" dur="5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79" dur="500"/>
                                        <p:tgtEl>
                                          <p:spTgt spid="2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82" dur="5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85"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88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91"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94"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97" dur="5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00"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03"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06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09" dur="5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12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15"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18"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21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24"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27"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30" dur="5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33" dur="5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5" fill="hold">
                            <p:stCondLst>
                              <p:cond delay="500"/>
                            </p:stCondLst>
                            <p:childTnLst>
                              <p:par>
                                <p:cTn id="5036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37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40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43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46"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49"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52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55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58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61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64"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67" dur="5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70"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73" dur="500"/>
                                        <p:tgtEl>
                                          <p:spTgt spid="2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76"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79"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82" dur="5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85"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88"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91" dur="5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94"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97"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100" dur="500"/>
                                        <p:tgtEl>
                                          <p:spTgt spid="2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(KÍCH THƯỚC)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3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(cần dùng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pragma pack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(1))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offset;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union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cw;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cb[4];};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}HeadStruct;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Vers[1];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Point* Vers;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PolygonP;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70431B0-9172-4C2B-A6DE-D0DFC87E7398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4648320" y="3840120"/>
            <a:ext cx="398016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HeadStruct aDat;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HeadStruct* pDat = &amp;aDat;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Line 5"/>
          <p:cNvSpPr/>
          <p:nvPr/>
        </p:nvSpPr>
        <p:spPr>
          <a:xfrm>
            <a:off x="4572000" y="3886200"/>
            <a:ext cx="0" cy="292608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6"/>
          <p:cNvSpPr/>
          <p:nvPr/>
        </p:nvSpPr>
        <p:spPr>
          <a:xfrm>
            <a:off x="4572000" y="3886200"/>
            <a:ext cx="4132800" cy="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7"/>
          <p:cNvSpPr/>
          <p:nvPr/>
        </p:nvSpPr>
        <p:spPr>
          <a:xfrm>
            <a:off x="4717080" y="5105520"/>
            <a:ext cx="21470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(aDat): 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(pDat):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(HeadStruct): 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(Point): 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(Polygon): 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(PolygonP): 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TOÁN TỬ CHỈ SỐ BIẾN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11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Toán tử chỉ số cho phép định nghĩa thêm ngoài các mảng kiểu cơ sở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Áp dụng toán tử chỉ số có thể tiết kiệm vùng nhớ dành cho con trỏ (mảng 2 hay 3 chiều)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Nguyên mẫu hàm của toán tử chỉ số cần trả về dạng tham chiếu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Toán tử chỉ số nên định nghĩa trực tiếp bên trong khối lệnh ‘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’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1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DC57CB2-B602-4FBB-9751-20653CF4E1DB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TOÁN TỬ CHỈ SỐ BIẾN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14" name="TextShape 2"/>
          <p:cNvSpPr txBox="1"/>
          <p:nvPr/>
        </p:nvSpPr>
        <p:spPr>
          <a:xfrm>
            <a:off x="1435680" y="1447920"/>
            <a:ext cx="7497720" cy="56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6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mảng vòng: xây dựng toán tử chỉ số để có thể tự do truyền chỉ số âm dương, hay vượt kích thước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dụ: a[-1] hay a[MAX + 1]…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template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&lt;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T&gt;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roundArray{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nItem;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T* arr, Dummy;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//Cần '&amp;' vì toán tử '[]' là left-exp của phép ‘=’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T&amp;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operator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[](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(arr == NULL || nItem &lt;= 0)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Dummy;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(i &gt;= nItem) i = i % nItem;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else 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(i &lt; 0) 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j = (-i) % nItem;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(j == 0) i = 0;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else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nItem - j;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arr[i];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1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ACC3259-95A8-4517-8A0A-1FAF16AD3C1F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TOÁN TỬ CHỈ SỐ BIẾN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17" name="TextShape 2"/>
          <p:cNvSpPr txBox="1"/>
          <p:nvPr/>
        </p:nvSpPr>
        <p:spPr>
          <a:xfrm>
            <a:off x="1435680" y="1447920"/>
            <a:ext cx="7497720" cy="51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5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mảng vòng: xây dựng toán tử chỉ số để có thể tự do truyền chỉ số âm dương, hay vượt kích thước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dụ: a[-1] hay a[MAX + 1]…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template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&lt;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T&gt;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roundArrayInit(roundArray&lt;T&gt;&amp; 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a.nItem = 0; a.arr =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(n &lt;= 0)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a.nItem = n; a.arr =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new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T[n];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template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&lt;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T&gt;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roundArrayFree(roundArray&lt;T&gt;&amp; 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(a.arr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delete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[]a.arr; a.arr = NULL;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1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31EF897-530C-418D-85D8-56AC000A103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TOÁN TỬ CHỈ SỐ BIẾN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20" name="TextShape 2"/>
          <p:cNvSpPr txBox="1"/>
          <p:nvPr/>
        </p:nvSpPr>
        <p:spPr>
          <a:xfrm>
            <a:off x="1435680" y="1447920"/>
            <a:ext cx="7497720" cy="51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8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mảng vòng: xây dựng toán tử chỉ số để có thể tự do truyền chỉ số âm dương, hay vượt kích thước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dụ: a[-1] hay a[MAX + 1]…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roundArray&lt;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&gt; A;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 = 5;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roundArrayInit&lt;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&gt;(A, n);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A.nItem; i++) A[i] = i;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-7; i &lt;= 17; i++){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cout &lt;&lt;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"  "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&lt;&lt; A[i];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(i % n == 0) cout &lt;&lt; endl;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roundArrayFree(A);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2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566D96F-7E47-43F3-8FE6-7B24281B045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TOÁN TỬ CHỈ SỐ BIẾN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23" name="TextShape 2"/>
          <p:cNvSpPr txBox="1"/>
          <p:nvPr/>
        </p:nvSpPr>
        <p:spPr>
          <a:xfrm>
            <a:off x="1435680" y="1447920"/>
            <a:ext cx="749772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3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mảng hai chiều: xây dựng cấu trúc hai chiều kết hợp toán tử chỉ số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array2D{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nRow, nCol, szItem;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buf;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operator[](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(i &lt; 0 || i &gt;= nRow) i = 0;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*)buf + i * nCol * szItem;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bool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arr2D_Init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(array2D&amp; 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sz){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(m &lt;= 0 || n &lt;= 0 || sz &lt;= 0)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false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a.nRow = m; a.nCol = n; a.szItem = sz;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a.buf = calloc(m * n, sz);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(a.buf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false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arr2D_free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(array2D&amp; a){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(a.buf != NULL) free(a.buf); 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array2D 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arr2D_Init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(A, 2, 3,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))){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2; i++)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j = 0; j &lt; 3; j++)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1508760" indent="-182520" algn="just">
              <a:lnSpc>
                <a:spcPct val="100000"/>
              </a:lnSpc>
              <a:spcBef>
                <a:spcPts val="400"/>
              </a:spcBef>
              <a:buClr>
                <a:srgbClr val="964305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cin &gt;&gt;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((</a:t>
            </a:r>
            <a:r>
              <a:rPr b="1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*)A[i])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[j]; </a:t>
            </a: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// ví dụ nhập 1 2 3 4 5 6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arr2D_free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2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3DC7D44-5FD1-44AE-8EAD-E6201FE1773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25" name="CustomShape 4"/>
          <p:cNvSpPr/>
          <p:nvPr/>
        </p:nvSpPr>
        <p:spPr>
          <a:xfrm>
            <a:off x="784872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26" name="CustomShape 5"/>
          <p:cNvSpPr/>
          <p:nvPr/>
        </p:nvSpPr>
        <p:spPr>
          <a:xfrm>
            <a:off x="822960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27" name="CustomShape 6"/>
          <p:cNvSpPr/>
          <p:nvPr/>
        </p:nvSpPr>
        <p:spPr>
          <a:xfrm>
            <a:off x="861048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28" name="CustomShape 7"/>
          <p:cNvSpPr/>
          <p:nvPr/>
        </p:nvSpPr>
        <p:spPr>
          <a:xfrm>
            <a:off x="746748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29" name="CustomShape 8"/>
          <p:cNvSpPr/>
          <p:nvPr/>
        </p:nvSpPr>
        <p:spPr>
          <a:xfrm>
            <a:off x="7407720" y="2140200"/>
            <a:ext cx="3927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nRow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330" name="CustomShape 9"/>
          <p:cNvSpPr/>
          <p:nvPr/>
        </p:nvSpPr>
        <p:spPr>
          <a:xfrm>
            <a:off x="7807320" y="2133720"/>
            <a:ext cx="3531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nCol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331" name="CustomShape 10"/>
          <p:cNvSpPr/>
          <p:nvPr/>
        </p:nvSpPr>
        <p:spPr>
          <a:xfrm>
            <a:off x="8184960" y="2140200"/>
            <a:ext cx="4172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szItem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332" name="CustomShape 11"/>
          <p:cNvSpPr/>
          <p:nvPr/>
        </p:nvSpPr>
        <p:spPr>
          <a:xfrm>
            <a:off x="8549640" y="2133720"/>
            <a:ext cx="2984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buf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333" name="CustomShape 12"/>
          <p:cNvSpPr/>
          <p:nvPr/>
        </p:nvSpPr>
        <p:spPr>
          <a:xfrm>
            <a:off x="7430760" y="22964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34" name="CustomShape 13"/>
          <p:cNvSpPr/>
          <p:nvPr/>
        </p:nvSpPr>
        <p:spPr>
          <a:xfrm>
            <a:off x="7828560" y="22950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35" name="CustomShape 14"/>
          <p:cNvSpPr/>
          <p:nvPr/>
        </p:nvSpPr>
        <p:spPr>
          <a:xfrm>
            <a:off x="8214840" y="22950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36" name="CustomShape 15"/>
          <p:cNvSpPr/>
          <p:nvPr/>
        </p:nvSpPr>
        <p:spPr>
          <a:xfrm>
            <a:off x="8595720" y="22950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37" name="CustomShape 16"/>
          <p:cNvSpPr/>
          <p:nvPr/>
        </p:nvSpPr>
        <p:spPr>
          <a:xfrm>
            <a:off x="8106480" y="1658160"/>
            <a:ext cx="2635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38" name="CustomShape 17"/>
          <p:cNvSpPr/>
          <p:nvPr/>
        </p:nvSpPr>
        <p:spPr>
          <a:xfrm rot="16200000">
            <a:off x="8139240" y="1190160"/>
            <a:ext cx="182520" cy="15084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9" name="CustomShape 18"/>
          <p:cNvSpPr/>
          <p:nvPr/>
        </p:nvSpPr>
        <p:spPr>
          <a:xfrm>
            <a:off x="6172200" y="2599920"/>
            <a:ext cx="380520" cy="22824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40" name="CustomShape 19"/>
          <p:cNvSpPr/>
          <p:nvPr/>
        </p:nvSpPr>
        <p:spPr>
          <a:xfrm>
            <a:off x="6117480" y="2655720"/>
            <a:ext cx="231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41" name="CustomShape 20"/>
          <p:cNvSpPr/>
          <p:nvPr/>
        </p:nvSpPr>
        <p:spPr>
          <a:xfrm>
            <a:off x="6157440" y="25884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42" name="CustomShape 21"/>
          <p:cNvSpPr/>
          <p:nvPr/>
        </p:nvSpPr>
        <p:spPr>
          <a:xfrm>
            <a:off x="6072120" y="2420280"/>
            <a:ext cx="623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43" name="CustomShape 22"/>
          <p:cNvSpPr/>
          <p:nvPr/>
        </p:nvSpPr>
        <p:spPr>
          <a:xfrm flipV="1">
            <a:off x="6585480" y="2411640"/>
            <a:ext cx="841680" cy="291600"/>
          </a:xfrm>
          <a:prstGeom prst="curvedConnector3">
            <a:avLst>
              <a:gd name="adj1" fmla="val 50000"/>
            </a:avLst>
          </a:prstGeom>
          <a:noFill/>
          <a:ln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4" name="CustomShape 23"/>
          <p:cNvSpPr/>
          <p:nvPr/>
        </p:nvSpPr>
        <p:spPr>
          <a:xfrm>
            <a:off x="7536240" y="202644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45" name="CustomShape 24"/>
          <p:cNvSpPr/>
          <p:nvPr/>
        </p:nvSpPr>
        <p:spPr>
          <a:xfrm>
            <a:off x="7926120" y="203040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46" name="CustomShape 25"/>
          <p:cNvSpPr/>
          <p:nvPr/>
        </p:nvSpPr>
        <p:spPr>
          <a:xfrm>
            <a:off x="8307360" y="203940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47" name="CustomShape 26"/>
          <p:cNvSpPr/>
          <p:nvPr/>
        </p:nvSpPr>
        <p:spPr>
          <a:xfrm>
            <a:off x="8611200" y="20343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48" name="CustomShape 27"/>
          <p:cNvSpPr/>
          <p:nvPr/>
        </p:nvSpPr>
        <p:spPr>
          <a:xfrm>
            <a:off x="8381880" y="28195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49" name="CustomShape 28"/>
          <p:cNvSpPr/>
          <p:nvPr/>
        </p:nvSpPr>
        <p:spPr>
          <a:xfrm>
            <a:off x="8381880" y="30481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50" name="CustomShape 29"/>
          <p:cNvSpPr/>
          <p:nvPr/>
        </p:nvSpPr>
        <p:spPr>
          <a:xfrm>
            <a:off x="8381880" y="32767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51" name="CustomShape 30"/>
          <p:cNvSpPr/>
          <p:nvPr/>
        </p:nvSpPr>
        <p:spPr>
          <a:xfrm>
            <a:off x="8381880" y="35053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52" name="CustomShape 31"/>
          <p:cNvSpPr/>
          <p:nvPr/>
        </p:nvSpPr>
        <p:spPr>
          <a:xfrm>
            <a:off x="8381880" y="37339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53" name="CustomShape 32"/>
          <p:cNvSpPr/>
          <p:nvPr/>
        </p:nvSpPr>
        <p:spPr>
          <a:xfrm>
            <a:off x="8381880" y="39625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54" name="CustomShape 33"/>
          <p:cNvSpPr/>
          <p:nvPr/>
        </p:nvSpPr>
        <p:spPr>
          <a:xfrm>
            <a:off x="8763840" y="28324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55" name="CustomShape 34"/>
          <p:cNvSpPr/>
          <p:nvPr/>
        </p:nvSpPr>
        <p:spPr>
          <a:xfrm>
            <a:off x="8772840" y="30700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&lt;54&gt;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56" name="CustomShape 35"/>
          <p:cNvSpPr/>
          <p:nvPr/>
        </p:nvSpPr>
        <p:spPr>
          <a:xfrm>
            <a:off x="8772840" y="32770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&lt;58&gt;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57" name="CustomShape 36"/>
          <p:cNvSpPr/>
          <p:nvPr/>
        </p:nvSpPr>
        <p:spPr>
          <a:xfrm>
            <a:off x="8772840" y="35092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&lt;62&gt;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58" name="CustomShape 37"/>
          <p:cNvSpPr/>
          <p:nvPr/>
        </p:nvSpPr>
        <p:spPr>
          <a:xfrm>
            <a:off x="8772840" y="37468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&lt;66&gt;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59" name="CustomShape 38"/>
          <p:cNvSpPr/>
          <p:nvPr/>
        </p:nvSpPr>
        <p:spPr>
          <a:xfrm>
            <a:off x="8772840" y="39754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60" name="CustomShape 39"/>
          <p:cNvSpPr/>
          <p:nvPr/>
        </p:nvSpPr>
        <p:spPr>
          <a:xfrm flipH="1" rot="16200000">
            <a:off x="8732520" y="2601000"/>
            <a:ext cx="306360" cy="1558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1" name="CustomShape 40"/>
          <p:cNvSpPr/>
          <p:nvPr/>
        </p:nvSpPr>
        <p:spPr>
          <a:xfrm>
            <a:off x="8465400" y="281556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2" name="CustomShape 41"/>
          <p:cNvSpPr/>
          <p:nvPr/>
        </p:nvSpPr>
        <p:spPr>
          <a:xfrm>
            <a:off x="8458560" y="303984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3" name="CustomShape 42"/>
          <p:cNvSpPr/>
          <p:nvPr/>
        </p:nvSpPr>
        <p:spPr>
          <a:xfrm>
            <a:off x="8459640" y="32767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4" name="CustomShape 43"/>
          <p:cNvSpPr/>
          <p:nvPr/>
        </p:nvSpPr>
        <p:spPr>
          <a:xfrm>
            <a:off x="8459640" y="350208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5" name="CustomShape 44"/>
          <p:cNvSpPr/>
          <p:nvPr/>
        </p:nvSpPr>
        <p:spPr>
          <a:xfrm>
            <a:off x="8459640" y="37303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6" name="CustomShape 45"/>
          <p:cNvSpPr/>
          <p:nvPr/>
        </p:nvSpPr>
        <p:spPr>
          <a:xfrm>
            <a:off x="8458560" y="395784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02" dur="indefinite" restart="never" nodeType="tmRoot">
          <p:childTnLst>
            <p:seq>
              <p:cTn id="5103" dur="indefinite" nodeType="mainSeq">
                <p:childTnLst>
                  <p:par>
                    <p:cTn id="5104" fill="hold">
                      <p:stCondLst>
                        <p:cond delay="indefinite"/>
                      </p:stCondLst>
                      <p:childTnLst>
                        <p:par>
                          <p:cTn id="5105" fill="hold">
                            <p:stCondLst>
                              <p:cond delay="0"/>
                            </p:stCondLst>
                            <p:childTnLst>
                              <p:par>
                                <p:cTn id="5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08" dur="500"/>
                                        <p:tgtEl>
                                          <p:spTgt spid="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11" dur="5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14" dur="500"/>
                                        <p:tgtEl>
                                          <p:spTgt spid="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17" dur="500"/>
                                        <p:tgtEl>
                                          <p:spTgt spid="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20" dur="5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23" dur="500"/>
                                        <p:tgtEl>
                                          <p:spTgt spid="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26" dur="5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29" dur="500"/>
                                        <p:tgtEl>
                                          <p:spTgt spid="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32"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35" dur="500"/>
                                        <p:tgtEl>
                                          <p:spTgt spid="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38" dur="5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41" dur="5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44" dur="5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47" dur="5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8" fill="hold">
                      <p:stCondLst>
                        <p:cond delay="indefinite"/>
                      </p:stCondLst>
                      <p:childTnLst>
                        <p:par>
                          <p:cTn id="5149" fill="hold">
                            <p:stCondLst>
                              <p:cond delay="0"/>
                            </p:stCondLst>
                            <p:childTnLst>
                              <p:par>
                                <p:cTn id="5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0" fill="hold">
                      <p:stCondLst>
                        <p:cond delay="indefinite"/>
                      </p:stCondLst>
                      <p:childTnLst>
                        <p:par>
                          <p:cTn id="5161" fill="hold">
                            <p:stCondLst>
                              <p:cond delay="0"/>
                            </p:stCondLst>
                            <p:childTnLst>
                              <p:par>
                                <p:cTn id="51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64" dur="5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67" dur="5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70" dur="500"/>
                                        <p:tgtEl>
                                          <p:spTgt spid="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1" fill="hold">
                      <p:stCondLst>
                        <p:cond delay="indefinite"/>
                      </p:stCondLst>
                      <p:childTnLst>
                        <p:par>
                          <p:cTn id="5172" fill="hold">
                            <p:stCondLst>
                              <p:cond delay="0"/>
                            </p:stCondLst>
                            <p:childTnLst>
                              <p:par>
                                <p:cTn id="5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75" dur="500"/>
                                        <p:tgtEl>
                                          <p:spTgt spid="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78"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81"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84" dur="5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87" dur="500"/>
                                        <p:tgtEl>
                                          <p:spTgt spid="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90"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93" dur="500"/>
                                        <p:tgtEl>
                                          <p:spTgt spid="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96" dur="500"/>
                                        <p:tgtEl>
                                          <p:spTgt spid="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99" dur="500"/>
                                        <p:tgtEl>
                                          <p:spTgt spid="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2" dur="500"/>
                                        <p:tgtEl>
                                          <p:spTgt spid="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5" dur="500"/>
                                        <p:tgtEl>
                                          <p:spTgt spid="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8" dur="500"/>
                                        <p:tgtEl>
                                          <p:spTgt spid="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11" dur="500"/>
                                        <p:tgtEl>
                                          <p:spTgt spid="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14" dur="5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5" fill="hold">
                      <p:stCondLst>
                        <p:cond delay="indefinite"/>
                      </p:stCondLst>
                      <p:childTnLst>
                        <p:par>
                          <p:cTn id="5216" fill="hold">
                            <p:stCondLst>
                              <p:cond delay="0"/>
                            </p:stCondLst>
                            <p:childTnLst>
                              <p:par>
                                <p:cTn id="521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18" dur="500"/>
                                        <p:tgtEl>
                                          <p:spTgt spid="2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21"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24" dur="5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27" dur="5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30" dur="5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2" fill="hold">
                      <p:stCondLst>
                        <p:cond delay="indefinite"/>
                      </p:stCondLst>
                      <p:childTnLst>
                        <p:par>
                          <p:cTn id="5233" fill="hold">
                            <p:stCondLst>
                              <p:cond delay="0"/>
                            </p:stCondLst>
                            <p:childTnLst>
                              <p:par>
                                <p:cTn id="52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36" dur="500"/>
                                        <p:tgtEl>
                                          <p:spTgt spid="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7" fill="hold">
                      <p:stCondLst>
                        <p:cond delay="indefinite"/>
                      </p:stCondLst>
                      <p:childTnLst>
                        <p:par>
                          <p:cTn id="5238" fill="hold">
                            <p:stCondLst>
                              <p:cond delay="0"/>
                            </p:stCondLst>
                            <p:childTnLst>
                              <p:par>
                                <p:cTn id="52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41" dur="500"/>
                                        <p:tgtEl>
                                          <p:spTgt spid="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2" fill="hold">
                      <p:stCondLst>
                        <p:cond delay="indefinite"/>
                      </p:stCondLst>
                      <p:childTnLst>
                        <p:par>
                          <p:cTn id="5243" fill="hold">
                            <p:stCondLst>
                              <p:cond delay="0"/>
                            </p:stCondLst>
                            <p:childTnLst>
                              <p:par>
                                <p:cTn id="52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46" dur="500"/>
                                        <p:tgtEl>
                                          <p:spTgt spid="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7" fill="hold">
                      <p:stCondLst>
                        <p:cond delay="indefinite"/>
                      </p:stCondLst>
                      <p:childTnLst>
                        <p:par>
                          <p:cTn id="5248" fill="hold">
                            <p:stCondLst>
                              <p:cond delay="0"/>
                            </p:stCondLst>
                            <p:childTnLst>
                              <p:par>
                                <p:cTn id="52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51" dur="500"/>
                                        <p:tgtEl>
                                          <p:spTgt spid="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2" fill="hold">
                      <p:stCondLst>
                        <p:cond delay="indefinite"/>
                      </p:stCondLst>
                      <p:childTnLst>
                        <p:par>
                          <p:cTn id="5253" fill="hold">
                            <p:stCondLst>
                              <p:cond delay="0"/>
                            </p:stCondLst>
                            <p:childTnLst>
                              <p:par>
                                <p:cTn id="52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56" dur="500"/>
                                        <p:tgtEl>
                                          <p:spTgt spid="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7" fill="hold">
                      <p:stCondLst>
                        <p:cond delay="indefinite"/>
                      </p:stCondLst>
                      <p:childTnLst>
                        <p:par>
                          <p:cTn id="5258" fill="hold">
                            <p:stCondLst>
                              <p:cond delay="0"/>
                            </p:stCondLst>
                            <p:childTnLst>
                              <p:par>
                                <p:cTn id="5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61" dur="5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2" fill="hold">
                      <p:stCondLst>
                        <p:cond delay="indefinite"/>
                      </p:stCondLst>
                      <p:childTnLst>
                        <p:par>
                          <p:cTn id="5263" fill="hold">
                            <p:stCondLst>
                              <p:cond delay="0"/>
                            </p:stCondLst>
                            <p:childTnLst>
                              <p:par>
                                <p:cTn id="52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66" dur="500"/>
                                        <p:tgtEl>
                                          <p:spTgt spid="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69"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72" dur="5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75" dur="5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78" dur="5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9" fill="hold">
                      <p:stCondLst>
                        <p:cond delay="indefinite"/>
                      </p:stCondLst>
                      <p:childTnLst>
                        <p:par>
                          <p:cTn id="5280" fill="hold">
                            <p:stCondLst>
                              <p:cond delay="0"/>
                            </p:stCondLst>
                            <p:childTnLst>
                              <p:par>
                                <p:cTn id="528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82" dur="500"/>
                                        <p:tgtEl>
                                          <p:spTgt spid="2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85"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88"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91" dur="5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94" dur="500"/>
                                        <p:tgtEl>
                                          <p:spTgt spid="2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97"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00" dur="500"/>
                                        <p:tgtEl>
                                          <p:spTgt spid="2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03" dur="500"/>
                                        <p:tgtEl>
                                          <p:spTgt spid="2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06" dur="500"/>
                                        <p:tgtEl>
                                          <p:spTgt spid="2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09" dur="500"/>
                                        <p:tgtEl>
                                          <p:spTgt spid="2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12" dur="500"/>
                                        <p:tgtEl>
                                          <p:spTgt spid="2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15" dur="500"/>
                                        <p:tgtEl>
                                          <p:spTgt spid="2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18" dur="500"/>
                                        <p:tgtEl>
                                          <p:spTgt spid="2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21" dur="500"/>
                                        <p:tgtEl>
                                          <p:spTgt spid="2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24" dur="500"/>
                                        <p:tgtEl>
                                          <p:spTgt spid="2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27" dur="500"/>
                                        <p:tgtEl>
                                          <p:spTgt spid="2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30" dur="500"/>
                                        <p:tgtEl>
                                          <p:spTgt spid="2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33" dur="5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5" fill="hold">
                      <p:stCondLst>
                        <p:cond delay="indefinite"/>
                      </p:stCondLst>
                      <p:childTnLst>
                        <p:par>
                          <p:cTn id="5336" fill="hold">
                            <p:stCondLst>
                              <p:cond delay="0"/>
                            </p:stCondLst>
                            <p:childTnLst>
                              <p:par>
                                <p:cTn id="533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38" dur="500"/>
                                        <p:tgtEl>
                                          <p:spTgt spid="2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41"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44" dur="5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47" dur="5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50" dur="5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53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54" dur="500"/>
                                        <p:tgtEl>
                                          <p:spTgt spid="2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57" dur="5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60" dur="500"/>
                                        <p:tgtEl>
                                          <p:spTgt spid="2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63" dur="500"/>
                                        <p:tgtEl>
                                          <p:spTgt spid="2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66" dur="5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69" dur="500"/>
                                        <p:tgtEl>
                                          <p:spTgt spid="2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72" dur="5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75" dur="500"/>
                                        <p:tgtEl>
                                          <p:spTgt spid="2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78"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81" dur="500"/>
                                        <p:tgtEl>
                                          <p:spTgt spid="2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84" dur="5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87" dur="5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90" dur="5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93" dur="5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96" dur="5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99" dur="5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402" dur="500"/>
                                        <p:tgtEl>
                                          <p:spTgt spid="2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405" dur="500"/>
                                        <p:tgtEl>
                                          <p:spTgt spid="2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408" dur="5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TOÁN TỬ CHỈ SỐ BIẾN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68" name="TextShape 2"/>
          <p:cNvSpPr txBox="1"/>
          <p:nvPr/>
        </p:nvSpPr>
        <p:spPr>
          <a:xfrm>
            <a:off x="1435680" y="1447920"/>
            <a:ext cx="749772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mảng 2 chiều: cấu trúc có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template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6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24560B75-A079-47AA-B2C6-E1649CB27CD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370" name="Table 4"/>
          <p:cNvGraphicFramePr/>
          <p:nvPr/>
        </p:nvGraphicFramePr>
        <p:xfrm>
          <a:off x="575280" y="2133720"/>
          <a:ext cx="8534160" cy="4419360"/>
        </p:xfrm>
        <a:graphic>
          <a:graphicData uri="http://schemas.openxmlformats.org/drawingml/2006/table">
            <a:tbl>
              <a:tblPr/>
              <a:tblGrid>
                <a:gridCol w="433800"/>
                <a:gridCol w="3985560"/>
                <a:gridCol w="4114800"/>
              </a:tblGrid>
              <a:tr h="2944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&lt;class T&gt;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struct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array2D{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struct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array2D{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nRow, nCol, szItem;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buf;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nRow, nCol; T* buf;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operator[](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i){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T* operator[](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i){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(i &lt; 0 || i &gt;= nRow) i = 0;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(i &lt; 0 || i &gt;= nRow) i = 0;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*)buf + i * nCol * szItem;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buf + i * nCol;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}};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}};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&lt;class T&gt;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bool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arr2D_Init(array2D&amp; a,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n,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sz){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bool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arr2D_Init(array2D&lt;T&gt; &amp;a,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 || sz &lt;= 0)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false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0)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false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a.nRow = m; a.nCol = n; a.szItem = sz;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a.nRow = m; a.nCol = n;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a.buf = calloc(m * n, sz);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a.buf = (T*)calloc(m * n,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(T));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(a.buf == NULL)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false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if(a.buf == NULL)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false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true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true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6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TOÁN TỬ CHỈ SỐ BIẾN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72" name="TextShape 2"/>
          <p:cNvSpPr txBox="1"/>
          <p:nvPr/>
        </p:nvSpPr>
        <p:spPr>
          <a:xfrm>
            <a:off x="1435680" y="1447920"/>
            <a:ext cx="749772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mảng 2 chiều: cấu trúc có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template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7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52062590-551D-4C42-928E-6CCEF34D8BF7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374" name="Table 4"/>
          <p:cNvGraphicFramePr/>
          <p:nvPr/>
        </p:nvGraphicFramePr>
        <p:xfrm>
          <a:off x="512280" y="2286000"/>
          <a:ext cx="8305560" cy="3535200"/>
        </p:xfrm>
        <a:graphic>
          <a:graphicData uri="http://schemas.openxmlformats.org/drawingml/2006/table">
            <a:tbl>
              <a:tblPr/>
              <a:tblGrid>
                <a:gridCol w="492480"/>
                <a:gridCol w="4024080"/>
                <a:gridCol w="3789000"/>
              </a:tblGrid>
              <a:tr h="2944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&lt;class T&gt;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arr2D_free(array2D&amp; a){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arr2D_free(array2D&lt;T&gt; &amp;a){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(a.buf != NULL) free(a.buf);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(a.buf != NULL) free(a.buf);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array2D A;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array2D&lt;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 A;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arr2D_Init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(A, 2, 3,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))){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arr2D_Init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&lt;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&gt;(A, 2, 3)){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2; i++)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2; i++)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  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j = 0; j &lt; 3; j++)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j = 0; j &lt; 3; j++)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cin &gt;&gt;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((</a:t>
                      </a:r>
                      <a:r>
                        <a:rPr b="1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*)A[i])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[j]; </a:t>
                      </a:r>
                      <a:r>
                        <a:rPr b="0" lang="en-US" sz="1400" spc="-1" strike="noStrike">
                          <a:solidFill>
                            <a:srgbClr val="00b050"/>
                          </a:solidFill>
                          <a:latin typeface="Times New Roman"/>
                        </a:rPr>
                        <a:t>// ví dụ nhập 1 2 3 4 5 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cin &gt;&gt; A[i][j]; </a:t>
                      </a:r>
                      <a:r>
                        <a:rPr b="0" lang="en-US" sz="1400" spc="-1" strike="noStrike">
                          <a:solidFill>
                            <a:srgbClr val="00b050"/>
                          </a:solidFill>
                          <a:latin typeface="Times New Roman"/>
                        </a:rPr>
                        <a:t>// ví dụ nhập 1 2 3 4 5 6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arr2D_free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(A);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arr2D_free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&lt;</a:t>
                      </a: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&gt;(A);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5920"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TOÁN TỬ CHỈ SỐ BIẾN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76" name="TextShape 2"/>
          <p:cNvSpPr txBox="1"/>
          <p:nvPr/>
        </p:nvSpPr>
        <p:spPr>
          <a:xfrm>
            <a:off x="1435680" y="1447920"/>
            <a:ext cx="749772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25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mảng ba chiều: xây dựng cấu trúc ba chiều kết hợp toán tử chỉ số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template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&lt;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T&gt;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array3D{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nRow, nCol, nHigh; T* buf;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array2D&lt;T&gt;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operator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[](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(i &lt; 0 || i &gt;= nRow) i = 0;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array2D&lt;T&gt; a2D; a2D.nRow = nCol; a2D.nCol = nHigh; a2D.buf = buf + i * nCol * nHigh;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a2D;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template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&lt;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T&gt;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bool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arr3D_Init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(array3D&lt;T&gt;&amp; 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r){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(m &lt;= 0 || n &lt;= 0 || r &lt;= 0)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false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a.nRow = m; a.nCol = n; a.nHigh = r;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a.buf = (T*)calloc(m * n * r,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(T));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(a.buf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false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template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&lt;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T&gt;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arr3D_free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(array3D&lt;T&gt;&amp; a){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(a.buf != NULL) free(a.buf); 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array3D&lt;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&gt; 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arr3D_Init&lt;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&gt;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(A, 2, 3, 2)){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2; i++)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j = 0; j &lt; 3; j++)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1508760" indent="-182520" algn="just">
              <a:lnSpc>
                <a:spcPct val="100000"/>
              </a:lnSpc>
              <a:spcBef>
                <a:spcPts val="400"/>
              </a:spcBef>
              <a:buClr>
                <a:srgbClr val="964305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k = 0; k &lt; 2; k++)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1719000" indent="-182520" algn="just">
              <a:lnSpc>
                <a:spcPct val="100000"/>
              </a:lnSpc>
              <a:spcBef>
                <a:spcPts val="400"/>
              </a:spcBef>
              <a:buClr>
                <a:srgbClr val="475a8d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cin &gt;&gt; A[i][j][k]; </a:t>
            </a: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// ví dụ nhập 1 2 3 4 5 6 7 8 9 10 11 12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arr3D_free&lt;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&gt;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7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FD9B719-ED3F-454C-A4A5-B2B83E6B414B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78" name="CustomShape 4"/>
          <p:cNvSpPr/>
          <p:nvPr/>
        </p:nvSpPr>
        <p:spPr>
          <a:xfrm>
            <a:off x="784872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79" name="CustomShape 5"/>
          <p:cNvSpPr/>
          <p:nvPr/>
        </p:nvSpPr>
        <p:spPr>
          <a:xfrm>
            <a:off x="822960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80" name="CustomShape 6"/>
          <p:cNvSpPr/>
          <p:nvPr/>
        </p:nvSpPr>
        <p:spPr>
          <a:xfrm>
            <a:off x="861048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81" name="CustomShape 7"/>
          <p:cNvSpPr/>
          <p:nvPr/>
        </p:nvSpPr>
        <p:spPr>
          <a:xfrm>
            <a:off x="746748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82" name="CustomShape 8"/>
          <p:cNvSpPr/>
          <p:nvPr/>
        </p:nvSpPr>
        <p:spPr>
          <a:xfrm>
            <a:off x="7407720" y="2140200"/>
            <a:ext cx="3927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nRow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383" name="CustomShape 9"/>
          <p:cNvSpPr/>
          <p:nvPr/>
        </p:nvSpPr>
        <p:spPr>
          <a:xfrm>
            <a:off x="7807320" y="2133720"/>
            <a:ext cx="3531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nCol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384" name="CustomShape 10"/>
          <p:cNvSpPr/>
          <p:nvPr/>
        </p:nvSpPr>
        <p:spPr>
          <a:xfrm>
            <a:off x="8183880" y="2140200"/>
            <a:ext cx="40212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nHigh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385" name="CustomShape 11"/>
          <p:cNvSpPr/>
          <p:nvPr/>
        </p:nvSpPr>
        <p:spPr>
          <a:xfrm>
            <a:off x="8549640" y="2133720"/>
            <a:ext cx="2984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buf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386" name="CustomShape 12"/>
          <p:cNvSpPr/>
          <p:nvPr/>
        </p:nvSpPr>
        <p:spPr>
          <a:xfrm>
            <a:off x="7430760" y="22964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87" name="CustomShape 13"/>
          <p:cNvSpPr/>
          <p:nvPr/>
        </p:nvSpPr>
        <p:spPr>
          <a:xfrm>
            <a:off x="7828560" y="22950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88" name="CustomShape 14"/>
          <p:cNvSpPr/>
          <p:nvPr/>
        </p:nvSpPr>
        <p:spPr>
          <a:xfrm>
            <a:off x="8214840" y="22950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89" name="CustomShape 15"/>
          <p:cNvSpPr/>
          <p:nvPr/>
        </p:nvSpPr>
        <p:spPr>
          <a:xfrm>
            <a:off x="8595720" y="22950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90" name="CustomShape 16"/>
          <p:cNvSpPr/>
          <p:nvPr/>
        </p:nvSpPr>
        <p:spPr>
          <a:xfrm>
            <a:off x="8106480" y="1658160"/>
            <a:ext cx="2635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91" name="CustomShape 17"/>
          <p:cNvSpPr/>
          <p:nvPr/>
        </p:nvSpPr>
        <p:spPr>
          <a:xfrm rot="16200000">
            <a:off x="8139240" y="1190160"/>
            <a:ext cx="182520" cy="15084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2" name="CustomShape 18"/>
          <p:cNvSpPr/>
          <p:nvPr/>
        </p:nvSpPr>
        <p:spPr>
          <a:xfrm>
            <a:off x="6123240" y="2160720"/>
            <a:ext cx="380520" cy="22824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93" name="CustomShape 19"/>
          <p:cNvSpPr/>
          <p:nvPr/>
        </p:nvSpPr>
        <p:spPr>
          <a:xfrm>
            <a:off x="6068520" y="2216520"/>
            <a:ext cx="231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94" name="CustomShape 20"/>
          <p:cNvSpPr/>
          <p:nvPr/>
        </p:nvSpPr>
        <p:spPr>
          <a:xfrm>
            <a:off x="6108120" y="214956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95" name="CustomShape 21"/>
          <p:cNvSpPr/>
          <p:nvPr/>
        </p:nvSpPr>
        <p:spPr>
          <a:xfrm>
            <a:off x="6023160" y="1981080"/>
            <a:ext cx="623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96" name="CustomShape 22"/>
          <p:cNvSpPr/>
          <p:nvPr/>
        </p:nvSpPr>
        <p:spPr>
          <a:xfrm>
            <a:off x="6536520" y="2264760"/>
            <a:ext cx="890640" cy="146520"/>
          </a:xfrm>
          <a:prstGeom prst="curvedConnector3">
            <a:avLst>
              <a:gd name="adj1" fmla="val 50000"/>
            </a:avLst>
          </a:prstGeom>
          <a:noFill/>
          <a:ln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7" name="CustomShape 23"/>
          <p:cNvSpPr/>
          <p:nvPr/>
        </p:nvSpPr>
        <p:spPr>
          <a:xfrm>
            <a:off x="7536240" y="202644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98" name="CustomShape 24"/>
          <p:cNvSpPr/>
          <p:nvPr/>
        </p:nvSpPr>
        <p:spPr>
          <a:xfrm>
            <a:off x="7926120" y="202032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99" name="CustomShape 25"/>
          <p:cNvSpPr/>
          <p:nvPr/>
        </p:nvSpPr>
        <p:spPr>
          <a:xfrm>
            <a:off x="8308440" y="202500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00" name="CustomShape 26"/>
          <p:cNvSpPr/>
          <p:nvPr/>
        </p:nvSpPr>
        <p:spPr>
          <a:xfrm>
            <a:off x="8611200" y="20343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01" name="CustomShape 27"/>
          <p:cNvSpPr/>
          <p:nvPr/>
        </p:nvSpPr>
        <p:spPr>
          <a:xfrm>
            <a:off x="8305920" y="28195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2" name="CustomShape 28"/>
          <p:cNvSpPr/>
          <p:nvPr/>
        </p:nvSpPr>
        <p:spPr>
          <a:xfrm>
            <a:off x="8305920" y="30481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3" name="CustomShape 29"/>
          <p:cNvSpPr/>
          <p:nvPr/>
        </p:nvSpPr>
        <p:spPr>
          <a:xfrm>
            <a:off x="8305920" y="32767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4" name="CustomShape 30"/>
          <p:cNvSpPr/>
          <p:nvPr/>
        </p:nvSpPr>
        <p:spPr>
          <a:xfrm>
            <a:off x="8305920" y="35053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5" name="CustomShape 31"/>
          <p:cNvSpPr/>
          <p:nvPr/>
        </p:nvSpPr>
        <p:spPr>
          <a:xfrm>
            <a:off x="8305920" y="37339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6" name="CustomShape 32"/>
          <p:cNvSpPr/>
          <p:nvPr/>
        </p:nvSpPr>
        <p:spPr>
          <a:xfrm>
            <a:off x="8305920" y="39625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7" name="CustomShape 33"/>
          <p:cNvSpPr/>
          <p:nvPr/>
        </p:nvSpPr>
        <p:spPr>
          <a:xfrm>
            <a:off x="8687520" y="28324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08" name="CustomShape 34"/>
          <p:cNvSpPr/>
          <p:nvPr/>
        </p:nvSpPr>
        <p:spPr>
          <a:xfrm>
            <a:off x="8696520" y="30700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&lt;54&gt;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09" name="CustomShape 35"/>
          <p:cNvSpPr/>
          <p:nvPr/>
        </p:nvSpPr>
        <p:spPr>
          <a:xfrm>
            <a:off x="8696520" y="32770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&lt;58&gt;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10" name="CustomShape 36"/>
          <p:cNvSpPr/>
          <p:nvPr/>
        </p:nvSpPr>
        <p:spPr>
          <a:xfrm>
            <a:off x="8696520" y="35092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&lt;62&gt;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11" name="CustomShape 37"/>
          <p:cNvSpPr/>
          <p:nvPr/>
        </p:nvSpPr>
        <p:spPr>
          <a:xfrm>
            <a:off x="8696520" y="37468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&lt;66&gt;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12" name="CustomShape 38"/>
          <p:cNvSpPr/>
          <p:nvPr/>
        </p:nvSpPr>
        <p:spPr>
          <a:xfrm>
            <a:off x="8696520" y="39754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13" name="CustomShape 39"/>
          <p:cNvSpPr/>
          <p:nvPr/>
        </p:nvSpPr>
        <p:spPr>
          <a:xfrm flipH="1" rot="16200000">
            <a:off x="8694360" y="2639160"/>
            <a:ext cx="306360" cy="795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4" name="CustomShape 40"/>
          <p:cNvSpPr/>
          <p:nvPr/>
        </p:nvSpPr>
        <p:spPr>
          <a:xfrm>
            <a:off x="8390520" y="281556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5" name="CustomShape 41"/>
          <p:cNvSpPr/>
          <p:nvPr/>
        </p:nvSpPr>
        <p:spPr>
          <a:xfrm>
            <a:off x="8383320" y="303984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6" name="CustomShape 42"/>
          <p:cNvSpPr/>
          <p:nvPr/>
        </p:nvSpPr>
        <p:spPr>
          <a:xfrm>
            <a:off x="8384760" y="32767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7" name="CustomShape 43"/>
          <p:cNvSpPr/>
          <p:nvPr/>
        </p:nvSpPr>
        <p:spPr>
          <a:xfrm>
            <a:off x="8384760" y="350208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8" name="CustomShape 44"/>
          <p:cNvSpPr/>
          <p:nvPr/>
        </p:nvSpPr>
        <p:spPr>
          <a:xfrm>
            <a:off x="8384760" y="37303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9" name="CustomShape 45"/>
          <p:cNvSpPr/>
          <p:nvPr/>
        </p:nvSpPr>
        <p:spPr>
          <a:xfrm>
            <a:off x="8383320" y="395784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0" name="CustomShape 46"/>
          <p:cNvSpPr/>
          <p:nvPr/>
        </p:nvSpPr>
        <p:spPr>
          <a:xfrm>
            <a:off x="8305920" y="41976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1" name="CustomShape 47"/>
          <p:cNvSpPr/>
          <p:nvPr/>
        </p:nvSpPr>
        <p:spPr>
          <a:xfrm>
            <a:off x="8305920" y="44262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2" name="CustomShape 48"/>
          <p:cNvSpPr/>
          <p:nvPr/>
        </p:nvSpPr>
        <p:spPr>
          <a:xfrm>
            <a:off x="8305920" y="46548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3" name="CustomShape 49"/>
          <p:cNvSpPr/>
          <p:nvPr/>
        </p:nvSpPr>
        <p:spPr>
          <a:xfrm>
            <a:off x="8305920" y="4883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4" name="CustomShape 50"/>
          <p:cNvSpPr/>
          <p:nvPr/>
        </p:nvSpPr>
        <p:spPr>
          <a:xfrm>
            <a:off x="8305920" y="51120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5" name="CustomShape 51"/>
          <p:cNvSpPr/>
          <p:nvPr/>
        </p:nvSpPr>
        <p:spPr>
          <a:xfrm>
            <a:off x="8305920" y="53406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6" name="CustomShape 52"/>
          <p:cNvSpPr/>
          <p:nvPr/>
        </p:nvSpPr>
        <p:spPr>
          <a:xfrm>
            <a:off x="8687520" y="42105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27" name="CustomShape 53"/>
          <p:cNvSpPr/>
          <p:nvPr/>
        </p:nvSpPr>
        <p:spPr>
          <a:xfrm>
            <a:off x="8696520" y="44481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28" name="CustomShape 54"/>
          <p:cNvSpPr/>
          <p:nvPr/>
        </p:nvSpPr>
        <p:spPr>
          <a:xfrm>
            <a:off x="8696520" y="46551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&lt;82&gt;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29" name="CustomShape 55"/>
          <p:cNvSpPr/>
          <p:nvPr/>
        </p:nvSpPr>
        <p:spPr>
          <a:xfrm>
            <a:off x="8696520" y="48873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&lt;86&gt;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30" name="CustomShape 56"/>
          <p:cNvSpPr/>
          <p:nvPr/>
        </p:nvSpPr>
        <p:spPr>
          <a:xfrm>
            <a:off x="8696520" y="51249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31" name="CustomShape 57"/>
          <p:cNvSpPr/>
          <p:nvPr/>
        </p:nvSpPr>
        <p:spPr>
          <a:xfrm>
            <a:off x="8696520" y="53535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&lt;94&gt;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32" name="CustomShape 58"/>
          <p:cNvSpPr/>
          <p:nvPr/>
        </p:nvSpPr>
        <p:spPr>
          <a:xfrm>
            <a:off x="8390520" y="419364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3" name="CustomShape 59"/>
          <p:cNvSpPr/>
          <p:nvPr/>
        </p:nvSpPr>
        <p:spPr>
          <a:xfrm>
            <a:off x="8382240" y="44179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4" name="CustomShape 60"/>
          <p:cNvSpPr/>
          <p:nvPr/>
        </p:nvSpPr>
        <p:spPr>
          <a:xfrm>
            <a:off x="8383320" y="465480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5" name="CustomShape 61"/>
          <p:cNvSpPr/>
          <p:nvPr/>
        </p:nvSpPr>
        <p:spPr>
          <a:xfrm>
            <a:off x="8352000" y="4880160"/>
            <a:ext cx="309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6" name="CustomShape 62"/>
          <p:cNvSpPr/>
          <p:nvPr/>
        </p:nvSpPr>
        <p:spPr>
          <a:xfrm>
            <a:off x="8355240" y="5108400"/>
            <a:ext cx="303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7" name="CustomShape 63"/>
          <p:cNvSpPr/>
          <p:nvPr/>
        </p:nvSpPr>
        <p:spPr>
          <a:xfrm>
            <a:off x="8349120" y="5335560"/>
            <a:ext cx="309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8" name="CustomShape 64"/>
          <p:cNvSpPr/>
          <p:nvPr/>
        </p:nvSpPr>
        <p:spPr>
          <a:xfrm>
            <a:off x="6310440" y="32947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39" name="CustomShape 65"/>
          <p:cNvSpPr/>
          <p:nvPr/>
        </p:nvSpPr>
        <p:spPr>
          <a:xfrm>
            <a:off x="6690600" y="32947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40" name="CustomShape 66"/>
          <p:cNvSpPr/>
          <p:nvPr/>
        </p:nvSpPr>
        <p:spPr>
          <a:xfrm>
            <a:off x="5929560" y="32947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41" name="CustomShape 67"/>
          <p:cNvSpPr/>
          <p:nvPr/>
        </p:nvSpPr>
        <p:spPr>
          <a:xfrm>
            <a:off x="5869440" y="3377520"/>
            <a:ext cx="3927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nRow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42" name="CustomShape 68"/>
          <p:cNvSpPr/>
          <p:nvPr/>
        </p:nvSpPr>
        <p:spPr>
          <a:xfrm>
            <a:off x="6269400" y="3371040"/>
            <a:ext cx="3531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nCol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43" name="CustomShape 69"/>
          <p:cNvSpPr/>
          <p:nvPr/>
        </p:nvSpPr>
        <p:spPr>
          <a:xfrm>
            <a:off x="6688440" y="3371040"/>
            <a:ext cx="2984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buf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44" name="CustomShape 70"/>
          <p:cNvSpPr/>
          <p:nvPr/>
        </p:nvSpPr>
        <p:spPr>
          <a:xfrm>
            <a:off x="5860080" y="35337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45" name="CustomShape 71"/>
          <p:cNvSpPr/>
          <p:nvPr/>
        </p:nvSpPr>
        <p:spPr>
          <a:xfrm>
            <a:off x="6274800" y="35323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46" name="CustomShape 72"/>
          <p:cNvSpPr/>
          <p:nvPr/>
        </p:nvSpPr>
        <p:spPr>
          <a:xfrm>
            <a:off x="6642360" y="35323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47" name="CustomShape 73"/>
          <p:cNvSpPr/>
          <p:nvPr/>
        </p:nvSpPr>
        <p:spPr>
          <a:xfrm>
            <a:off x="6330960" y="2895480"/>
            <a:ext cx="3715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a2D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48" name="CustomShape 74"/>
          <p:cNvSpPr/>
          <p:nvPr/>
        </p:nvSpPr>
        <p:spPr>
          <a:xfrm rot="16200000">
            <a:off x="6418440" y="2610360"/>
            <a:ext cx="182520" cy="1142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9" name="CustomShape 75"/>
          <p:cNvSpPr/>
          <p:nvPr/>
        </p:nvSpPr>
        <p:spPr>
          <a:xfrm>
            <a:off x="5997960" y="32637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50" name="CustomShape 76"/>
          <p:cNvSpPr/>
          <p:nvPr/>
        </p:nvSpPr>
        <p:spPr>
          <a:xfrm>
            <a:off x="6388200" y="326772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51" name="CustomShape 77"/>
          <p:cNvSpPr/>
          <p:nvPr/>
        </p:nvSpPr>
        <p:spPr>
          <a:xfrm>
            <a:off x="6696360" y="32716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52" name="CustomShape 78"/>
          <p:cNvSpPr/>
          <p:nvPr/>
        </p:nvSpPr>
        <p:spPr>
          <a:xfrm flipV="1">
            <a:off x="7128720" y="2932560"/>
            <a:ext cx="1176840" cy="7138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3" name="CustomShape 79"/>
          <p:cNvSpPr/>
          <p:nvPr/>
        </p:nvSpPr>
        <p:spPr>
          <a:xfrm>
            <a:off x="6694920" y="32709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&lt;54&gt;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54" name="CustomShape 80"/>
          <p:cNvSpPr/>
          <p:nvPr/>
        </p:nvSpPr>
        <p:spPr>
          <a:xfrm flipV="1">
            <a:off x="7128720" y="3161880"/>
            <a:ext cx="1176840" cy="485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5" name="CustomShape 81"/>
          <p:cNvSpPr/>
          <p:nvPr/>
        </p:nvSpPr>
        <p:spPr>
          <a:xfrm>
            <a:off x="6696000" y="32709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&lt;62&gt;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56" name="CustomShape 82"/>
          <p:cNvSpPr/>
          <p:nvPr/>
        </p:nvSpPr>
        <p:spPr>
          <a:xfrm flipV="1">
            <a:off x="7128720" y="3619080"/>
            <a:ext cx="1176840" cy="280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7" name="CustomShape 83"/>
          <p:cNvSpPr/>
          <p:nvPr/>
        </p:nvSpPr>
        <p:spPr>
          <a:xfrm>
            <a:off x="6699240" y="32752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&lt;58&gt;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58" name="CustomShape 84"/>
          <p:cNvSpPr/>
          <p:nvPr/>
        </p:nvSpPr>
        <p:spPr>
          <a:xfrm flipV="1">
            <a:off x="7128720" y="3389760"/>
            <a:ext cx="1176840" cy="256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9" name="CustomShape 85"/>
          <p:cNvSpPr/>
          <p:nvPr/>
        </p:nvSpPr>
        <p:spPr>
          <a:xfrm>
            <a:off x="6698520" y="32709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&lt;66&gt;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60" name="CustomShape 86"/>
          <p:cNvSpPr/>
          <p:nvPr/>
        </p:nvSpPr>
        <p:spPr>
          <a:xfrm>
            <a:off x="7128720" y="3647880"/>
            <a:ext cx="1176840" cy="1998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1" name="CustomShape 87"/>
          <p:cNvSpPr/>
          <p:nvPr/>
        </p:nvSpPr>
        <p:spPr>
          <a:xfrm>
            <a:off x="6694920" y="32709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62" name="CustomShape 88"/>
          <p:cNvSpPr/>
          <p:nvPr/>
        </p:nvSpPr>
        <p:spPr>
          <a:xfrm>
            <a:off x="7128720" y="3647880"/>
            <a:ext cx="1176840" cy="4284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3" name="CustomShape 89"/>
          <p:cNvSpPr/>
          <p:nvPr/>
        </p:nvSpPr>
        <p:spPr>
          <a:xfrm>
            <a:off x="6699600" y="32709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64" name="CustomShape 90"/>
          <p:cNvSpPr/>
          <p:nvPr/>
        </p:nvSpPr>
        <p:spPr>
          <a:xfrm>
            <a:off x="7128720" y="3647880"/>
            <a:ext cx="1176840" cy="6634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5" name="CustomShape 91"/>
          <p:cNvSpPr/>
          <p:nvPr/>
        </p:nvSpPr>
        <p:spPr>
          <a:xfrm>
            <a:off x="6698160" y="327240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66" name="CustomShape 92"/>
          <p:cNvSpPr/>
          <p:nvPr/>
        </p:nvSpPr>
        <p:spPr>
          <a:xfrm>
            <a:off x="7128720" y="3647880"/>
            <a:ext cx="1176840" cy="8920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7" name="CustomShape 93"/>
          <p:cNvSpPr/>
          <p:nvPr/>
        </p:nvSpPr>
        <p:spPr>
          <a:xfrm>
            <a:off x="6695640" y="327240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&lt;82&gt;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68" name="CustomShape 94"/>
          <p:cNvSpPr/>
          <p:nvPr/>
        </p:nvSpPr>
        <p:spPr>
          <a:xfrm>
            <a:off x="7128720" y="3647880"/>
            <a:ext cx="1176840" cy="1120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9" name="CustomShape 95"/>
          <p:cNvSpPr/>
          <p:nvPr/>
        </p:nvSpPr>
        <p:spPr>
          <a:xfrm>
            <a:off x="6692400" y="32709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&lt;86&gt;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70" name="CustomShape 96"/>
          <p:cNvSpPr/>
          <p:nvPr/>
        </p:nvSpPr>
        <p:spPr>
          <a:xfrm>
            <a:off x="7128720" y="3647880"/>
            <a:ext cx="1176840" cy="1349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1" name="CustomShape 97"/>
          <p:cNvSpPr/>
          <p:nvPr/>
        </p:nvSpPr>
        <p:spPr>
          <a:xfrm>
            <a:off x="6697080" y="32709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72" name="CustomShape 98"/>
          <p:cNvSpPr/>
          <p:nvPr/>
        </p:nvSpPr>
        <p:spPr>
          <a:xfrm>
            <a:off x="7128720" y="3647880"/>
            <a:ext cx="1176840" cy="15778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3" name="CustomShape 99"/>
          <p:cNvSpPr/>
          <p:nvPr/>
        </p:nvSpPr>
        <p:spPr>
          <a:xfrm>
            <a:off x="6694200" y="3270960"/>
            <a:ext cx="4024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&lt;94&gt;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74" name="CustomShape 100"/>
          <p:cNvSpPr/>
          <p:nvPr/>
        </p:nvSpPr>
        <p:spPr>
          <a:xfrm>
            <a:off x="7128720" y="3647880"/>
            <a:ext cx="1176840" cy="18064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10" dur="indefinite" restart="never" nodeType="tmRoot">
          <p:childTnLst>
            <p:seq>
              <p:cTn id="5411" dur="indefinite" nodeType="mainSeq">
                <p:childTnLst>
                  <p:par>
                    <p:cTn id="5412" fill="hold">
                      <p:stCondLst>
                        <p:cond delay="indefinite"/>
                      </p:stCondLst>
                      <p:childTnLst>
                        <p:par>
                          <p:cTn id="5413" fill="hold">
                            <p:stCondLst>
                              <p:cond delay="0"/>
                            </p:stCondLst>
                            <p:childTnLst>
                              <p:par>
                                <p:cTn id="54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16" dur="500"/>
                                        <p:tgtEl>
                                          <p:spTgt spid="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19" dur="500"/>
                                        <p:tgtEl>
                                          <p:spTgt spid="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22" dur="500"/>
                                        <p:tgtEl>
                                          <p:spTgt spid="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25" dur="5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28" dur="5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9" fill="hold">
                      <p:stCondLst>
                        <p:cond delay="indefinite"/>
                      </p:stCondLst>
                      <p:childTnLst>
                        <p:par>
                          <p:cTn id="5430" fill="hold">
                            <p:stCondLst>
                              <p:cond delay="0"/>
                            </p:stCondLst>
                            <p:childTnLst>
                              <p:par>
                                <p:cTn id="54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33" dur="500"/>
                                        <p:tgtEl>
                                          <p:spTgt spid="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36" dur="5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39" dur="500"/>
                                        <p:tgtEl>
                                          <p:spTgt spid="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42" dur="500"/>
                                        <p:tgtEl>
                                          <p:spTgt spid="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45" dur="500"/>
                                        <p:tgtEl>
                                          <p:spTgt spid="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48" dur="500"/>
                                        <p:tgtEl>
                                          <p:spTgt spid="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1" dur="500"/>
                                        <p:tgtEl>
                                          <p:spTgt spid="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4" dur="5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7" dur="5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60" dur="5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63" dur="500"/>
                                        <p:tgtEl>
                                          <p:spTgt spid="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66" dur="5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69" dur="500"/>
                                        <p:tgtEl>
                                          <p:spTgt spid="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72" dur="500"/>
                                        <p:tgtEl>
                                          <p:spTgt spid="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75" dur="500"/>
                                        <p:tgtEl>
                                          <p:spTgt spid="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78" dur="500"/>
                                        <p:tgtEl>
                                          <p:spTgt spid="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81" dur="500"/>
                                        <p:tgtEl>
                                          <p:spTgt spid="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84" dur="500"/>
                                        <p:tgtEl>
                                          <p:spTgt spid="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87" dur="500"/>
                                        <p:tgtEl>
                                          <p:spTgt spid="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90" dur="500"/>
                                        <p:tgtEl>
                                          <p:spTgt spid="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93" dur="500"/>
                                        <p:tgtEl>
                                          <p:spTgt spid="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96" dur="500"/>
                                        <p:tgtEl>
                                          <p:spTgt spid="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99" dur="500"/>
                                        <p:tgtEl>
                                          <p:spTgt spid="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02" dur="5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05" dur="500"/>
                                        <p:tgtEl>
                                          <p:spTgt spid="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08" dur="500"/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9" fill="hold">
                      <p:stCondLst>
                        <p:cond delay="indefinite"/>
                      </p:stCondLst>
                      <p:childTnLst>
                        <p:par>
                          <p:cTn id="5510" fill="hold">
                            <p:stCondLst>
                              <p:cond delay="0"/>
                            </p:stCondLst>
                            <p:childTnLst>
                              <p:par>
                                <p:cTn id="551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12" dur="500"/>
                                        <p:tgtEl>
                                          <p:spTgt spid="2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15" dur="500"/>
                                        <p:tgtEl>
                                          <p:spTgt spid="2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18" dur="500"/>
                                        <p:tgtEl>
                                          <p:spTgt spid="2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21" dur="5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24" dur="5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6" fill="hold">
                      <p:stCondLst>
                        <p:cond delay="indefinite"/>
                      </p:stCondLst>
                      <p:childTnLst>
                        <p:par>
                          <p:cTn id="5527" fill="hold">
                            <p:stCondLst>
                              <p:cond delay="0"/>
                            </p:stCondLst>
                            <p:childTnLst>
                              <p:par>
                                <p:cTn id="55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30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33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36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39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42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45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48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51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54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57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60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1" fill="hold">
                      <p:stCondLst>
                        <p:cond delay="indefinite"/>
                      </p:stCondLst>
                      <p:childTnLst>
                        <p:par>
                          <p:cTn id="5562" fill="hold">
                            <p:stCondLst>
                              <p:cond delay="0"/>
                            </p:stCondLst>
                            <p:childTnLst>
                              <p:par>
                                <p:cTn id="55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65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68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71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74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5" fill="hold">
                      <p:stCondLst>
                        <p:cond delay="indefinite"/>
                      </p:stCondLst>
                      <p:childTnLst>
                        <p:par>
                          <p:cTn id="5576" fill="hold">
                            <p:stCondLst>
                              <p:cond delay="0"/>
                            </p:stCondLst>
                            <p:childTnLst>
                              <p:par>
                                <p:cTn id="55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79" dur="500"/>
                                        <p:tgtEl>
                                          <p:spTgt spid="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0" fill="hold">
                      <p:stCondLst>
                        <p:cond delay="indefinite"/>
                      </p:stCondLst>
                      <p:childTnLst>
                        <p:par>
                          <p:cTn id="5581" fill="hold">
                            <p:stCondLst>
                              <p:cond delay="0"/>
                            </p:stCondLst>
                            <p:childTnLst>
                              <p:par>
                                <p:cTn id="558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83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86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89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92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95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98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01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04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07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10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13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16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19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22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25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7" fill="hold">
                      <p:stCondLst>
                        <p:cond delay="indefinite"/>
                      </p:stCondLst>
                      <p:childTnLst>
                        <p:par>
                          <p:cTn id="5628" fill="hold">
                            <p:stCondLst>
                              <p:cond delay="0"/>
                            </p:stCondLst>
                            <p:childTnLst>
                              <p:par>
                                <p:cTn id="56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31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34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37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40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43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46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49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52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55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58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61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64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67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70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73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4" fill="hold">
                      <p:stCondLst>
                        <p:cond delay="indefinite"/>
                      </p:stCondLst>
                      <p:childTnLst>
                        <p:par>
                          <p:cTn id="5675" fill="hold">
                            <p:stCondLst>
                              <p:cond delay="0"/>
                            </p:stCondLst>
                            <p:childTnLst>
                              <p:par>
                                <p:cTn id="567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77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80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84" dur="500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87" dur="500"/>
                                        <p:tgtEl>
                                          <p:spTgt spid="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8" fill="hold">
                      <p:stCondLst>
                        <p:cond delay="indefinite"/>
                      </p:stCondLst>
                      <p:childTnLst>
                        <p:par>
                          <p:cTn id="5689" fill="hold">
                            <p:stCondLst>
                              <p:cond delay="0"/>
                            </p:stCondLst>
                            <p:childTnLst>
                              <p:par>
                                <p:cTn id="56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92" dur="500"/>
                                        <p:tgtEl>
                                          <p:spTgt spid="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3" fill="hold">
                      <p:stCondLst>
                        <p:cond delay="indefinite"/>
                      </p:stCondLst>
                      <p:childTnLst>
                        <p:par>
                          <p:cTn id="5694" fill="hold">
                            <p:stCondLst>
                              <p:cond delay="0"/>
                            </p:stCondLst>
                            <p:childTnLst>
                              <p:par>
                                <p:cTn id="569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96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99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02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05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08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11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14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17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20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23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26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29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32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35" dur="500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38" dur="500"/>
                                        <p:tgtEl>
                                          <p:spTgt spid="2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0" fill="hold">
                      <p:stCondLst>
                        <p:cond delay="indefinite"/>
                      </p:stCondLst>
                      <p:childTnLst>
                        <p:par>
                          <p:cTn id="5741" fill="hold">
                            <p:stCondLst>
                              <p:cond delay="0"/>
                            </p:stCondLst>
                            <p:childTnLst>
                              <p:par>
                                <p:cTn id="57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44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47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50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53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56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59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62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65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68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71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74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5" fill="hold">
                      <p:stCondLst>
                        <p:cond delay="indefinite"/>
                      </p:stCondLst>
                      <p:childTnLst>
                        <p:par>
                          <p:cTn id="5776" fill="hold">
                            <p:stCondLst>
                              <p:cond delay="0"/>
                            </p:stCondLst>
                            <p:childTnLst>
                              <p:par>
                                <p:cTn id="57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79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82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85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88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9" fill="hold">
                      <p:stCondLst>
                        <p:cond delay="indefinite"/>
                      </p:stCondLst>
                      <p:childTnLst>
                        <p:par>
                          <p:cTn id="5790" fill="hold">
                            <p:stCondLst>
                              <p:cond delay="0"/>
                            </p:stCondLst>
                            <p:childTnLst>
                              <p:par>
                                <p:cTn id="579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92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95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99" dur="5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02"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3" fill="hold">
                      <p:stCondLst>
                        <p:cond delay="indefinite"/>
                      </p:stCondLst>
                      <p:childTnLst>
                        <p:par>
                          <p:cTn id="5804" fill="hold">
                            <p:stCondLst>
                              <p:cond delay="0"/>
                            </p:stCondLst>
                            <p:childTnLst>
                              <p:par>
                                <p:cTn id="58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07" dur="500"/>
                                        <p:tgtEl>
                                          <p:spTgt spid="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8" fill="hold">
                      <p:stCondLst>
                        <p:cond delay="indefinite"/>
                      </p:stCondLst>
                      <p:childTnLst>
                        <p:par>
                          <p:cTn id="5809" fill="hold">
                            <p:stCondLst>
                              <p:cond delay="0"/>
                            </p:stCondLst>
                            <p:childTnLst>
                              <p:par>
                                <p:cTn id="581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11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14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17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20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23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26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29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32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35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38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41" dur="5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44"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47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50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53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5" fill="hold">
                      <p:stCondLst>
                        <p:cond delay="indefinite"/>
                      </p:stCondLst>
                      <p:childTnLst>
                        <p:par>
                          <p:cTn id="5856" fill="hold">
                            <p:stCondLst>
                              <p:cond delay="0"/>
                            </p:stCondLst>
                            <p:childTnLst>
                              <p:par>
                                <p:cTn id="58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59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62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65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68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71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74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77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80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83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86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89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0" fill="hold">
                      <p:stCondLst>
                        <p:cond delay="indefinite"/>
                      </p:stCondLst>
                      <p:childTnLst>
                        <p:par>
                          <p:cTn id="5891" fill="hold">
                            <p:stCondLst>
                              <p:cond delay="0"/>
                            </p:stCondLst>
                            <p:childTnLst>
                              <p:par>
                                <p:cTn id="58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94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97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00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03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4" fill="hold">
                      <p:stCondLst>
                        <p:cond delay="indefinite"/>
                      </p:stCondLst>
                      <p:childTnLst>
                        <p:par>
                          <p:cTn id="5905" fill="hold">
                            <p:stCondLst>
                              <p:cond delay="0"/>
                            </p:stCondLst>
                            <p:childTnLst>
                              <p:par>
                                <p:cTn id="590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07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10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14" dur="500"/>
                                        <p:tgtEl>
                                          <p:spTgt spid="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17" dur="5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8" fill="hold">
                      <p:stCondLst>
                        <p:cond delay="indefinite"/>
                      </p:stCondLst>
                      <p:childTnLst>
                        <p:par>
                          <p:cTn id="5919" fill="hold">
                            <p:stCondLst>
                              <p:cond delay="0"/>
                            </p:stCondLst>
                            <p:childTnLst>
                              <p:par>
                                <p:cTn id="59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22" dur="5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3" fill="hold">
                      <p:stCondLst>
                        <p:cond delay="indefinite"/>
                      </p:stCondLst>
                      <p:childTnLst>
                        <p:par>
                          <p:cTn id="5924" fill="hold">
                            <p:stCondLst>
                              <p:cond delay="0"/>
                            </p:stCondLst>
                            <p:childTnLst>
                              <p:par>
                                <p:cTn id="592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26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29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32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35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38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41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44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47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50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53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56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59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62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65" dur="500"/>
                                        <p:tgtEl>
                                          <p:spTgt spid="2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68" dur="5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0" fill="hold">
                      <p:stCondLst>
                        <p:cond delay="indefinite"/>
                      </p:stCondLst>
                      <p:childTnLst>
                        <p:par>
                          <p:cTn id="5971" fill="hold">
                            <p:stCondLst>
                              <p:cond delay="0"/>
                            </p:stCondLst>
                            <p:childTnLst>
                              <p:par>
                                <p:cTn id="59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74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77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80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83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86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89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92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95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98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01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04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5" fill="hold">
                      <p:stCondLst>
                        <p:cond delay="indefinite"/>
                      </p:stCondLst>
                      <p:childTnLst>
                        <p:par>
                          <p:cTn id="6006" fill="hold">
                            <p:stCondLst>
                              <p:cond delay="0"/>
                            </p:stCondLst>
                            <p:childTnLst>
                              <p:par>
                                <p:cTn id="60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09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12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15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18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9" fill="hold">
                      <p:stCondLst>
                        <p:cond delay="indefinite"/>
                      </p:stCondLst>
                      <p:childTnLst>
                        <p:par>
                          <p:cTn id="6020" fill="hold">
                            <p:stCondLst>
                              <p:cond delay="0"/>
                            </p:stCondLst>
                            <p:childTnLst>
                              <p:par>
                                <p:cTn id="60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23"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26" dur="500"/>
                                        <p:tgtEl>
                                          <p:spTgt spid="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28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31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3" fill="hold">
                      <p:stCondLst>
                        <p:cond delay="indefinite"/>
                      </p:stCondLst>
                      <p:childTnLst>
                        <p:par>
                          <p:cTn id="6034" fill="hold">
                            <p:stCondLst>
                              <p:cond delay="0"/>
                            </p:stCondLst>
                            <p:childTnLst>
                              <p:par>
                                <p:cTn id="60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37" dur="5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8" fill="hold">
                      <p:stCondLst>
                        <p:cond delay="indefinite"/>
                      </p:stCondLst>
                      <p:childTnLst>
                        <p:par>
                          <p:cTn id="6039" fill="hold">
                            <p:stCondLst>
                              <p:cond delay="0"/>
                            </p:stCondLst>
                            <p:childTnLst>
                              <p:par>
                                <p:cTn id="604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41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44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47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50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53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56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59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62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65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68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71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74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77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80"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83" dur="500"/>
                                        <p:tgtEl>
                                          <p:spTgt spid="2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5" fill="hold">
                      <p:stCondLst>
                        <p:cond delay="indefinite"/>
                      </p:stCondLst>
                      <p:childTnLst>
                        <p:par>
                          <p:cTn id="6086" fill="hold">
                            <p:stCondLst>
                              <p:cond delay="0"/>
                            </p:stCondLst>
                            <p:childTnLst>
                              <p:par>
                                <p:cTn id="60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89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92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95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98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01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04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07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10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13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16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19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0" fill="hold">
                      <p:stCondLst>
                        <p:cond delay="indefinite"/>
                      </p:stCondLst>
                      <p:childTnLst>
                        <p:par>
                          <p:cTn id="6121" fill="hold">
                            <p:stCondLst>
                              <p:cond delay="0"/>
                            </p:stCondLst>
                            <p:childTnLst>
                              <p:par>
                                <p:cTn id="6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24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27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30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33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4" fill="hold">
                      <p:stCondLst>
                        <p:cond delay="indefinite"/>
                      </p:stCondLst>
                      <p:childTnLst>
                        <p:par>
                          <p:cTn id="6135" fill="hold">
                            <p:stCondLst>
                              <p:cond delay="0"/>
                            </p:stCondLst>
                            <p:childTnLst>
                              <p:par>
                                <p:cTn id="6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38"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41" dur="500"/>
                                        <p:tgtEl>
                                          <p:spTgt spid="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43"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46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8" fill="hold">
                      <p:stCondLst>
                        <p:cond delay="indefinite"/>
                      </p:stCondLst>
                      <p:childTnLst>
                        <p:par>
                          <p:cTn id="6149" fill="hold">
                            <p:stCondLst>
                              <p:cond delay="0"/>
                            </p:stCondLst>
                            <p:childTnLst>
                              <p:par>
                                <p:cTn id="6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52" dur="5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3" fill="hold">
                      <p:stCondLst>
                        <p:cond delay="indefinite"/>
                      </p:stCondLst>
                      <p:childTnLst>
                        <p:par>
                          <p:cTn id="6154" fill="hold">
                            <p:stCondLst>
                              <p:cond delay="0"/>
                            </p:stCondLst>
                            <p:childTnLst>
                              <p:par>
                                <p:cTn id="615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56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59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62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65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68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71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74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77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80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83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86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89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92"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95" dur="500"/>
                                        <p:tgtEl>
                                          <p:spTgt spid="2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98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0" fill="hold">
                      <p:stCondLst>
                        <p:cond delay="indefinite"/>
                      </p:stCondLst>
                      <p:childTnLst>
                        <p:par>
                          <p:cTn id="6201" fill="hold">
                            <p:stCondLst>
                              <p:cond delay="0"/>
                            </p:stCondLst>
                            <p:childTnLst>
                              <p:par>
                                <p:cTn id="62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04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07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10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13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16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19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22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25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6" fill="hold">
                      <p:stCondLst>
                        <p:cond delay="indefinite"/>
                      </p:stCondLst>
                      <p:childTnLst>
                        <p:par>
                          <p:cTn id="6227" fill="hold">
                            <p:stCondLst>
                              <p:cond delay="0"/>
                            </p:stCondLst>
                            <p:childTnLst>
                              <p:par>
                                <p:cTn id="62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30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33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36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39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0" fill="hold">
                      <p:stCondLst>
                        <p:cond delay="indefinite"/>
                      </p:stCondLst>
                      <p:childTnLst>
                        <p:par>
                          <p:cTn id="6241" fill="hold">
                            <p:stCondLst>
                              <p:cond delay="0"/>
                            </p:stCondLst>
                            <p:childTnLst>
                              <p:par>
                                <p:cTn id="6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44" dur="5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5" fill="hold">
                      <p:stCondLst>
                        <p:cond delay="indefinite"/>
                      </p:stCondLst>
                      <p:childTnLst>
                        <p:par>
                          <p:cTn id="6246" fill="hold">
                            <p:stCondLst>
                              <p:cond delay="0"/>
                            </p:stCondLst>
                            <p:childTnLst>
                              <p:par>
                                <p:cTn id="624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48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51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54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57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60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63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66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69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72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75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78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81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84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87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90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2" fill="hold">
                      <p:stCondLst>
                        <p:cond delay="indefinite"/>
                      </p:stCondLst>
                      <p:childTnLst>
                        <p:par>
                          <p:cTn id="6293" fill="hold">
                            <p:stCondLst>
                              <p:cond delay="0"/>
                            </p:stCondLst>
                            <p:childTnLst>
                              <p:par>
                                <p:cTn id="62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96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99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02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05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08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11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14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17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20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23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26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7" fill="hold">
                      <p:stCondLst>
                        <p:cond delay="indefinite"/>
                      </p:stCondLst>
                      <p:childTnLst>
                        <p:par>
                          <p:cTn id="6328" fill="hold">
                            <p:stCondLst>
                              <p:cond delay="0"/>
                            </p:stCondLst>
                            <p:childTnLst>
                              <p:par>
                                <p:cTn id="63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31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34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37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40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1" fill="hold">
                      <p:stCondLst>
                        <p:cond delay="indefinite"/>
                      </p:stCondLst>
                      <p:childTnLst>
                        <p:par>
                          <p:cTn id="6342" fill="hold">
                            <p:stCondLst>
                              <p:cond delay="0"/>
                            </p:stCondLst>
                            <p:childTnLst>
                              <p:par>
                                <p:cTn id="634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44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47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51" dur="500"/>
                                        <p:tgtEl>
                                          <p:spTgt spid="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54" dur="5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5" fill="hold">
                      <p:stCondLst>
                        <p:cond delay="indefinite"/>
                      </p:stCondLst>
                      <p:childTnLst>
                        <p:par>
                          <p:cTn id="6356" fill="hold">
                            <p:stCondLst>
                              <p:cond delay="0"/>
                            </p:stCondLst>
                            <p:childTnLst>
                              <p:par>
                                <p:cTn id="63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59" dur="500"/>
                                        <p:tgtEl>
                                          <p:spTgt spid="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0" fill="hold">
                      <p:stCondLst>
                        <p:cond delay="indefinite"/>
                      </p:stCondLst>
                      <p:childTnLst>
                        <p:par>
                          <p:cTn id="6361" fill="hold">
                            <p:stCondLst>
                              <p:cond delay="0"/>
                            </p:stCondLst>
                            <p:childTnLst>
                              <p:par>
                                <p:cTn id="636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63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66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69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72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75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78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81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84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87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90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93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96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99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02" dur="500"/>
                                        <p:tgtEl>
                                          <p:spTgt spid="2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05" dur="5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7" fill="hold">
                      <p:stCondLst>
                        <p:cond delay="indefinite"/>
                      </p:stCondLst>
                      <p:childTnLst>
                        <p:par>
                          <p:cTn id="6408" fill="hold">
                            <p:stCondLst>
                              <p:cond delay="0"/>
                            </p:stCondLst>
                            <p:childTnLst>
                              <p:par>
                                <p:cTn id="64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11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14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17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20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23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26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29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32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35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38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41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2" fill="hold">
                      <p:stCondLst>
                        <p:cond delay="indefinite"/>
                      </p:stCondLst>
                      <p:childTnLst>
                        <p:par>
                          <p:cTn id="6443" fill="hold">
                            <p:stCondLst>
                              <p:cond delay="0"/>
                            </p:stCondLst>
                            <p:childTnLst>
                              <p:par>
                                <p:cTn id="64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46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49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52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55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6" fill="hold">
                      <p:stCondLst>
                        <p:cond delay="indefinite"/>
                      </p:stCondLst>
                      <p:childTnLst>
                        <p:par>
                          <p:cTn id="6457" fill="hold">
                            <p:stCondLst>
                              <p:cond delay="0"/>
                            </p:stCondLst>
                            <p:childTnLst>
                              <p:par>
                                <p:cTn id="64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60" dur="500"/>
                                        <p:tgtEl>
                                          <p:spTgt spid="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63" dur="500"/>
                                        <p:tgtEl>
                                          <p:spTgt spid="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65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68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0" fill="hold">
                      <p:stCondLst>
                        <p:cond delay="indefinite"/>
                      </p:stCondLst>
                      <p:childTnLst>
                        <p:par>
                          <p:cTn id="6471" fill="hold">
                            <p:stCondLst>
                              <p:cond delay="0"/>
                            </p:stCondLst>
                            <p:childTnLst>
                              <p:par>
                                <p:cTn id="64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74" dur="50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5" fill="hold">
                      <p:stCondLst>
                        <p:cond delay="indefinite"/>
                      </p:stCondLst>
                      <p:childTnLst>
                        <p:par>
                          <p:cTn id="6476" fill="hold">
                            <p:stCondLst>
                              <p:cond delay="0"/>
                            </p:stCondLst>
                            <p:childTnLst>
                              <p:par>
                                <p:cTn id="647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78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81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84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87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90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93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96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99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02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05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08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11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14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17" dur="500"/>
                                        <p:tgtEl>
                                          <p:spTgt spid="2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20" dur="500"/>
                                        <p:tgtEl>
                                          <p:spTgt spid="2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2" fill="hold">
                      <p:stCondLst>
                        <p:cond delay="indefinite"/>
                      </p:stCondLst>
                      <p:childTnLst>
                        <p:par>
                          <p:cTn id="6523" fill="hold">
                            <p:stCondLst>
                              <p:cond delay="0"/>
                            </p:stCondLst>
                            <p:childTnLst>
                              <p:par>
                                <p:cTn id="65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26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29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32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35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38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41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44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47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50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53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56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7" fill="hold">
                      <p:stCondLst>
                        <p:cond delay="indefinite"/>
                      </p:stCondLst>
                      <p:childTnLst>
                        <p:par>
                          <p:cTn id="6558" fill="hold">
                            <p:stCondLst>
                              <p:cond delay="0"/>
                            </p:stCondLst>
                            <p:childTnLst>
                              <p:par>
                                <p:cTn id="65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61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64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67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70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1" fill="hold">
                      <p:stCondLst>
                        <p:cond delay="indefinite"/>
                      </p:stCondLst>
                      <p:childTnLst>
                        <p:par>
                          <p:cTn id="6572" fill="hold">
                            <p:stCondLst>
                              <p:cond delay="0"/>
                            </p:stCondLst>
                            <p:childTnLst>
                              <p:par>
                                <p:cTn id="657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74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77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81" dur="500"/>
                                        <p:tgtEl>
                                          <p:spTgt spid="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84" dur="500"/>
                                        <p:tgtEl>
                                          <p:spTgt spid="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5" fill="hold">
                      <p:stCondLst>
                        <p:cond delay="indefinite"/>
                      </p:stCondLst>
                      <p:childTnLst>
                        <p:par>
                          <p:cTn id="6586" fill="hold">
                            <p:stCondLst>
                              <p:cond delay="0"/>
                            </p:stCondLst>
                            <p:childTnLst>
                              <p:par>
                                <p:cTn id="65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89" dur="5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0" fill="hold">
                      <p:stCondLst>
                        <p:cond delay="indefinite"/>
                      </p:stCondLst>
                      <p:childTnLst>
                        <p:par>
                          <p:cTn id="6591" fill="hold">
                            <p:stCondLst>
                              <p:cond delay="0"/>
                            </p:stCondLst>
                            <p:childTnLst>
                              <p:par>
                                <p:cTn id="659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93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96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99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02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05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08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11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14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17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20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23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26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29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32" dur="500"/>
                                        <p:tgtEl>
                                          <p:spTgt spid="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35" dur="500"/>
                                        <p:tgtEl>
                                          <p:spTgt spid="2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7" fill="hold">
                      <p:stCondLst>
                        <p:cond delay="indefinite"/>
                      </p:stCondLst>
                      <p:childTnLst>
                        <p:par>
                          <p:cTn id="6638" fill="hold">
                            <p:stCondLst>
                              <p:cond delay="0"/>
                            </p:stCondLst>
                            <p:childTnLst>
                              <p:par>
                                <p:cTn id="66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41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44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47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50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53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56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59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62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65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68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71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2" fill="hold">
                      <p:stCondLst>
                        <p:cond delay="indefinite"/>
                      </p:stCondLst>
                      <p:childTnLst>
                        <p:par>
                          <p:cTn id="6673" fill="hold">
                            <p:stCondLst>
                              <p:cond delay="0"/>
                            </p:stCondLst>
                            <p:childTnLst>
                              <p:par>
                                <p:cTn id="66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76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79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82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85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6" fill="hold">
                      <p:stCondLst>
                        <p:cond delay="indefinite"/>
                      </p:stCondLst>
                      <p:childTnLst>
                        <p:par>
                          <p:cTn id="6687" fill="hold">
                            <p:stCondLst>
                              <p:cond delay="0"/>
                            </p:stCondLst>
                            <p:childTnLst>
                              <p:par>
                                <p:cTn id="668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89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692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96" dur="500"/>
                                        <p:tgtEl>
                                          <p:spTgt spid="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99" dur="500"/>
                                        <p:tgtEl>
                                          <p:spTgt spid="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0" fill="hold">
                      <p:stCondLst>
                        <p:cond delay="indefinite"/>
                      </p:stCondLst>
                      <p:childTnLst>
                        <p:par>
                          <p:cTn id="6701" fill="hold">
                            <p:stCondLst>
                              <p:cond delay="0"/>
                            </p:stCondLst>
                            <p:childTnLst>
                              <p:par>
                                <p:cTn id="67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04" dur="5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5" fill="hold">
                      <p:stCondLst>
                        <p:cond delay="indefinite"/>
                      </p:stCondLst>
                      <p:childTnLst>
                        <p:par>
                          <p:cTn id="6706" fill="hold">
                            <p:stCondLst>
                              <p:cond delay="0"/>
                            </p:stCondLst>
                            <p:childTnLst>
                              <p:par>
                                <p:cTn id="670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08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11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14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17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20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23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26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29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32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35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38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41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44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47" dur="500"/>
                                        <p:tgtEl>
                                          <p:spTgt spid="2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50" dur="500"/>
                                        <p:tgtEl>
                                          <p:spTgt spid="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2" fill="hold">
                      <p:stCondLst>
                        <p:cond delay="indefinite"/>
                      </p:stCondLst>
                      <p:childTnLst>
                        <p:par>
                          <p:cTn id="6753" fill="hold">
                            <p:stCondLst>
                              <p:cond delay="0"/>
                            </p:stCondLst>
                            <p:childTnLst>
                              <p:par>
                                <p:cTn id="67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56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59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62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65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68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71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74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77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80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83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86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7" fill="hold">
                      <p:stCondLst>
                        <p:cond delay="indefinite"/>
                      </p:stCondLst>
                      <p:childTnLst>
                        <p:par>
                          <p:cTn id="6788" fill="hold">
                            <p:stCondLst>
                              <p:cond delay="0"/>
                            </p:stCondLst>
                            <p:childTnLst>
                              <p:par>
                                <p:cTn id="67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91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94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97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00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1" fill="hold">
                      <p:stCondLst>
                        <p:cond delay="indefinite"/>
                      </p:stCondLst>
                      <p:childTnLst>
                        <p:par>
                          <p:cTn id="6802" fill="hold">
                            <p:stCondLst>
                              <p:cond delay="0"/>
                            </p:stCondLst>
                            <p:childTnLst>
                              <p:par>
                                <p:cTn id="680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04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07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11"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14" dur="500"/>
                                        <p:tgtEl>
                                          <p:spTgt spid="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5" fill="hold">
                      <p:stCondLst>
                        <p:cond delay="indefinite"/>
                      </p:stCondLst>
                      <p:childTnLst>
                        <p:par>
                          <p:cTn id="6816" fill="hold">
                            <p:stCondLst>
                              <p:cond delay="0"/>
                            </p:stCondLst>
                            <p:childTnLst>
                              <p:par>
                                <p:cTn id="68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19" dur="500"/>
                                        <p:tgtEl>
                                          <p:spTgt spid="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0" fill="hold">
                      <p:stCondLst>
                        <p:cond delay="indefinite"/>
                      </p:stCondLst>
                      <p:childTnLst>
                        <p:par>
                          <p:cTn id="6821" fill="hold">
                            <p:stCondLst>
                              <p:cond delay="0"/>
                            </p:stCondLst>
                            <p:childTnLst>
                              <p:par>
                                <p:cTn id="682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23"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26"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29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32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35" dur="5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38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41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44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47"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50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53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56"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59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62"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65" dur="500"/>
                                        <p:tgtEl>
                                          <p:spTgt spid="2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7" fill="hold">
                      <p:stCondLst>
                        <p:cond delay="indefinite"/>
                      </p:stCondLst>
                      <p:childTnLst>
                        <p:par>
                          <p:cTn id="6868" fill="hold">
                            <p:stCondLst>
                              <p:cond delay="0"/>
                            </p:stCondLst>
                            <p:childTnLst>
                              <p:par>
                                <p:cTn id="68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71" dur="500"/>
                                        <p:tgtEl>
                                          <p:spTgt spid="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74" dur="500"/>
                                        <p:tgtEl>
                                          <p:spTgt spid="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77" dur="500"/>
                                        <p:tgtEl>
                                          <p:spTgt spid="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80" dur="5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83" dur="5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4" fill="hold">
                      <p:stCondLst>
                        <p:cond delay="indefinite"/>
                      </p:stCondLst>
                      <p:childTnLst>
                        <p:par>
                          <p:cTn id="6885" fill="hold">
                            <p:stCondLst>
                              <p:cond delay="0"/>
                            </p:stCondLst>
                            <p:childTnLst>
                              <p:par>
                                <p:cTn id="688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87" dur="500"/>
                                        <p:tgtEl>
                                          <p:spTgt spid="2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90" dur="5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93" dur="500"/>
                                        <p:tgtEl>
                                          <p:spTgt spid="2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96" dur="500"/>
                                        <p:tgtEl>
                                          <p:spTgt spid="2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99" dur="500"/>
                                        <p:tgtEl>
                                          <p:spTgt spid="2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02" dur="500"/>
                                        <p:tgtEl>
                                          <p:spTgt spid="2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05" dur="500"/>
                                        <p:tgtEl>
                                          <p:spTgt spid="2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08" dur="5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11" dur="5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14" dur="5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17" dur="500"/>
                                        <p:tgtEl>
                                          <p:spTgt spid="2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20" dur="5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23" dur="500"/>
                                        <p:tgtEl>
                                          <p:spTgt spid="2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26" dur="500"/>
                                        <p:tgtEl>
                                          <p:spTgt spid="2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29" dur="500"/>
                                        <p:tgtEl>
                                          <p:spTgt spid="2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32" dur="500"/>
                                        <p:tgtEl>
                                          <p:spTgt spid="2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35" dur="500"/>
                                        <p:tgtEl>
                                          <p:spTgt spid="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38" dur="500"/>
                                        <p:tgtEl>
                                          <p:spTgt spid="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41" dur="500"/>
                                        <p:tgtEl>
                                          <p:spTgt spid="2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44" dur="500"/>
                                        <p:tgtEl>
                                          <p:spTgt spid="2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47" dur="500"/>
                                        <p:tgtEl>
                                          <p:spTgt spid="2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50" dur="500"/>
                                        <p:tgtEl>
                                          <p:spTgt spid="2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53" dur="500"/>
                                        <p:tgtEl>
                                          <p:spTgt spid="2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56" dur="5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59" dur="500"/>
                                        <p:tgtEl>
                                          <p:spTgt spid="2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62" dur="500"/>
                                        <p:tgtEl>
                                          <p:spTgt spid="2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65" dur="500"/>
                                        <p:tgtEl>
                                          <p:spTgt spid="2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68" dur="5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71" dur="5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74" dur="5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77" dur="5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80" dur="500"/>
                                        <p:tgtEl>
                                          <p:spTgt spid="2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83" dur="50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86" dur="5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89" dur="5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92" dur="500"/>
                                        <p:tgtEl>
                                          <p:spTgt spid="2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4" fill="hold">
                      <p:stCondLst>
                        <p:cond delay="indefinite"/>
                      </p:stCondLst>
                      <p:childTnLst>
                        <p:par>
                          <p:cTn id="6995" fill="hold">
                            <p:stCondLst>
                              <p:cond delay="0"/>
                            </p:stCondLst>
                            <p:childTnLst>
                              <p:par>
                                <p:cTn id="699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997" dur="500"/>
                                        <p:tgtEl>
                                          <p:spTgt spid="2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00" dur="500"/>
                                        <p:tgtEl>
                                          <p:spTgt spid="2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03" dur="500"/>
                                        <p:tgtEl>
                                          <p:spTgt spid="2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06" dur="5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09" dur="5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1" fill="hold">
                            <p:stCondLst>
                              <p:cond delay="500"/>
                            </p:stCondLst>
                            <p:childTnLst>
                              <p:par>
                                <p:cTn id="7012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13" dur="500"/>
                                        <p:tgtEl>
                                          <p:spTgt spid="2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16" dur="500"/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19" dur="500"/>
                                        <p:tgtEl>
                                          <p:spTgt spid="2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22"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25" dur="500"/>
                                        <p:tgtEl>
                                          <p:spTgt spid="2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28" dur="500"/>
                                        <p:tgtEl>
                                          <p:spTgt spid="2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31" dur="500"/>
                                        <p:tgtEl>
                                          <p:spTgt spid="2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34"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37" dur="500"/>
                                        <p:tgtEl>
                                          <p:spTgt spid="2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40" dur="500"/>
                                        <p:tgtEl>
                                          <p:spTgt spid="2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43" dur="500"/>
                                        <p:tgtEl>
                                          <p:spTgt spid="2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46" dur="500"/>
                                        <p:tgtEl>
                                          <p:spTgt spid="2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49" dur="500"/>
                                        <p:tgtEl>
                                          <p:spTgt spid="2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52" dur="500"/>
                                        <p:tgtEl>
                                          <p:spTgt spid="2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55" dur="500"/>
                                        <p:tgtEl>
                                          <p:spTgt spid="2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58" dur="500"/>
                                        <p:tgtEl>
                                          <p:spTgt spid="2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61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64" dur="500"/>
                                        <p:tgtEl>
                                          <p:spTgt spid="2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67" dur="500"/>
                                        <p:tgtEl>
                                          <p:spTgt spid="2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TOÁN TỬ CHỈ SỐ BIẾN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76" name="TextShape 2"/>
          <p:cNvSpPr txBox="1"/>
          <p:nvPr/>
        </p:nvSpPr>
        <p:spPr>
          <a:xfrm>
            <a:off x="1435680" y="1447920"/>
            <a:ext cx="749772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28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mảng ba chiều: xây dựng cấu trúc ba chiều kết hợp toán tử chỉ số (cải tiến)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template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&lt;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T&gt;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array3D{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nRow, nCol, nHigh, 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iCur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 T* buf;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array2D&lt;T&gt; a2DCur;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array2D&lt;T&gt;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operator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[](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(i &lt; 0 || i &gt;= nRow) i = 0;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(i != iCur)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a2DCur.nRow = nCol; a2DCur.nCol = nHigh;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a2DCur.buf = buf + i * nCol * nHigh;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iCur = i;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a2DCur;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template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&lt;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T&gt;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bool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arr3D_Init(array3D&lt;T&gt;&amp; 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r){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(m &lt;= 0 || n &lt;= 0 || r &lt;= 0)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false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a.nRow = m; a.nCol = n; a.nHigh = r;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a.iCur = -1; a.a2DCur = {0};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a.buf = (T*)calloc(m * n * r,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(T));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(a.buf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false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template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&lt;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T&gt;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arr3D_free(array3D&lt;T&gt;&amp; a){ </a:t>
            </a:r>
            <a:r>
              <a:rPr b="0" lang="en-US" sz="2800" spc="-1" strike="noStrike">
                <a:solidFill>
                  <a:srgbClr val="00b050"/>
                </a:solidFill>
                <a:latin typeface="Times New Roman"/>
              </a:rPr>
              <a:t>//…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7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BA8F26F-44F4-46A1-91B8-82BF0E27E32B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78" name="CustomShape 4"/>
          <p:cNvSpPr/>
          <p:nvPr/>
        </p:nvSpPr>
        <p:spPr>
          <a:xfrm>
            <a:off x="623448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79" name="CustomShape 5"/>
          <p:cNvSpPr/>
          <p:nvPr/>
        </p:nvSpPr>
        <p:spPr>
          <a:xfrm>
            <a:off x="661536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80" name="CustomShape 6"/>
          <p:cNvSpPr/>
          <p:nvPr/>
        </p:nvSpPr>
        <p:spPr>
          <a:xfrm>
            <a:off x="737208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81" name="CustomShape 7"/>
          <p:cNvSpPr/>
          <p:nvPr/>
        </p:nvSpPr>
        <p:spPr>
          <a:xfrm>
            <a:off x="585324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82" name="CustomShape 8"/>
          <p:cNvSpPr/>
          <p:nvPr/>
        </p:nvSpPr>
        <p:spPr>
          <a:xfrm>
            <a:off x="5793480" y="2140200"/>
            <a:ext cx="3927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nRow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83" name="CustomShape 9"/>
          <p:cNvSpPr/>
          <p:nvPr/>
        </p:nvSpPr>
        <p:spPr>
          <a:xfrm>
            <a:off x="6193080" y="2133720"/>
            <a:ext cx="3531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nCol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84" name="CustomShape 10"/>
          <p:cNvSpPr/>
          <p:nvPr/>
        </p:nvSpPr>
        <p:spPr>
          <a:xfrm>
            <a:off x="6569640" y="2140200"/>
            <a:ext cx="40212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nHigh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85" name="CustomShape 11"/>
          <p:cNvSpPr/>
          <p:nvPr/>
        </p:nvSpPr>
        <p:spPr>
          <a:xfrm>
            <a:off x="7311240" y="2133720"/>
            <a:ext cx="2984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buf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86" name="CustomShape 12"/>
          <p:cNvSpPr/>
          <p:nvPr/>
        </p:nvSpPr>
        <p:spPr>
          <a:xfrm>
            <a:off x="5816520" y="22964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87" name="CustomShape 13"/>
          <p:cNvSpPr/>
          <p:nvPr/>
        </p:nvSpPr>
        <p:spPr>
          <a:xfrm>
            <a:off x="6214320" y="22950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88" name="CustomShape 14"/>
          <p:cNvSpPr/>
          <p:nvPr/>
        </p:nvSpPr>
        <p:spPr>
          <a:xfrm>
            <a:off x="6600600" y="22950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89" name="CustomShape 15"/>
          <p:cNvSpPr/>
          <p:nvPr/>
        </p:nvSpPr>
        <p:spPr>
          <a:xfrm>
            <a:off x="7357320" y="229500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90" name="CustomShape 16"/>
          <p:cNvSpPr/>
          <p:nvPr/>
        </p:nvSpPr>
        <p:spPr>
          <a:xfrm>
            <a:off x="7254360" y="1658160"/>
            <a:ext cx="2635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91" name="CustomShape 17"/>
          <p:cNvSpPr/>
          <p:nvPr/>
        </p:nvSpPr>
        <p:spPr>
          <a:xfrm rot="16200000">
            <a:off x="7302240" y="412920"/>
            <a:ext cx="182520" cy="30628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2" name="CustomShape 18"/>
          <p:cNvSpPr/>
          <p:nvPr/>
        </p:nvSpPr>
        <p:spPr>
          <a:xfrm>
            <a:off x="4903920" y="2160720"/>
            <a:ext cx="380520" cy="22824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93" name="CustomShape 19"/>
          <p:cNvSpPr/>
          <p:nvPr/>
        </p:nvSpPr>
        <p:spPr>
          <a:xfrm>
            <a:off x="4849200" y="2216520"/>
            <a:ext cx="231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94" name="CustomShape 20"/>
          <p:cNvSpPr/>
          <p:nvPr/>
        </p:nvSpPr>
        <p:spPr>
          <a:xfrm>
            <a:off x="4889160" y="214956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95" name="CustomShape 21"/>
          <p:cNvSpPr/>
          <p:nvPr/>
        </p:nvSpPr>
        <p:spPr>
          <a:xfrm>
            <a:off x="4803840" y="1981080"/>
            <a:ext cx="623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96" name="CustomShape 22"/>
          <p:cNvSpPr/>
          <p:nvPr/>
        </p:nvSpPr>
        <p:spPr>
          <a:xfrm>
            <a:off x="5317560" y="2264760"/>
            <a:ext cx="495720" cy="146520"/>
          </a:xfrm>
          <a:prstGeom prst="curvedConnector3">
            <a:avLst>
              <a:gd name="adj1" fmla="val 50000"/>
            </a:avLst>
          </a:prstGeom>
          <a:noFill/>
          <a:ln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7" name="CustomShape 23"/>
          <p:cNvSpPr/>
          <p:nvPr/>
        </p:nvSpPr>
        <p:spPr>
          <a:xfrm>
            <a:off x="5922000" y="202644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98" name="CustomShape 24"/>
          <p:cNvSpPr/>
          <p:nvPr/>
        </p:nvSpPr>
        <p:spPr>
          <a:xfrm>
            <a:off x="6311880" y="202032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99" name="CustomShape 25"/>
          <p:cNvSpPr/>
          <p:nvPr/>
        </p:nvSpPr>
        <p:spPr>
          <a:xfrm>
            <a:off x="6694200" y="202500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00" name="CustomShape 26"/>
          <p:cNvSpPr/>
          <p:nvPr/>
        </p:nvSpPr>
        <p:spPr>
          <a:xfrm>
            <a:off x="7372800" y="20343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1" name="CustomShape 27"/>
          <p:cNvSpPr/>
          <p:nvPr/>
        </p:nvSpPr>
        <p:spPr>
          <a:xfrm>
            <a:off x="7741800" y="28195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2" name="CustomShape 28"/>
          <p:cNvSpPr/>
          <p:nvPr/>
        </p:nvSpPr>
        <p:spPr>
          <a:xfrm>
            <a:off x="7741800" y="30481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3" name="CustomShape 29"/>
          <p:cNvSpPr/>
          <p:nvPr/>
        </p:nvSpPr>
        <p:spPr>
          <a:xfrm>
            <a:off x="7741800" y="32767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4" name="CustomShape 30"/>
          <p:cNvSpPr/>
          <p:nvPr/>
        </p:nvSpPr>
        <p:spPr>
          <a:xfrm>
            <a:off x="7741800" y="35053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5" name="CustomShape 31"/>
          <p:cNvSpPr/>
          <p:nvPr/>
        </p:nvSpPr>
        <p:spPr>
          <a:xfrm>
            <a:off x="7741800" y="37339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6" name="CustomShape 32"/>
          <p:cNvSpPr/>
          <p:nvPr/>
        </p:nvSpPr>
        <p:spPr>
          <a:xfrm>
            <a:off x="7741800" y="396252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7" name="CustomShape 33"/>
          <p:cNvSpPr/>
          <p:nvPr/>
        </p:nvSpPr>
        <p:spPr>
          <a:xfrm>
            <a:off x="8123400" y="28324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8" name="CustomShape 34"/>
          <p:cNvSpPr/>
          <p:nvPr/>
        </p:nvSpPr>
        <p:spPr>
          <a:xfrm>
            <a:off x="8132400" y="30700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&lt;54&gt;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9" name="CustomShape 35"/>
          <p:cNvSpPr/>
          <p:nvPr/>
        </p:nvSpPr>
        <p:spPr>
          <a:xfrm>
            <a:off x="8132400" y="32770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&lt;58&gt;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10" name="CustomShape 36"/>
          <p:cNvSpPr/>
          <p:nvPr/>
        </p:nvSpPr>
        <p:spPr>
          <a:xfrm>
            <a:off x="8132400" y="35092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&lt;62&gt;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11" name="CustomShape 37"/>
          <p:cNvSpPr/>
          <p:nvPr/>
        </p:nvSpPr>
        <p:spPr>
          <a:xfrm>
            <a:off x="8132400" y="37468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&lt;66&gt;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12" name="CustomShape 38"/>
          <p:cNvSpPr/>
          <p:nvPr/>
        </p:nvSpPr>
        <p:spPr>
          <a:xfrm>
            <a:off x="8132400" y="397548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13" name="CustomShape 39"/>
          <p:cNvSpPr/>
          <p:nvPr/>
        </p:nvSpPr>
        <p:spPr>
          <a:xfrm flipH="1" rot="16200000">
            <a:off x="7793640" y="2301840"/>
            <a:ext cx="306360" cy="7538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4" name="CustomShape 40"/>
          <p:cNvSpPr/>
          <p:nvPr/>
        </p:nvSpPr>
        <p:spPr>
          <a:xfrm>
            <a:off x="7826040" y="281556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15" name="CustomShape 41"/>
          <p:cNvSpPr/>
          <p:nvPr/>
        </p:nvSpPr>
        <p:spPr>
          <a:xfrm>
            <a:off x="7819200" y="303984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16" name="CustomShape 42"/>
          <p:cNvSpPr/>
          <p:nvPr/>
        </p:nvSpPr>
        <p:spPr>
          <a:xfrm>
            <a:off x="7820640" y="32767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17" name="CustomShape 43"/>
          <p:cNvSpPr/>
          <p:nvPr/>
        </p:nvSpPr>
        <p:spPr>
          <a:xfrm>
            <a:off x="7820640" y="350208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18" name="CustomShape 44"/>
          <p:cNvSpPr/>
          <p:nvPr/>
        </p:nvSpPr>
        <p:spPr>
          <a:xfrm>
            <a:off x="7820640" y="37303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19" name="CustomShape 45"/>
          <p:cNvSpPr/>
          <p:nvPr/>
        </p:nvSpPr>
        <p:spPr>
          <a:xfrm>
            <a:off x="7819200" y="395784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20" name="CustomShape 46"/>
          <p:cNvSpPr/>
          <p:nvPr/>
        </p:nvSpPr>
        <p:spPr>
          <a:xfrm>
            <a:off x="7741800" y="41976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1" name="CustomShape 47"/>
          <p:cNvSpPr/>
          <p:nvPr/>
        </p:nvSpPr>
        <p:spPr>
          <a:xfrm>
            <a:off x="7741800" y="44262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2" name="CustomShape 48"/>
          <p:cNvSpPr/>
          <p:nvPr/>
        </p:nvSpPr>
        <p:spPr>
          <a:xfrm>
            <a:off x="7741800" y="46548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3" name="CustomShape 49"/>
          <p:cNvSpPr/>
          <p:nvPr/>
        </p:nvSpPr>
        <p:spPr>
          <a:xfrm>
            <a:off x="7741800" y="4883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4" name="CustomShape 50"/>
          <p:cNvSpPr/>
          <p:nvPr/>
        </p:nvSpPr>
        <p:spPr>
          <a:xfrm>
            <a:off x="7741800" y="51120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5" name="CustomShape 51"/>
          <p:cNvSpPr/>
          <p:nvPr/>
        </p:nvSpPr>
        <p:spPr>
          <a:xfrm>
            <a:off x="7741800" y="53406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6" name="CustomShape 52"/>
          <p:cNvSpPr/>
          <p:nvPr/>
        </p:nvSpPr>
        <p:spPr>
          <a:xfrm>
            <a:off x="8123400" y="42105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27" name="CustomShape 53"/>
          <p:cNvSpPr/>
          <p:nvPr/>
        </p:nvSpPr>
        <p:spPr>
          <a:xfrm>
            <a:off x="8132400" y="44481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28" name="CustomShape 54"/>
          <p:cNvSpPr/>
          <p:nvPr/>
        </p:nvSpPr>
        <p:spPr>
          <a:xfrm>
            <a:off x="8132400" y="46551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&lt;82&gt;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29" name="CustomShape 55"/>
          <p:cNvSpPr/>
          <p:nvPr/>
        </p:nvSpPr>
        <p:spPr>
          <a:xfrm>
            <a:off x="8132400" y="48873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&lt;86&gt;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30" name="CustomShape 56"/>
          <p:cNvSpPr/>
          <p:nvPr/>
        </p:nvSpPr>
        <p:spPr>
          <a:xfrm>
            <a:off x="8132400" y="51249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31" name="CustomShape 57"/>
          <p:cNvSpPr/>
          <p:nvPr/>
        </p:nvSpPr>
        <p:spPr>
          <a:xfrm>
            <a:off x="8132400" y="535356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&lt;94&gt;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32" name="CustomShape 58"/>
          <p:cNvSpPr/>
          <p:nvPr/>
        </p:nvSpPr>
        <p:spPr>
          <a:xfrm>
            <a:off x="7826040" y="419364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3" name="CustomShape 59"/>
          <p:cNvSpPr/>
          <p:nvPr/>
        </p:nvSpPr>
        <p:spPr>
          <a:xfrm>
            <a:off x="7818120" y="44179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4" name="CustomShape 60"/>
          <p:cNvSpPr/>
          <p:nvPr/>
        </p:nvSpPr>
        <p:spPr>
          <a:xfrm>
            <a:off x="7819200" y="465480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5" name="CustomShape 61"/>
          <p:cNvSpPr/>
          <p:nvPr/>
        </p:nvSpPr>
        <p:spPr>
          <a:xfrm>
            <a:off x="7787880" y="4880160"/>
            <a:ext cx="309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6" name="CustomShape 62"/>
          <p:cNvSpPr/>
          <p:nvPr/>
        </p:nvSpPr>
        <p:spPr>
          <a:xfrm>
            <a:off x="7791120" y="5108400"/>
            <a:ext cx="303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7" name="CustomShape 63"/>
          <p:cNvSpPr/>
          <p:nvPr/>
        </p:nvSpPr>
        <p:spPr>
          <a:xfrm>
            <a:off x="7785000" y="5335560"/>
            <a:ext cx="309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12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8" name="CustomShape 64"/>
          <p:cNvSpPr/>
          <p:nvPr/>
        </p:nvSpPr>
        <p:spPr>
          <a:xfrm>
            <a:off x="8141400" y="205524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39" name="CustomShape 65"/>
          <p:cNvSpPr/>
          <p:nvPr/>
        </p:nvSpPr>
        <p:spPr>
          <a:xfrm>
            <a:off x="8521560" y="205524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40" name="CustomShape 66"/>
          <p:cNvSpPr/>
          <p:nvPr/>
        </p:nvSpPr>
        <p:spPr>
          <a:xfrm>
            <a:off x="7760520" y="205524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41" name="CustomShape 67"/>
          <p:cNvSpPr/>
          <p:nvPr/>
        </p:nvSpPr>
        <p:spPr>
          <a:xfrm>
            <a:off x="7700400" y="2138040"/>
            <a:ext cx="3927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nRow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542" name="CustomShape 68"/>
          <p:cNvSpPr/>
          <p:nvPr/>
        </p:nvSpPr>
        <p:spPr>
          <a:xfrm>
            <a:off x="8100360" y="2131560"/>
            <a:ext cx="3531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nCol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543" name="CustomShape 69"/>
          <p:cNvSpPr/>
          <p:nvPr/>
        </p:nvSpPr>
        <p:spPr>
          <a:xfrm>
            <a:off x="8519400" y="2131560"/>
            <a:ext cx="2984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buf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544" name="CustomShape 70"/>
          <p:cNvSpPr/>
          <p:nvPr/>
        </p:nvSpPr>
        <p:spPr>
          <a:xfrm>
            <a:off x="7712640" y="229428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45" name="CustomShape 71"/>
          <p:cNvSpPr/>
          <p:nvPr/>
        </p:nvSpPr>
        <p:spPr>
          <a:xfrm>
            <a:off x="8127360" y="22928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46" name="CustomShape 72"/>
          <p:cNvSpPr/>
          <p:nvPr/>
        </p:nvSpPr>
        <p:spPr>
          <a:xfrm>
            <a:off x="8494560" y="22928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47" name="CustomShape 73"/>
          <p:cNvSpPr/>
          <p:nvPr/>
        </p:nvSpPr>
        <p:spPr>
          <a:xfrm>
            <a:off x="8073360" y="1674000"/>
            <a:ext cx="5439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a2DCur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48" name="CustomShape 74"/>
          <p:cNvSpPr/>
          <p:nvPr/>
        </p:nvSpPr>
        <p:spPr>
          <a:xfrm rot="16200000">
            <a:off x="8249400" y="1370880"/>
            <a:ext cx="182520" cy="1142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9" name="CustomShape 75"/>
          <p:cNvSpPr/>
          <p:nvPr/>
        </p:nvSpPr>
        <p:spPr>
          <a:xfrm>
            <a:off x="7828920" y="202428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50" name="CustomShape 76"/>
          <p:cNvSpPr/>
          <p:nvPr/>
        </p:nvSpPr>
        <p:spPr>
          <a:xfrm>
            <a:off x="8219160" y="202824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51" name="CustomShape 77"/>
          <p:cNvSpPr/>
          <p:nvPr/>
        </p:nvSpPr>
        <p:spPr>
          <a:xfrm>
            <a:off x="8527320" y="203220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52" name="CustomShape 78"/>
          <p:cNvSpPr/>
          <p:nvPr/>
        </p:nvSpPr>
        <p:spPr>
          <a:xfrm flipH="1">
            <a:off x="8524800" y="2408400"/>
            <a:ext cx="397080" cy="531720"/>
          </a:xfrm>
          <a:prstGeom prst="curvedConnector3">
            <a:avLst>
              <a:gd name="adj1" fmla="val -5749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3" name="CustomShape 79"/>
          <p:cNvSpPr/>
          <p:nvPr/>
        </p:nvSpPr>
        <p:spPr>
          <a:xfrm>
            <a:off x="8521200" y="2032200"/>
            <a:ext cx="400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54" name="CustomShape 80"/>
          <p:cNvSpPr/>
          <p:nvPr/>
        </p:nvSpPr>
        <p:spPr>
          <a:xfrm flipH="1">
            <a:off x="8524800" y="2408400"/>
            <a:ext cx="397080" cy="1909800"/>
          </a:xfrm>
          <a:prstGeom prst="curvedConnector3">
            <a:avLst>
              <a:gd name="adj1" fmla="val -5749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5" name="CustomShape 81"/>
          <p:cNvSpPr/>
          <p:nvPr/>
        </p:nvSpPr>
        <p:spPr>
          <a:xfrm>
            <a:off x="6994800" y="2057400"/>
            <a:ext cx="380520" cy="22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56" name="CustomShape 82"/>
          <p:cNvSpPr/>
          <p:nvPr/>
        </p:nvSpPr>
        <p:spPr>
          <a:xfrm>
            <a:off x="6958080" y="2296440"/>
            <a:ext cx="424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57" name="CustomShape 83"/>
          <p:cNvSpPr/>
          <p:nvPr/>
        </p:nvSpPr>
        <p:spPr>
          <a:xfrm>
            <a:off x="7034400" y="2035800"/>
            <a:ext cx="2772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-1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58" name="CustomShape 84"/>
          <p:cNvSpPr/>
          <p:nvPr/>
        </p:nvSpPr>
        <p:spPr>
          <a:xfrm>
            <a:off x="7067880" y="203652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59" name="CustomShape 85"/>
          <p:cNvSpPr/>
          <p:nvPr/>
        </p:nvSpPr>
        <p:spPr>
          <a:xfrm>
            <a:off x="7074360" y="203724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60" name="CustomShape 86"/>
          <p:cNvSpPr/>
          <p:nvPr/>
        </p:nvSpPr>
        <p:spPr>
          <a:xfrm>
            <a:off x="6941880" y="2138400"/>
            <a:ext cx="3380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Times New Roman"/>
              </a:rPr>
              <a:t>iCur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561" name="CustomShape 87"/>
          <p:cNvSpPr/>
          <p:nvPr/>
        </p:nvSpPr>
        <p:spPr>
          <a:xfrm>
            <a:off x="8217360" y="202392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62" name="CustomShape 88"/>
          <p:cNvSpPr/>
          <p:nvPr/>
        </p:nvSpPr>
        <p:spPr>
          <a:xfrm>
            <a:off x="7830000" y="202572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63" name="CustomShape 89"/>
          <p:cNvSpPr/>
          <p:nvPr/>
        </p:nvSpPr>
        <p:spPr>
          <a:xfrm>
            <a:off x="8535600" y="2049840"/>
            <a:ext cx="3852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069" dur="indefinite" restart="never" nodeType="tmRoot">
          <p:childTnLst>
            <p:seq>
              <p:cTn id="7070" dur="indefinite" nodeType="mainSeq">
                <p:childTnLst>
                  <p:par>
                    <p:cTn id="7071" fill="hold">
                      <p:stCondLst>
                        <p:cond delay="indefinite"/>
                      </p:stCondLst>
                      <p:childTnLst>
                        <p:par>
                          <p:cTn id="7072" fill="hold">
                            <p:stCondLst>
                              <p:cond delay="0"/>
                            </p:stCondLst>
                            <p:childTnLst>
                              <p:par>
                                <p:cTn id="70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75" dur="5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78" dur="5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81" dur="500"/>
                                        <p:tgtEl>
                                          <p:spTgt spid="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84" dur="500"/>
                                        <p:tgtEl>
                                          <p:spTgt spid="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87" dur="500"/>
                                        <p:tgtEl>
                                          <p:spTgt spid="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8" fill="hold">
                      <p:stCondLst>
                        <p:cond delay="indefinite"/>
                      </p:stCondLst>
                      <p:childTnLst>
                        <p:par>
                          <p:cTn id="7089" fill="hold">
                            <p:stCondLst>
                              <p:cond delay="0"/>
                            </p:stCondLst>
                            <p:childTnLst>
                              <p:par>
                                <p:cTn id="70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92" dur="500"/>
                                        <p:tgtEl>
                                          <p:spTgt spid="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95" dur="500"/>
                                        <p:tgtEl>
                                          <p:spTgt spid="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98" dur="500"/>
                                        <p:tgtEl>
                                          <p:spTgt spid="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9" fill="hold">
                      <p:stCondLst>
                        <p:cond delay="indefinite"/>
                      </p:stCondLst>
                      <p:childTnLst>
                        <p:par>
                          <p:cTn id="7100" fill="hold">
                            <p:stCondLst>
                              <p:cond delay="0"/>
                            </p:stCondLst>
                            <p:childTnLst>
                              <p:par>
                                <p:cTn id="7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03" dur="500"/>
                                        <p:tgtEl>
                                          <p:spTgt spid="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06" dur="500"/>
                                        <p:tgtEl>
                                          <p:spTgt spid="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09" dur="500"/>
                                        <p:tgtEl>
                                          <p:spTgt spid="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12" dur="500"/>
                                        <p:tgtEl>
                                          <p:spTgt spid="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3" fill="hold">
                      <p:stCondLst>
                        <p:cond delay="indefinite"/>
                      </p:stCondLst>
                      <p:childTnLst>
                        <p:par>
                          <p:cTn id="7114" fill="hold">
                            <p:stCondLst>
                              <p:cond delay="0"/>
                            </p:stCondLst>
                            <p:childTnLst>
                              <p:par>
                                <p:cTn id="7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17" dur="500"/>
                                        <p:tgtEl>
                                          <p:spTgt spid="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20" dur="500"/>
                                        <p:tgtEl>
                                          <p:spTgt spid="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23" dur="5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26" dur="500"/>
                                        <p:tgtEl>
                                          <p:spTgt spid="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29" dur="5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32" dur="500"/>
                                        <p:tgtEl>
                                          <p:spTgt spid="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35" dur="500"/>
                                        <p:tgtEl>
                                          <p:spTgt spid="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38" dur="5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41" dur="5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44" dur="500"/>
                                        <p:tgtEl>
                                          <p:spTgt spid="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47" dur="5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50" dur="5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53" dur="500"/>
                                        <p:tgtEl>
                                          <p:spTgt spid="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56" dur="500"/>
                                        <p:tgtEl>
                                          <p:spTgt spid="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59" dur="500"/>
                                        <p:tgtEl>
                                          <p:spTgt spid="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62" dur="500"/>
                                        <p:tgtEl>
                                          <p:spTgt spid="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65" dur="500"/>
                                        <p:tgtEl>
                                          <p:spTgt spid="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68" dur="500"/>
                                        <p:tgtEl>
                                          <p:spTgt spid="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71" dur="500"/>
                                        <p:tgtEl>
                                          <p:spTgt spid="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74" dur="50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77" dur="500"/>
                                        <p:tgtEl>
                                          <p:spTgt spid="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80" dur="500"/>
                                        <p:tgtEl>
                                          <p:spTgt spid="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83" dur="500"/>
                                        <p:tgtEl>
                                          <p:spTgt spid="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86" dur="500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89" dur="500"/>
                                        <p:tgtEl>
                                          <p:spTgt spid="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92" dur="500"/>
                                        <p:tgtEl>
                                          <p:spTgt spid="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3" fill="hold">
                      <p:stCondLst>
                        <p:cond delay="indefinite"/>
                      </p:stCondLst>
                      <p:childTnLst>
                        <p:par>
                          <p:cTn id="7194" fill="hold">
                            <p:stCondLst>
                              <p:cond delay="0"/>
                            </p:stCondLst>
                            <p:childTnLst>
                              <p:par>
                                <p:cTn id="719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196" dur="5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199" dur="5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02" dur="500"/>
                                        <p:tgtEl>
                                          <p:spTgt spid="2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05" dur="500"/>
                                        <p:tgtEl>
                                          <p:spTgt spid="2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08" dur="500"/>
                                        <p:tgtEl>
                                          <p:spTgt spid="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0" fill="hold">
                      <p:stCondLst>
                        <p:cond delay="indefinite"/>
                      </p:stCondLst>
                      <p:childTnLst>
                        <p:par>
                          <p:cTn id="7211" fill="hold">
                            <p:stCondLst>
                              <p:cond delay="0"/>
                            </p:stCondLst>
                            <p:childTnLst>
                              <p:par>
                                <p:cTn id="721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13" dur="500"/>
                                        <p:tgtEl>
                                          <p:spTgt spid="2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16" dur="500"/>
                                        <p:tgtEl>
                                          <p:spTgt spid="2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19" dur="500"/>
                                        <p:tgtEl>
                                          <p:spTgt spid="2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22" dur="500"/>
                                        <p:tgtEl>
                                          <p:spTgt spid="2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26" dur="500"/>
                                        <p:tgtEl>
                                          <p:spTgt spid="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29" dur="500"/>
                                        <p:tgtEl>
                                          <p:spTgt spid="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32" dur="500"/>
                                        <p:tgtEl>
                                          <p:spTgt spid="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35" dur="500"/>
                                        <p:tgtEl>
                                          <p:spTgt spid="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38" dur="50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9" fill="hold">
                      <p:stCondLst>
                        <p:cond delay="indefinite"/>
                      </p:stCondLst>
                      <p:childTnLst>
                        <p:par>
                          <p:cTn id="7240" fill="hold">
                            <p:stCondLst>
                              <p:cond delay="0"/>
                            </p:stCondLst>
                            <p:childTnLst>
                              <p:par>
                                <p:cTn id="7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43" dur="500"/>
                                        <p:tgtEl>
                                          <p:spTgt spid="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46" dur="5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49" dur="5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52" dur="500"/>
                                        <p:tgtEl>
                                          <p:spTgt spid="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55" dur="500"/>
                                        <p:tgtEl>
                                          <p:spTgt spid="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58" dur="500"/>
                                        <p:tgtEl>
                                          <p:spTgt spid="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9" fill="hold">
                      <p:stCondLst>
                        <p:cond delay="indefinite"/>
                      </p:stCondLst>
                      <p:childTnLst>
                        <p:par>
                          <p:cTn id="7260" fill="hold">
                            <p:stCondLst>
                              <p:cond delay="0"/>
                            </p:stCondLst>
                            <p:childTnLst>
                              <p:par>
                                <p:cTn id="726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62" dur="500"/>
                                        <p:tgtEl>
                                          <p:spTgt spid="2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66" dur="500"/>
                                        <p:tgtEl>
                                          <p:spTgt spid="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68" dur="50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72" dur="5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74" dur="500"/>
                                        <p:tgtEl>
                                          <p:spTgt spid="2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78" dur="500"/>
                                        <p:tgtEl>
                                          <p:spTgt spid="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9" fill="hold">
                      <p:stCondLst>
                        <p:cond delay="indefinite"/>
                      </p:stCondLst>
                      <p:childTnLst>
                        <p:par>
                          <p:cTn id="7280" fill="hold">
                            <p:stCondLst>
                              <p:cond delay="0"/>
                            </p:stCondLst>
                            <p:childTnLst>
                              <p:par>
                                <p:cTn id="72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83" dur="500"/>
                                        <p:tgtEl>
                                          <p:spTgt spid="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86" dur="500"/>
                                        <p:tgtEl>
                                          <p:spTgt spid="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89" dur="500"/>
                                        <p:tgtEl>
                                          <p:spTgt spid="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92" dur="500"/>
                                        <p:tgtEl>
                                          <p:spTgt spid="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95" dur="5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98" dur="500"/>
                                        <p:tgtEl>
                                          <p:spTgt spid="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9" fill="hold">
                      <p:stCondLst>
                        <p:cond delay="indefinite"/>
                      </p:stCondLst>
                      <p:childTnLst>
                        <p:par>
                          <p:cTn id="7300" fill="hold">
                            <p:stCondLst>
                              <p:cond delay="0"/>
                            </p:stCondLst>
                            <p:childTnLst>
                              <p:par>
                                <p:cTn id="73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03" dur="5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06" dur="5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09" dur="500"/>
                                        <p:tgtEl>
                                          <p:spTgt spid="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12" dur="500"/>
                                        <p:tgtEl>
                                          <p:spTgt spid="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15" dur="500"/>
                                        <p:tgtEl>
                                          <p:spTgt spid="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6" fill="hold">
                      <p:stCondLst>
                        <p:cond delay="indefinite"/>
                      </p:stCondLst>
                      <p:childTnLst>
                        <p:par>
                          <p:cTn id="7317" fill="hold">
                            <p:stCondLst>
                              <p:cond delay="0"/>
                            </p:stCondLst>
                            <p:childTnLst>
                              <p:par>
                                <p:cTn id="731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19" dur="500"/>
                                        <p:tgtEl>
                                          <p:spTgt spid="2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22" dur="500"/>
                                        <p:tgtEl>
                                          <p:spTgt spid="2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25" dur="5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28" dur="500"/>
                                        <p:tgtEl>
                                          <p:spTgt spid="2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31" dur="5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34" dur="500"/>
                                        <p:tgtEl>
                                          <p:spTgt spid="2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37" dur="500"/>
                                        <p:tgtEl>
                                          <p:spTgt spid="2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40" dur="5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43" dur="5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46" dur="500"/>
                                        <p:tgtEl>
                                          <p:spTgt spid="2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49" dur="5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52" dur="5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55" dur="500"/>
                                        <p:tgtEl>
                                          <p:spTgt spid="2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58" dur="500"/>
                                        <p:tgtEl>
                                          <p:spTgt spid="2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61" dur="500"/>
                                        <p:tgtEl>
                                          <p:spTgt spid="2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64" dur="500"/>
                                        <p:tgtEl>
                                          <p:spTgt spid="2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67" dur="500"/>
                                        <p:tgtEl>
                                          <p:spTgt spid="2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70" dur="500"/>
                                        <p:tgtEl>
                                          <p:spTgt spid="2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73" dur="500"/>
                                        <p:tgtEl>
                                          <p:spTgt spid="2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76" dur="50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79" dur="500"/>
                                        <p:tgtEl>
                                          <p:spTgt spid="2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82" dur="500"/>
                                        <p:tgtEl>
                                          <p:spTgt spid="2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85" dur="500"/>
                                        <p:tgtEl>
                                          <p:spTgt spid="2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88" dur="500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91" dur="500"/>
                                        <p:tgtEl>
                                          <p:spTgt spid="2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94" dur="5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97" dur="5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00" dur="500"/>
                                        <p:tgtEl>
                                          <p:spTgt spid="2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03" dur="500"/>
                                        <p:tgtEl>
                                          <p:spTgt spid="2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06" dur="500"/>
                                        <p:tgtEl>
                                          <p:spTgt spid="2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09" dur="500"/>
                                        <p:tgtEl>
                                          <p:spTgt spid="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12" dur="500"/>
                                        <p:tgtEl>
                                          <p:spTgt spid="2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15" dur="500"/>
                                        <p:tgtEl>
                                          <p:spTgt spid="2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18" dur="500"/>
                                        <p:tgtEl>
                                          <p:spTgt spid="2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21" dur="5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24" dur="500"/>
                                        <p:tgtEl>
                                          <p:spTgt spid="2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26" fill="hold">
                            <p:stCondLst>
                              <p:cond delay="500"/>
                            </p:stCondLst>
                            <p:childTnLst>
                              <p:par>
                                <p:cTn id="7427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28" dur="5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31" dur="5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34" dur="500"/>
                                        <p:tgtEl>
                                          <p:spTgt spid="2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37" dur="500"/>
                                        <p:tgtEl>
                                          <p:spTgt spid="2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40" dur="500"/>
                                        <p:tgtEl>
                                          <p:spTgt spid="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2" fill="hold">
                      <p:stCondLst>
                        <p:cond delay="indefinite"/>
                      </p:stCondLst>
                      <p:childTnLst>
                        <p:par>
                          <p:cTn id="7443" fill="hold">
                            <p:stCondLst>
                              <p:cond delay="0"/>
                            </p:stCondLst>
                            <p:childTnLst>
                              <p:par>
                                <p:cTn id="744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45" dur="500"/>
                                        <p:tgtEl>
                                          <p:spTgt spid="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48" dur="500"/>
                                        <p:tgtEl>
                                          <p:spTgt spid="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51" dur="500"/>
                                        <p:tgtEl>
                                          <p:spTgt spid="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54" dur="500"/>
                                        <p:tgtEl>
                                          <p:spTgt spid="2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57" dur="500"/>
                                        <p:tgtEl>
                                          <p:spTgt spid="2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60" dur="500"/>
                                        <p:tgtEl>
                                          <p:spTgt spid="2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63" dur="500"/>
                                        <p:tgtEl>
                                          <p:spTgt spid="2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66" dur="500"/>
                                        <p:tgtEl>
                                          <p:spTgt spid="2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69" dur="500"/>
                                        <p:tgtEl>
                                          <p:spTgt spid="2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72" dur="500"/>
                                        <p:tgtEl>
                                          <p:spTgt spid="2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75" dur="500"/>
                                        <p:tgtEl>
                                          <p:spTgt spid="2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78" dur="500"/>
                                        <p:tgtEl>
                                          <p:spTgt spid="2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81" dur="500"/>
                                        <p:tgtEl>
                                          <p:spTgt spid="2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84" dur="50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87" dur="500"/>
                                        <p:tgtEl>
                                          <p:spTgt spid="2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90" dur="5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93" dur="500"/>
                                        <p:tgtEl>
                                          <p:spTgt spid="2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96" dur="500"/>
                                        <p:tgtEl>
                                          <p:spTgt spid="2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99" dur="500"/>
                                        <p:tgtEl>
                                          <p:spTgt spid="2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02" dur="500"/>
                                        <p:tgtEl>
                                          <p:spTgt spid="2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05" dur="500"/>
                                        <p:tgtEl>
                                          <p:spTgt spid="2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08" dur="500"/>
                                        <p:tgtEl>
                                          <p:spTgt spid="2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11" dur="500"/>
                                        <p:tgtEl>
                                          <p:spTgt spid="2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14" dur="500"/>
                                        <p:tgtEl>
                                          <p:spTgt spid="2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17" dur="500"/>
                                        <p:tgtEl>
                                          <p:spTgt spid="2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20" dur="50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23" dur="5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26" dur="500"/>
                                        <p:tgtEl>
                                          <p:spTgt spid="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29" dur="500"/>
                                        <p:tgtEl>
                                          <p:spTgt spid="2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32" dur="500"/>
                                        <p:tgtEl>
                                          <p:spTgt spid="2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35" dur="500"/>
                                        <p:tgtEl>
                                          <p:spTgt spid="2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38" dur="500"/>
                                        <p:tgtEl>
                                          <p:spTgt spid="2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41" dur="500"/>
                                        <p:tgtEl>
                                          <p:spTgt spid="2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44" dur="500"/>
                                        <p:tgtEl>
                                          <p:spTgt spid="2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47" dur="500"/>
                                        <p:tgtEl>
                                          <p:spTgt spid="2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50" dur="5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53" dur="5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56" dur="500"/>
                                        <p:tgtEl>
                                          <p:spTgt spid="2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59" dur="500"/>
                                        <p:tgtEl>
                                          <p:spTgt spid="2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62" dur="500"/>
                                        <p:tgtEl>
                                          <p:spTgt spid="2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65" dur="500"/>
                                        <p:tgtEl>
                                          <p:spTgt spid="2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68" dur="500"/>
                                        <p:tgtEl>
                                          <p:spTgt spid="2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71" dur="500"/>
                                        <p:tgtEl>
                                          <p:spTgt spid="2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74" dur="500"/>
                                        <p:tgtEl>
                                          <p:spTgt spid="2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77" dur="500"/>
                                        <p:tgtEl>
                                          <p:spTgt spid="2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65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Là mảng mà mỗi phần tử là một kiểu do người dùng tự định nghĩa (nhờ struct)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Kiểu mới có thể có các trường cố định hoặc biến động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Với trường cố định ta có thể cấp phát trực tiếp số lượng byte, có thể dùng các tạo mảng một chiều như các ví dụ trước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Với trường biến động ta cần phải xử lý riêng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6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02A6BF7-43E8-4F9C-9F63-0BB9EA935667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(ĐỊA CHỈ CÁC THÀNH PHẦN)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3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(cần dùng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pragma pack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(1))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offset;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union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cw;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cb[4];};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}HeadStruct;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Vers[1];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Point* Vers;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PolygonP;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6BAE015-6792-4766-9C55-4F38E12EF39D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4084920" y="3840120"/>
            <a:ext cx="398016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HeadStruct aDat;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HeadStruct* pDat = &amp;aDat;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Line 5"/>
          <p:cNvSpPr/>
          <p:nvPr/>
        </p:nvSpPr>
        <p:spPr>
          <a:xfrm>
            <a:off x="4008600" y="3886200"/>
            <a:ext cx="0" cy="292608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6"/>
          <p:cNvSpPr/>
          <p:nvPr/>
        </p:nvSpPr>
        <p:spPr>
          <a:xfrm>
            <a:off x="4008600" y="3886200"/>
            <a:ext cx="5120640" cy="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4152960" y="5105520"/>
            <a:ext cx="20937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&amp;aDat: 61ff17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&amp;aDat.offset: 61ff17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&amp;aDat.cw: 61ff1b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&amp;aDat.cb: 61ff1b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&amp;aDat.mb: 61ff1f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6629400" y="5230800"/>
            <a:ext cx="228240" cy="456840"/>
          </a:xfrm>
          <a:prstGeom prst="rect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4" name="CustomShape 9"/>
          <p:cNvSpPr/>
          <p:nvPr/>
        </p:nvSpPr>
        <p:spPr>
          <a:xfrm>
            <a:off x="68580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5" name="CustomShape 10"/>
          <p:cNvSpPr/>
          <p:nvPr/>
        </p:nvSpPr>
        <p:spPr>
          <a:xfrm>
            <a:off x="70866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" name="CustomShape 11"/>
          <p:cNvSpPr/>
          <p:nvPr/>
        </p:nvSpPr>
        <p:spPr>
          <a:xfrm>
            <a:off x="73152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" name="CustomShape 12"/>
          <p:cNvSpPr/>
          <p:nvPr/>
        </p:nvSpPr>
        <p:spPr>
          <a:xfrm>
            <a:off x="6319440" y="4968000"/>
            <a:ext cx="85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mes New Roman"/>
              </a:rPr>
              <a:t>&lt;61ff17&gt;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CustomShape 13"/>
          <p:cNvSpPr/>
          <p:nvPr/>
        </p:nvSpPr>
        <p:spPr>
          <a:xfrm>
            <a:off x="7543800" y="5230800"/>
            <a:ext cx="228240" cy="456840"/>
          </a:xfrm>
          <a:prstGeom prst="rect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9" name="CustomShape 14"/>
          <p:cNvSpPr/>
          <p:nvPr/>
        </p:nvSpPr>
        <p:spPr>
          <a:xfrm>
            <a:off x="77724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0" name="CustomShape 15"/>
          <p:cNvSpPr/>
          <p:nvPr/>
        </p:nvSpPr>
        <p:spPr>
          <a:xfrm>
            <a:off x="80010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1" name="CustomShape 16"/>
          <p:cNvSpPr/>
          <p:nvPr/>
        </p:nvSpPr>
        <p:spPr>
          <a:xfrm>
            <a:off x="82296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2" name="CustomShape 17"/>
          <p:cNvSpPr/>
          <p:nvPr/>
        </p:nvSpPr>
        <p:spPr>
          <a:xfrm>
            <a:off x="7233840" y="4968000"/>
            <a:ext cx="85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&lt;61ff1b&gt;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CustomShape 18"/>
          <p:cNvSpPr/>
          <p:nvPr/>
        </p:nvSpPr>
        <p:spPr>
          <a:xfrm>
            <a:off x="8449920" y="5230800"/>
            <a:ext cx="228240" cy="456840"/>
          </a:xfrm>
          <a:prstGeom prst="rect">
            <a:avLst/>
          </a:prstGeom>
          <a:solidFill>
            <a:srgbClr val="7030a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4" name="CustomShape 19"/>
          <p:cNvSpPr/>
          <p:nvPr/>
        </p:nvSpPr>
        <p:spPr>
          <a:xfrm>
            <a:off x="8155080" y="4968000"/>
            <a:ext cx="82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Times New Roman"/>
              </a:rPr>
              <a:t>&lt;61ff1f&gt;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6562080" y="5791680"/>
            <a:ext cx="9673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aDat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aDat.offset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21"/>
          <p:cNvSpPr/>
          <p:nvPr/>
        </p:nvSpPr>
        <p:spPr>
          <a:xfrm>
            <a:off x="7506360" y="5791320"/>
            <a:ext cx="7693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aDat.cw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aDat.cb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CustomShape 22"/>
          <p:cNvSpPr/>
          <p:nvPr/>
        </p:nvSpPr>
        <p:spPr>
          <a:xfrm>
            <a:off x="8349120" y="5801400"/>
            <a:ext cx="790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aDat.mb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23"/>
          <p:cNvSpPr/>
          <p:nvPr/>
        </p:nvSpPr>
        <p:spPr>
          <a:xfrm rot="5400000">
            <a:off x="6995520" y="5322240"/>
            <a:ext cx="182520" cy="914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4"/>
          <p:cNvSpPr/>
          <p:nvPr/>
        </p:nvSpPr>
        <p:spPr>
          <a:xfrm rot="5400000">
            <a:off x="7904880" y="5356800"/>
            <a:ext cx="182520" cy="868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5"/>
          <p:cNvSpPr/>
          <p:nvPr/>
        </p:nvSpPr>
        <p:spPr>
          <a:xfrm rot="5400000">
            <a:off x="8480520" y="5678280"/>
            <a:ext cx="182520" cy="2282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6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4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cấu trúc Student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string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Code, FamilyName, Name;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BirthDate[11];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Grade1, Grade2, Grade3, GPA;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Student;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Student** lst =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stInit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(0), st;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string stcode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“nocode”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(1){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cin &gt;&gt; stcode;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(stcode ==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“---”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break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st.Code = stcode;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getStudent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(st);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StPush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(&amp;lst, st) == 0)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break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 = 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arrSize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*)lst);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n; i++) {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//cout &lt;&lt; lst[i]-&gt;Code …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StFree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(lst);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6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289EF7F-36F7-4DCC-A445-043A1568DE4F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70" name="CustomShape 4"/>
          <p:cNvSpPr/>
          <p:nvPr/>
        </p:nvSpPr>
        <p:spPr>
          <a:xfrm rot="16200000">
            <a:off x="6797160" y="1514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71" name="CustomShape 5"/>
          <p:cNvSpPr/>
          <p:nvPr/>
        </p:nvSpPr>
        <p:spPr>
          <a:xfrm rot="16200000">
            <a:off x="7136640" y="1514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72" name="CustomShape 6"/>
          <p:cNvSpPr/>
          <p:nvPr/>
        </p:nvSpPr>
        <p:spPr>
          <a:xfrm rot="16200000">
            <a:off x="6966720" y="1514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73" name="CustomShape 7"/>
          <p:cNvSpPr/>
          <p:nvPr/>
        </p:nvSpPr>
        <p:spPr>
          <a:xfrm rot="16200000">
            <a:off x="7305480" y="1514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74" name="CustomShape 8"/>
          <p:cNvSpPr/>
          <p:nvPr/>
        </p:nvSpPr>
        <p:spPr>
          <a:xfrm>
            <a:off x="6841440" y="10666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5" name="CustomShape 9"/>
          <p:cNvSpPr/>
          <p:nvPr/>
        </p:nvSpPr>
        <p:spPr>
          <a:xfrm>
            <a:off x="8703720" y="16556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6" name="CustomShape 10"/>
          <p:cNvSpPr/>
          <p:nvPr/>
        </p:nvSpPr>
        <p:spPr>
          <a:xfrm>
            <a:off x="8123400" y="1872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77" name="CustomShape 11"/>
          <p:cNvSpPr/>
          <p:nvPr/>
        </p:nvSpPr>
        <p:spPr>
          <a:xfrm>
            <a:off x="8123400" y="2025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78" name="CustomShape 12"/>
          <p:cNvSpPr/>
          <p:nvPr/>
        </p:nvSpPr>
        <p:spPr>
          <a:xfrm>
            <a:off x="8123400" y="2177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79" name="CustomShape 13"/>
          <p:cNvSpPr/>
          <p:nvPr/>
        </p:nvSpPr>
        <p:spPr>
          <a:xfrm>
            <a:off x="8123400" y="1704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80" name="CustomShape 14"/>
          <p:cNvSpPr/>
          <p:nvPr/>
        </p:nvSpPr>
        <p:spPr>
          <a:xfrm>
            <a:off x="7696080" y="1600200"/>
            <a:ext cx="426960" cy="1904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1" name="CustomShape 15"/>
          <p:cNvSpPr/>
          <p:nvPr/>
        </p:nvSpPr>
        <p:spPr>
          <a:xfrm>
            <a:off x="6942600" y="1695600"/>
            <a:ext cx="315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82" name="CustomShape 16"/>
          <p:cNvSpPr/>
          <p:nvPr/>
        </p:nvSpPr>
        <p:spPr>
          <a:xfrm rot="5400000">
            <a:off x="4809600" y="451224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83" name="CustomShape 17"/>
          <p:cNvSpPr/>
          <p:nvPr/>
        </p:nvSpPr>
        <p:spPr>
          <a:xfrm rot="5400000">
            <a:off x="4991760" y="451224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84" name="CustomShape 18"/>
          <p:cNvSpPr/>
          <p:nvPr/>
        </p:nvSpPr>
        <p:spPr>
          <a:xfrm rot="5400000">
            <a:off x="5424480" y="451224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85" name="CustomShape 19"/>
          <p:cNvSpPr/>
          <p:nvPr/>
        </p:nvSpPr>
        <p:spPr>
          <a:xfrm>
            <a:off x="5146200" y="441972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6" name="CustomShape 20"/>
          <p:cNvSpPr/>
          <p:nvPr/>
        </p:nvSpPr>
        <p:spPr>
          <a:xfrm rot="5400000">
            <a:off x="5052240" y="4477680"/>
            <a:ext cx="289440" cy="7228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7" name="CustomShape 21"/>
          <p:cNvSpPr/>
          <p:nvPr/>
        </p:nvSpPr>
        <p:spPr>
          <a:xfrm>
            <a:off x="4668480" y="4900680"/>
            <a:ext cx="1220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 * </a:t>
            </a:r>
            <a:r>
              <a:rPr b="0" lang="en-US" sz="12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(string)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8" name="CustomShape 22"/>
          <p:cNvSpPr/>
          <p:nvPr/>
        </p:nvSpPr>
        <p:spPr>
          <a:xfrm rot="5400000">
            <a:off x="5595840" y="451224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89" name="CustomShape 23"/>
          <p:cNvSpPr/>
          <p:nvPr/>
        </p:nvSpPr>
        <p:spPr>
          <a:xfrm rot="5400000">
            <a:off x="5763240" y="451224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90" name="CustomShape 24"/>
          <p:cNvSpPr/>
          <p:nvPr/>
        </p:nvSpPr>
        <p:spPr>
          <a:xfrm rot="5400000">
            <a:off x="6195960" y="451224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91" name="CustomShape 25"/>
          <p:cNvSpPr/>
          <p:nvPr/>
        </p:nvSpPr>
        <p:spPr>
          <a:xfrm>
            <a:off x="5917680" y="441972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2" name="CustomShape 26"/>
          <p:cNvSpPr/>
          <p:nvPr/>
        </p:nvSpPr>
        <p:spPr>
          <a:xfrm flipV="1" rot="5400000">
            <a:off x="5862240" y="4442400"/>
            <a:ext cx="215280" cy="725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3" name="CustomShape 27"/>
          <p:cNvSpPr/>
          <p:nvPr/>
        </p:nvSpPr>
        <p:spPr>
          <a:xfrm>
            <a:off x="5711400" y="4815720"/>
            <a:ext cx="686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11 bytes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4" name="CustomShape 28"/>
          <p:cNvSpPr/>
          <p:nvPr/>
        </p:nvSpPr>
        <p:spPr>
          <a:xfrm rot="5400000">
            <a:off x="889092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95" name="CustomShape 29"/>
          <p:cNvSpPr/>
          <p:nvPr/>
        </p:nvSpPr>
        <p:spPr>
          <a:xfrm rot="5400000">
            <a:off x="871956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96" name="CustomShape 30"/>
          <p:cNvSpPr/>
          <p:nvPr/>
        </p:nvSpPr>
        <p:spPr>
          <a:xfrm rot="5400000">
            <a:off x="855504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97" name="CustomShape 31"/>
          <p:cNvSpPr/>
          <p:nvPr/>
        </p:nvSpPr>
        <p:spPr>
          <a:xfrm rot="5400000">
            <a:off x="838764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98" name="CustomShape 32"/>
          <p:cNvSpPr/>
          <p:nvPr/>
        </p:nvSpPr>
        <p:spPr>
          <a:xfrm rot="5400000">
            <a:off x="821628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99" name="CustomShape 33"/>
          <p:cNvSpPr/>
          <p:nvPr/>
        </p:nvSpPr>
        <p:spPr>
          <a:xfrm rot="5400000">
            <a:off x="804456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00" name="CustomShape 34"/>
          <p:cNvSpPr/>
          <p:nvPr/>
        </p:nvSpPr>
        <p:spPr>
          <a:xfrm rot="5400000">
            <a:off x="788004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01" name="CustomShape 35"/>
          <p:cNvSpPr/>
          <p:nvPr/>
        </p:nvSpPr>
        <p:spPr>
          <a:xfrm rot="5400000">
            <a:off x="771264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02" name="CustomShape 36"/>
          <p:cNvSpPr/>
          <p:nvPr/>
        </p:nvSpPr>
        <p:spPr>
          <a:xfrm rot="5400000">
            <a:off x="753444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03" name="CustomShape 37"/>
          <p:cNvSpPr/>
          <p:nvPr/>
        </p:nvSpPr>
        <p:spPr>
          <a:xfrm rot="5400000">
            <a:off x="736308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04" name="CustomShape 38"/>
          <p:cNvSpPr/>
          <p:nvPr/>
        </p:nvSpPr>
        <p:spPr>
          <a:xfrm rot="5400000">
            <a:off x="719856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05" name="CustomShape 39"/>
          <p:cNvSpPr/>
          <p:nvPr/>
        </p:nvSpPr>
        <p:spPr>
          <a:xfrm rot="5400000">
            <a:off x="703116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06" name="CustomShape 40"/>
          <p:cNvSpPr/>
          <p:nvPr/>
        </p:nvSpPr>
        <p:spPr>
          <a:xfrm rot="5400000">
            <a:off x="686376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07" name="CustomShape 41"/>
          <p:cNvSpPr/>
          <p:nvPr/>
        </p:nvSpPr>
        <p:spPr>
          <a:xfrm rot="5400000">
            <a:off x="669204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08" name="CustomShape 42"/>
          <p:cNvSpPr/>
          <p:nvPr/>
        </p:nvSpPr>
        <p:spPr>
          <a:xfrm rot="5400000">
            <a:off x="652752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09" name="CustomShape 43"/>
          <p:cNvSpPr/>
          <p:nvPr/>
        </p:nvSpPr>
        <p:spPr>
          <a:xfrm rot="5400000">
            <a:off x="6360120" y="4516920"/>
            <a:ext cx="1825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10" name="CustomShape 44"/>
          <p:cNvSpPr/>
          <p:nvPr/>
        </p:nvSpPr>
        <p:spPr>
          <a:xfrm rot="5400000">
            <a:off x="8631000" y="4462920"/>
            <a:ext cx="215280" cy="6670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1" name="CustomShape 45"/>
          <p:cNvSpPr/>
          <p:nvPr/>
        </p:nvSpPr>
        <p:spPr>
          <a:xfrm rot="5400000">
            <a:off x="7961400" y="4465080"/>
            <a:ext cx="215280" cy="6670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2" name="CustomShape 46"/>
          <p:cNvSpPr/>
          <p:nvPr/>
        </p:nvSpPr>
        <p:spPr>
          <a:xfrm rot="5400000">
            <a:off x="7277760" y="4465080"/>
            <a:ext cx="215280" cy="6670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3" name="CustomShape 47"/>
          <p:cNvSpPr/>
          <p:nvPr/>
        </p:nvSpPr>
        <p:spPr>
          <a:xfrm rot="5400000">
            <a:off x="6589800" y="4465080"/>
            <a:ext cx="215280" cy="6670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4" name="CustomShape 48"/>
          <p:cNvSpPr/>
          <p:nvPr/>
        </p:nvSpPr>
        <p:spPr>
          <a:xfrm>
            <a:off x="6386760" y="4830480"/>
            <a:ext cx="627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Grade1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5" name="CustomShape 49"/>
          <p:cNvSpPr/>
          <p:nvPr/>
        </p:nvSpPr>
        <p:spPr>
          <a:xfrm>
            <a:off x="7072560" y="4830480"/>
            <a:ext cx="627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Grade2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6" name="CustomShape 50"/>
          <p:cNvSpPr/>
          <p:nvPr/>
        </p:nvSpPr>
        <p:spPr>
          <a:xfrm>
            <a:off x="7758360" y="4830480"/>
            <a:ext cx="627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Grade3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7" name="CustomShape 51"/>
          <p:cNvSpPr/>
          <p:nvPr/>
        </p:nvSpPr>
        <p:spPr>
          <a:xfrm>
            <a:off x="8517600" y="4830480"/>
            <a:ext cx="470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GPA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8" name="CustomShape 52"/>
          <p:cNvSpPr/>
          <p:nvPr/>
        </p:nvSpPr>
        <p:spPr>
          <a:xfrm>
            <a:off x="4663800" y="42494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9" name="CustomShape 53"/>
          <p:cNvSpPr/>
          <p:nvPr/>
        </p:nvSpPr>
        <p:spPr>
          <a:xfrm rot="5400000">
            <a:off x="5722200" y="1542600"/>
            <a:ext cx="1900080" cy="35118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0" name="CustomShape 54"/>
          <p:cNvSpPr/>
          <p:nvPr/>
        </p:nvSpPr>
        <p:spPr>
          <a:xfrm>
            <a:off x="8123400" y="18374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1" name="CustomShape 55"/>
          <p:cNvSpPr/>
          <p:nvPr/>
        </p:nvSpPr>
        <p:spPr>
          <a:xfrm>
            <a:off x="6966360" y="1378080"/>
            <a:ext cx="72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22" name="CustomShape 56"/>
          <p:cNvSpPr/>
          <p:nvPr/>
        </p:nvSpPr>
        <p:spPr>
          <a:xfrm rot="16200000">
            <a:off x="6119640" y="1514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23" name="CustomShape 57"/>
          <p:cNvSpPr/>
          <p:nvPr/>
        </p:nvSpPr>
        <p:spPr>
          <a:xfrm rot="16200000">
            <a:off x="6459480" y="1514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24" name="CustomShape 58"/>
          <p:cNvSpPr/>
          <p:nvPr/>
        </p:nvSpPr>
        <p:spPr>
          <a:xfrm rot="16200000">
            <a:off x="6289560" y="1514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25" name="CustomShape 59"/>
          <p:cNvSpPr/>
          <p:nvPr/>
        </p:nvSpPr>
        <p:spPr>
          <a:xfrm rot="16200000">
            <a:off x="6628320" y="1514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26" name="CustomShape 60"/>
          <p:cNvSpPr/>
          <p:nvPr/>
        </p:nvSpPr>
        <p:spPr>
          <a:xfrm>
            <a:off x="6163920" y="10666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&lt;06&gt;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27" name="CustomShape 61"/>
          <p:cNvSpPr/>
          <p:nvPr/>
        </p:nvSpPr>
        <p:spPr>
          <a:xfrm>
            <a:off x="6435360" y="132948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28" name="CustomShape 62"/>
          <p:cNvSpPr/>
          <p:nvPr/>
        </p:nvSpPr>
        <p:spPr>
          <a:xfrm rot="16200000">
            <a:off x="5433840" y="1514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29" name="CustomShape 63"/>
          <p:cNvSpPr/>
          <p:nvPr/>
        </p:nvSpPr>
        <p:spPr>
          <a:xfrm rot="16200000">
            <a:off x="5773680" y="1514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30" name="CustomShape 64"/>
          <p:cNvSpPr/>
          <p:nvPr/>
        </p:nvSpPr>
        <p:spPr>
          <a:xfrm rot="16200000">
            <a:off x="5603760" y="1514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31" name="CustomShape 65"/>
          <p:cNvSpPr/>
          <p:nvPr/>
        </p:nvSpPr>
        <p:spPr>
          <a:xfrm rot="16200000">
            <a:off x="5942520" y="1514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32" name="CustomShape 66"/>
          <p:cNvSpPr/>
          <p:nvPr/>
        </p:nvSpPr>
        <p:spPr>
          <a:xfrm>
            <a:off x="5478120" y="10666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&lt;02&gt;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3" name="CustomShape 67"/>
          <p:cNvSpPr/>
          <p:nvPr/>
        </p:nvSpPr>
        <p:spPr>
          <a:xfrm>
            <a:off x="5810760" y="1314000"/>
            <a:ext cx="3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34" name="CustomShape 68"/>
          <p:cNvSpPr/>
          <p:nvPr/>
        </p:nvSpPr>
        <p:spPr>
          <a:xfrm>
            <a:off x="5135760" y="3065040"/>
            <a:ext cx="3942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VÍ DỤ MẢNG CÓ 1 CON TRỎ STUDENT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36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8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cấu trúc Student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string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Code, FamilyName, Name;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BirthDate[11];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Grade1, Grade2, Grade3, GPA;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Student;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Student** lst =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stInit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(0), st;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Student** StInit(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Student** a =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(n &lt; 0) n =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= (Student**)arrInit(n,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(Student*));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3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4A56BD6-CF5A-4F01-962B-079800C75E2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38" name="CustomShape 4"/>
          <p:cNvSpPr/>
          <p:nvPr/>
        </p:nvSpPr>
        <p:spPr>
          <a:xfrm>
            <a:off x="6144480" y="1730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9" name="CustomShape 5"/>
          <p:cNvSpPr/>
          <p:nvPr/>
        </p:nvSpPr>
        <p:spPr>
          <a:xfrm>
            <a:off x="6633720" y="1947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40" name="CustomShape 6"/>
          <p:cNvSpPr/>
          <p:nvPr/>
        </p:nvSpPr>
        <p:spPr>
          <a:xfrm>
            <a:off x="6633720" y="2099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41" name="CustomShape 7"/>
          <p:cNvSpPr/>
          <p:nvPr/>
        </p:nvSpPr>
        <p:spPr>
          <a:xfrm>
            <a:off x="6633720" y="2251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42" name="CustomShape 8"/>
          <p:cNvSpPr/>
          <p:nvPr/>
        </p:nvSpPr>
        <p:spPr>
          <a:xfrm>
            <a:off x="6633720" y="1779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43" name="CustomShape 9"/>
          <p:cNvSpPr/>
          <p:nvPr/>
        </p:nvSpPr>
        <p:spPr>
          <a:xfrm>
            <a:off x="6593400" y="219600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4" name="CustomShape 10"/>
          <p:cNvSpPr/>
          <p:nvPr/>
        </p:nvSpPr>
        <p:spPr>
          <a:xfrm>
            <a:off x="7664400" y="17226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5" name="CustomShape 11"/>
          <p:cNvSpPr/>
          <p:nvPr/>
        </p:nvSpPr>
        <p:spPr>
          <a:xfrm>
            <a:off x="8153280" y="1939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46" name="CustomShape 12"/>
          <p:cNvSpPr/>
          <p:nvPr/>
        </p:nvSpPr>
        <p:spPr>
          <a:xfrm>
            <a:off x="8153280" y="2091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47" name="CustomShape 13"/>
          <p:cNvSpPr/>
          <p:nvPr/>
        </p:nvSpPr>
        <p:spPr>
          <a:xfrm>
            <a:off x="8153280" y="22446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48" name="CustomShape 14"/>
          <p:cNvSpPr/>
          <p:nvPr/>
        </p:nvSpPr>
        <p:spPr>
          <a:xfrm>
            <a:off x="8153280" y="1772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49" name="CustomShape 15"/>
          <p:cNvSpPr/>
          <p:nvPr/>
        </p:nvSpPr>
        <p:spPr>
          <a:xfrm>
            <a:off x="8113320" y="2188440"/>
            <a:ext cx="248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0" name="CustomShape 16"/>
          <p:cNvSpPr/>
          <p:nvPr/>
        </p:nvSpPr>
        <p:spPr>
          <a:xfrm>
            <a:off x="8127720" y="18900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1" name="CustomShape 17"/>
          <p:cNvSpPr/>
          <p:nvPr/>
        </p:nvSpPr>
        <p:spPr>
          <a:xfrm>
            <a:off x="8143920" y="1936080"/>
            <a:ext cx="675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2" name="CustomShape 18"/>
          <p:cNvSpPr/>
          <p:nvPr/>
        </p:nvSpPr>
        <p:spPr>
          <a:xfrm>
            <a:off x="8077320" y="3402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53" name="CustomShape 19"/>
          <p:cNvSpPr/>
          <p:nvPr/>
        </p:nvSpPr>
        <p:spPr>
          <a:xfrm>
            <a:off x="8077320" y="3569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54" name="CustomShape 20"/>
          <p:cNvSpPr/>
          <p:nvPr/>
        </p:nvSpPr>
        <p:spPr>
          <a:xfrm>
            <a:off x="8077320" y="3746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55" name="CustomShape 21"/>
          <p:cNvSpPr/>
          <p:nvPr/>
        </p:nvSpPr>
        <p:spPr>
          <a:xfrm>
            <a:off x="8077320" y="3234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56" name="CustomShape 22"/>
          <p:cNvSpPr/>
          <p:nvPr/>
        </p:nvSpPr>
        <p:spPr>
          <a:xfrm>
            <a:off x="7623720" y="31705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7" name="CustomShape 23"/>
          <p:cNvSpPr/>
          <p:nvPr/>
        </p:nvSpPr>
        <p:spPr>
          <a:xfrm>
            <a:off x="8077320" y="3898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58" name="CustomShape 24"/>
          <p:cNvSpPr/>
          <p:nvPr/>
        </p:nvSpPr>
        <p:spPr>
          <a:xfrm>
            <a:off x="8077320" y="4050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59" name="CustomShape 25"/>
          <p:cNvSpPr/>
          <p:nvPr/>
        </p:nvSpPr>
        <p:spPr>
          <a:xfrm>
            <a:off x="8077320" y="4203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60" name="CustomShape 26"/>
          <p:cNvSpPr/>
          <p:nvPr/>
        </p:nvSpPr>
        <p:spPr>
          <a:xfrm>
            <a:off x="8077320" y="4374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61" name="CustomShape 27"/>
          <p:cNvSpPr/>
          <p:nvPr/>
        </p:nvSpPr>
        <p:spPr>
          <a:xfrm>
            <a:off x="8231760" y="3368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2" name="CustomShape 28"/>
          <p:cNvSpPr/>
          <p:nvPr/>
        </p:nvSpPr>
        <p:spPr>
          <a:xfrm>
            <a:off x="8246880" y="400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3" name="CustomShape 29"/>
          <p:cNvSpPr/>
          <p:nvPr/>
        </p:nvSpPr>
        <p:spPr>
          <a:xfrm>
            <a:off x="7592400" y="38527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4" name="CustomShape 30"/>
          <p:cNvSpPr/>
          <p:nvPr/>
        </p:nvSpPr>
        <p:spPr>
          <a:xfrm rot="5400000">
            <a:off x="6421680" y="3166560"/>
            <a:ext cx="2662200" cy="327600"/>
          </a:xfrm>
          <a:prstGeom prst="curvedConnector4">
            <a:avLst>
              <a:gd name="adj1" fmla="val 47399"/>
              <a:gd name="adj2" fmla="val 16973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5" name="CustomShape 31"/>
          <p:cNvSpPr/>
          <p:nvPr/>
        </p:nvSpPr>
        <p:spPr>
          <a:xfrm>
            <a:off x="7592400" y="45237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6" name="CustomShape 32"/>
          <p:cNvSpPr/>
          <p:nvPr/>
        </p:nvSpPr>
        <p:spPr>
          <a:xfrm>
            <a:off x="6626160" y="18900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7" name="CustomShape 33"/>
          <p:cNvSpPr/>
          <p:nvPr/>
        </p:nvSpPr>
        <p:spPr>
          <a:xfrm flipH="1" rot="16200000">
            <a:off x="5665680" y="2738520"/>
            <a:ext cx="2654640" cy="11916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79" dur="indefinite" restart="never" nodeType="tmRoot">
          <p:childTnLst>
            <p:seq>
              <p:cTn id="7580" dur="indefinite" nodeType="mainSeq">
                <p:childTnLst>
                  <p:par>
                    <p:cTn id="7581" fill="hold">
                      <p:stCondLst>
                        <p:cond delay="indefinite"/>
                      </p:stCondLst>
                      <p:childTnLst>
                        <p:par>
                          <p:cTn id="7582" fill="hold">
                            <p:stCondLst>
                              <p:cond delay="0"/>
                            </p:stCondLst>
                            <p:childTnLst>
                              <p:par>
                                <p:cTn id="75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85" dur="500"/>
                                        <p:tgtEl>
                                          <p:spTgt spid="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88" dur="500"/>
                                        <p:tgtEl>
                                          <p:spTgt spid="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91" dur="500"/>
                                        <p:tgtEl>
                                          <p:spTgt spid="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94" dur="500"/>
                                        <p:tgtEl>
                                          <p:spTgt spid="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97" dur="5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00" dur="5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1" fill="hold">
                      <p:stCondLst>
                        <p:cond delay="indefinite"/>
                      </p:stCondLst>
                      <p:childTnLst>
                        <p:par>
                          <p:cTn id="7602" fill="hold">
                            <p:stCondLst>
                              <p:cond delay="0"/>
                            </p:stCondLst>
                            <p:childTnLst>
                              <p:par>
                                <p:cTn id="76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05" dur="5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08" dur="5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11" dur="5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14" dur="500"/>
                                        <p:tgtEl>
                                          <p:spTgt spid="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17" dur="500"/>
                                        <p:tgtEl>
                                          <p:spTgt spid="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20" dur="500"/>
                                        <p:tgtEl>
                                          <p:spTgt spid="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23" dur="500"/>
                                        <p:tgtEl>
                                          <p:spTgt spid="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4" fill="hold">
                      <p:stCondLst>
                        <p:cond delay="indefinite"/>
                      </p:stCondLst>
                      <p:childTnLst>
                        <p:par>
                          <p:cTn id="7625" fill="hold">
                            <p:stCondLst>
                              <p:cond delay="0"/>
                            </p:stCondLst>
                            <p:childTnLst>
                              <p:par>
                                <p:cTn id="76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28" dur="500"/>
                                        <p:tgtEl>
                                          <p:spTgt spid="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31" dur="500"/>
                                        <p:tgtEl>
                                          <p:spTgt spid="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34" dur="500"/>
                                        <p:tgtEl>
                                          <p:spTgt spid="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37" dur="500"/>
                                        <p:tgtEl>
                                          <p:spTgt spid="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40" dur="5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43" dur="5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46" dur="5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49" dur="5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52" dur="5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55" dur="5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58" dur="5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61" dur="5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64" dur="5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67" dur="5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70" dur="5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72" dur="500"/>
                                        <p:tgtEl>
                                          <p:spTgt spid="2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4" fill="hold">
                      <p:stCondLst>
                        <p:cond delay="indefinite"/>
                      </p:stCondLst>
                      <p:childTnLst>
                        <p:par>
                          <p:cTn id="7675" fill="hold">
                            <p:stCondLst>
                              <p:cond delay="0"/>
                            </p:stCondLst>
                            <p:childTnLst>
                              <p:par>
                                <p:cTn id="767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77" dur="5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80" dur="5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83" dur="5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86" dur="500"/>
                                        <p:tgtEl>
                                          <p:spTgt spid="2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89" dur="500"/>
                                        <p:tgtEl>
                                          <p:spTgt spid="2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92" dur="500"/>
                                        <p:tgtEl>
                                          <p:spTgt spid="2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95" dur="500"/>
                                        <p:tgtEl>
                                          <p:spTgt spid="2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98" dur="5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701" dur="5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05" dur="500"/>
                                        <p:tgtEl>
                                          <p:spTgt spid="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08" dur="5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69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0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cấu trúc Student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Student** lst =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stInit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(0), st;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string stcode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“nocode”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(1){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cin &gt;&gt; stcode;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(stcode ==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“---”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break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st.Code = stcode;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getStudent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(st);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getStudent(Student&amp; sv){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cin.ignore();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str[256];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g1, g2, g3;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cin.getline(str, 256); sv.FamilyName = str;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cin.getline(str, 256); sv.Name = str;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cin.getline(sv.BirthDate, 256);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cin &gt;&gt; g1 &gt;&gt; g2 &gt;&gt; g3;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sv.GPA = (g1 + g2 + g3)/3;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sv.Grade1 = g1; sv.Grade2 = g2; sv.Grade3 = g3;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7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F2C9A69C-4B2E-4F1C-95CB-24AE38A7965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71" name="CustomShape 4"/>
          <p:cNvSpPr/>
          <p:nvPr/>
        </p:nvSpPr>
        <p:spPr>
          <a:xfrm>
            <a:off x="6144480" y="1730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2" name="CustomShape 5"/>
          <p:cNvSpPr/>
          <p:nvPr/>
        </p:nvSpPr>
        <p:spPr>
          <a:xfrm>
            <a:off x="6633720" y="1947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73" name="CustomShape 6"/>
          <p:cNvSpPr/>
          <p:nvPr/>
        </p:nvSpPr>
        <p:spPr>
          <a:xfrm>
            <a:off x="6633720" y="2099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74" name="CustomShape 7"/>
          <p:cNvSpPr/>
          <p:nvPr/>
        </p:nvSpPr>
        <p:spPr>
          <a:xfrm>
            <a:off x="6633720" y="2251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75" name="CustomShape 8"/>
          <p:cNvSpPr/>
          <p:nvPr/>
        </p:nvSpPr>
        <p:spPr>
          <a:xfrm>
            <a:off x="6633720" y="1779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76" name="CustomShape 9"/>
          <p:cNvSpPr/>
          <p:nvPr/>
        </p:nvSpPr>
        <p:spPr>
          <a:xfrm>
            <a:off x="6593400" y="219600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7" name="CustomShape 10"/>
          <p:cNvSpPr/>
          <p:nvPr/>
        </p:nvSpPr>
        <p:spPr>
          <a:xfrm>
            <a:off x="8077320" y="3402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78" name="CustomShape 11"/>
          <p:cNvSpPr/>
          <p:nvPr/>
        </p:nvSpPr>
        <p:spPr>
          <a:xfrm>
            <a:off x="8077320" y="3569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79" name="CustomShape 12"/>
          <p:cNvSpPr/>
          <p:nvPr/>
        </p:nvSpPr>
        <p:spPr>
          <a:xfrm>
            <a:off x="8077320" y="3746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80" name="CustomShape 13"/>
          <p:cNvSpPr/>
          <p:nvPr/>
        </p:nvSpPr>
        <p:spPr>
          <a:xfrm>
            <a:off x="8077320" y="3234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81" name="CustomShape 14"/>
          <p:cNvSpPr/>
          <p:nvPr/>
        </p:nvSpPr>
        <p:spPr>
          <a:xfrm>
            <a:off x="7623720" y="31705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2" name="CustomShape 15"/>
          <p:cNvSpPr/>
          <p:nvPr/>
        </p:nvSpPr>
        <p:spPr>
          <a:xfrm>
            <a:off x="8077320" y="3898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83" name="CustomShape 16"/>
          <p:cNvSpPr/>
          <p:nvPr/>
        </p:nvSpPr>
        <p:spPr>
          <a:xfrm>
            <a:off x="8077320" y="4050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84" name="CustomShape 17"/>
          <p:cNvSpPr/>
          <p:nvPr/>
        </p:nvSpPr>
        <p:spPr>
          <a:xfrm>
            <a:off x="8077320" y="4203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85" name="CustomShape 18"/>
          <p:cNvSpPr/>
          <p:nvPr/>
        </p:nvSpPr>
        <p:spPr>
          <a:xfrm>
            <a:off x="8077320" y="4374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86" name="CustomShape 19"/>
          <p:cNvSpPr/>
          <p:nvPr/>
        </p:nvSpPr>
        <p:spPr>
          <a:xfrm>
            <a:off x="8231760" y="3368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7" name="CustomShape 20"/>
          <p:cNvSpPr/>
          <p:nvPr/>
        </p:nvSpPr>
        <p:spPr>
          <a:xfrm>
            <a:off x="8246880" y="400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8" name="CustomShape 21"/>
          <p:cNvSpPr/>
          <p:nvPr/>
        </p:nvSpPr>
        <p:spPr>
          <a:xfrm>
            <a:off x="7592400" y="38527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9" name="CustomShape 22"/>
          <p:cNvSpPr/>
          <p:nvPr/>
        </p:nvSpPr>
        <p:spPr>
          <a:xfrm>
            <a:off x="7592400" y="45237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0" name="CustomShape 23"/>
          <p:cNvSpPr/>
          <p:nvPr/>
        </p:nvSpPr>
        <p:spPr>
          <a:xfrm>
            <a:off x="6626160" y="18900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1" name="CustomShape 24"/>
          <p:cNvSpPr/>
          <p:nvPr/>
        </p:nvSpPr>
        <p:spPr>
          <a:xfrm flipH="1" rot="16200000">
            <a:off x="5665680" y="2738520"/>
            <a:ext cx="2654640" cy="11916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2" name="CustomShape 25"/>
          <p:cNvSpPr/>
          <p:nvPr/>
        </p:nvSpPr>
        <p:spPr>
          <a:xfrm rot="5400000">
            <a:off x="4666680" y="5509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93" name="CustomShape 26"/>
          <p:cNvSpPr/>
          <p:nvPr/>
        </p:nvSpPr>
        <p:spPr>
          <a:xfrm rot="5400000">
            <a:off x="4848840" y="5509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94" name="CustomShape 27"/>
          <p:cNvSpPr/>
          <p:nvPr/>
        </p:nvSpPr>
        <p:spPr>
          <a:xfrm rot="5400000">
            <a:off x="5281560" y="5509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95" name="CustomShape 28"/>
          <p:cNvSpPr/>
          <p:nvPr/>
        </p:nvSpPr>
        <p:spPr>
          <a:xfrm>
            <a:off x="5135400" y="543816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6" name="CustomShape 29"/>
          <p:cNvSpPr/>
          <p:nvPr/>
        </p:nvSpPr>
        <p:spPr>
          <a:xfrm rot="5400000">
            <a:off x="5452920" y="5509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97" name="CustomShape 30"/>
          <p:cNvSpPr/>
          <p:nvPr/>
        </p:nvSpPr>
        <p:spPr>
          <a:xfrm rot="5400000">
            <a:off x="5620320" y="5509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98" name="CustomShape 31"/>
          <p:cNvSpPr/>
          <p:nvPr/>
        </p:nvSpPr>
        <p:spPr>
          <a:xfrm rot="5400000">
            <a:off x="6053040" y="5509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99" name="CustomShape 32"/>
          <p:cNvSpPr/>
          <p:nvPr/>
        </p:nvSpPr>
        <p:spPr>
          <a:xfrm>
            <a:off x="5906880" y="543816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0" name="CustomShape 33"/>
          <p:cNvSpPr/>
          <p:nvPr/>
        </p:nvSpPr>
        <p:spPr>
          <a:xfrm rot="5400000">
            <a:off x="874800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01" name="CustomShape 34"/>
          <p:cNvSpPr/>
          <p:nvPr/>
        </p:nvSpPr>
        <p:spPr>
          <a:xfrm rot="5400000">
            <a:off x="857664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02" name="CustomShape 35"/>
          <p:cNvSpPr/>
          <p:nvPr/>
        </p:nvSpPr>
        <p:spPr>
          <a:xfrm rot="5400000">
            <a:off x="841212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03" name="CustomShape 36"/>
          <p:cNvSpPr/>
          <p:nvPr/>
        </p:nvSpPr>
        <p:spPr>
          <a:xfrm rot="5400000">
            <a:off x="824472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04" name="CustomShape 37"/>
          <p:cNvSpPr/>
          <p:nvPr/>
        </p:nvSpPr>
        <p:spPr>
          <a:xfrm rot="5400000">
            <a:off x="807336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05" name="CustomShape 38"/>
          <p:cNvSpPr/>
          <p:nvPr/>
        </p:nvSpPr>
        <p:spPr>
          <a:xfrm rot="5400000">
            <a:off x="790164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06" name="CustomShape 39"/>
          <p:cNvSpPr/>
          <p:nvPr/>
        </p:nvSpPr>
        <p:spPr>
          <a:xfrm rot="5400000">
            <a:off x="773712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07" name="CustomShape 40"/>
          <p:cNvSpPr/>
          <p:nvPr/>
        </p:nvSpPr>
        <p:spPr>
          <a:xfrm rot="5400000">
            <a:off x="756972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08" name="CustomShape 41"/>
          <p:cNvSpPr/>
          <p:nvPr/>
        </p:nvSpPr>
        <p:spPr>
          <a:xfrm rot="5400000">
            <a:off x="739152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09" name="CustomShape 42"/>
          <p:cNvSpPr/>
          <p:nvPr/>
        </p:nvSpPr>
        <p:spPr>
          <a:xfrm rot="5400000">
            <a:off x="722016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10" name="CustomShape 43"/>
          <p:cNvSpPr/>
          <p:nvPr/>
        </p:nvSpPr>
        <p:spPr>
          <a:xfrm rot="5400000">
            <a:off x="705564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11" name="CustomShape 44"/>
          <p:cNvSpPr/>
          <p:nvPr/>
        </p:nvSpPr>
        <p:spPr>
          <a:xfrm rot="5400000">
            <a:off x="688824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12" name="CustomShape 45"/>
          <p:cNvSpPr/>
          <p:nvPr/>
        </p:nvSpPr>
        <p:spPr>
          <a:xfrm rot="5400000">
            <a:off x="672084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13" name="CustomShape 46"/>
          <p:cNvSpPr/>
          <p:nvPr/>
        </p:nvSpPr>
        <p:spPr>
          <a:xfrm rot="5400000">
            <a:off x="654912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14" name="CustomShape 47"/>
          <p:cNvSpPr/>
          <p:nvPr/>
        </p:nvSpPr>
        <p:spPr>
          <a:xfrm rot="5400000">
            <a:off x="638460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15" name="CustomShape 48"/>
          <p:cNvSpPr/>
          <p:nvPr/>
        </p:nvSpPr>
        <p:spPr>
          <a:xfrm rot="5400000">
            <a:off x="6217200" y="5514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16" name="CustomShape 49"/>
          <p:cNvSpPr/>
          <p:nvPr/>
        </p:nvSpPr>
        <p:spPr>
          <a:xfrm>
            <a:off x="4656600" y="51706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17" name="CustomShape 50"/>
          <p:cNvSpPr/>
          <p:nvPr/>
        </p:nvSpPr>
        <p:spPr>
          <a:xfrm>
            <a:off x="4780440" y="547560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18" name="CustomShape 51"/>
          <p:cNvSpPr/>
          <p:nvPr/>
        </p:nvSpPr>
        <p:spPr>
          <a:xfrm>
            <a:off x="4962960" y="547560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19" name="CustomShape 52"/>
          <p:cNvSpPr/>
          <p:nvPr/>
        </p:nvSpPr>
        <p:spPr>
          <a:xfrm>
            <a:off x="5387400" y="5475600"/>
            <a:ext cx="231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20" name="CustomShape 53"/>
          <p:cNvSpPr/>
          <p:nvPr/>
        </p:nvSpPr>
        <p:spPr>
          <a:xfrm>
            <a:off x="5556600" y="547560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21" name="CustomShape 54"/>
          <p:cNvSpPr/>
          <p:nvPr/>
        </p:nvSpPr>
        <p:spPr>
          <a:xfrm>
            <a:off x="5729400" y="547560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22" name="CustomShape 55"/>
          <p:cNvSpPr/>
          <p:nvPr/>
        </p:nvSpPr>
        <p:spPr>
          <a:xfrm>
            <a:off x="6156720" y="547560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23" name="CustomShape 56"/>
          <p:cNvSpPr/>
          <p:nvPr/>
        </p:nvSpPr>
        <p:spPr>
          <a:xfrm>
            <a:off x="4742280" y="5649480"/>
            <a:ext cx="2574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st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24" name="CustomShape 57"/>
          <p:cNvSpPr/>
          <p:nvPr/>
        </p:nvSpPr>
        <p:spPr>
          <a:xfrm>
            <a:off x="6539400" y="54165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5" name="CustomShape 58"/>
          <p:cNvSpPr/>
          <p:nvPr/>
        </p:nvSpPr>
        <p:spPr>
          <a:xfrm>
            <a:off x="7213680" y="54165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6" name="CustomShape 59"/>
          <p:cNvSpPr/>
          <p:nvPr/>
        </p:nvSpPr>
        <p:spPr>
          <a:xfrm>
            <a:off x="7894080" y="5420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7" name="CustomShape 60"/>
          <p:cNvSpPr/>
          <p:nvPr/>
        </p:nvSpPr>
        <p:spPr>
          <a:xfrm>
            <a:off x="8562960" y="5420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8" name="CustomShape 61"/>
          <p:cNvSpPr/>
          <p:nvPr/>
        </p:nvSpPr>
        <p:spPr>
          <a:xfrm>
            <a:off x="5334480" y="4267080"/>
            <a:ext cx="766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29" name="CustomShape 62"/>
          <p:cNvSpPr/>
          <p:nvPr/>
        </p:nvSpPr>
        <p:spPr>
          <a:xfrm>
            <a:off x="6055200" y="4484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30" name="CustomShape 63"/>
          <p:cNvSpPr/>
          <p:nvPr/>
        </p:nvSpPr>
        <p:spPr>
          <a:xfrm>
            <a:off x="6055200" y="4636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31" name="CustomShape 64"/>
          <p:cNvSpPr/>
          <p:nvPr/>
        </p:nvSpPr>
        <p:spPr>
          <a:xfrm>
            <a:off x="6055200" y="4789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32" name="CustomShape 65"/>
          <p:cNvSpPr/>
          <p:nvPr/>
        </p:nvSpPr>
        <p:spPr>
          <a:xfrm>
            <a:off x="6055200" y="4316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33" name="CustomShape 66"/>
          <p:cNvSpPr/>
          <p:nvPr/>
        </p:nvSpPr>
        <p:spPr>
          <a:xfrm>
            <a:off x="6014520" y="4733280"/>
            <a:ext cx="316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sv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4" name="CustomShape 67"/>
          <p:cNvSpPr/>
          <p:nvPr/>
        </p:nvSpPr>
        <p:spPr>
          <a:xfrm>
            <a:off x="6074280" y="4497120"/>
            <a:ext cx="583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5" name="CustomShape 68"/>
          <p:cNvSpPr/>
          <p:nvPr/>
        </p:nvSpPr>
        <p:spPr>
          <a:xfrm flipV="1" rot="10800000">
            <a:off x="6055200" y="5285520"/>
            <a:ext cx="911880" cy="563400"/>
          </a:xfrm>
          <a:prstGeom prst="curvedConnector3">
            <a:avLst>
              <a:gd name="adj1" fmla="val 32315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09" dur="indefinite" restart="never" nodeType="tmRoot">
          <p:childTnLst>
            <p:seq>
              <p:cTn id="7710" dur="indefinite" nodeType="mainSeq">
                <p:childTnLst>
                  <p:par>
                    <p:cTn id="7711" fill="hold">
                      <p:stCondLst>
                        <p:cond delay="indefinite"/>
                      </p:stCondLst>
                      <p:childTnLst>
                        <p:par>
                          <p:cTn id="7712" fill="hold">
                            <p:stCondLst>
                              <p:cond delay="0"/>
                            </p:stCondLst>
                            <p:childTnLst>
                              <p:par>
                                <p:cTn id="77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15" dur="5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18" dur="5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21" dur="5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24" dur="500"/>
                                        <p:tgtEl>
                                          <p:spTgt spid="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27" dur="5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30" dur="5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33" dur="500"/>
                                        <p:tgtEl>
                                          <p:spTgt spid="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36" dur="500"/>
                                        <p:tgtEl>
                                          <p:spTgt spid="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39" dur="500"/>
                                        <p:tgtEl>
                                          <p:spTgt spid="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42" dur="5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45" dur="500"/>
                                        <p:tgtEl>
                                          <p:spTgt spid="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48" dur="500"/>
                                        <p:tgtEl>
                                          <p:spTgt spid="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51" dur="500"/>
                                        <p:tgtEl>
                                          <p:spTgt spid="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54" dur="500"/>
                                        <p:tgtEl>
                                          <p:spTgt spid="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57" dur="500"/>
                                        <p:tgtEl>
                                          <p:spTgt spid="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60" dur="500"/>
                                        <p:tgtEl>
                                          <p:spTgt spid="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63" dur="500"/>
                                        <p:tgtEl>
                                          <p:spTgt spid="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66" dur="500"/>
                                        <p:tgtEl>
                                          <p:spTgt spid="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69" dur="500"/>
                                        <p:tgtEl>
                                          <p:spTgt spid="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72" dur="500"/>
                                        <p:tgtEl>
                                          <p:spTgt spid="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75" dur="500"/>
                                        <p:tgtEl>
                                          <p:spTgt spid="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78" dur="500"/>
                                        <p:tgtEl>
                                          <p:spTgt spid="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81" dur="500"/>
                                        <p:tgtEl>
                                          <p:spTgt spid="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84" dur="500"/>
                                        <p:tgtEl>
                                          <p:spTgt spid="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87" dur="500"/>
                                        <p:tgtEl>
                                          <p:spTgt spid="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90" dur="5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1" fill="hold">
                      <p:stCondLst>
                        <p:cond delay="indefinite"/>
                      </p:stCondLst>
                      <p:childTnLst>
                        <p:par>
                          <p:cTn id="7792" fill="hold">
                            <p:stCondLst>
                              <p:cond delay="0"/>
                            </p:stCondLst>
                            <p:childTnLst>
                              <p:par>
                                <p:cTn id="77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95" dur="500"/>
                                        <p:tgtEl>
                                          <p:spTgt spid="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98" dur="50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01" dur="500"/>
                                        <p:tgtEl>
                                          <p:spTgt spid="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04" dur="500"/>
                                        <p:tgtEl>
                                          <p:spTgt spid="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07" dur="500"/>
                                        <p:tgtEl>
                                          <p:spTgt spid="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10" dur="5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13" dur="500"/>
                                        <p:tgtEl>
                                          <p:spTgt spid="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16" dur="500"/>
                                        <p:tgtEl>
                                          <p:spTgt spid="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7" fill="hold">
                      <p:stCondLst>
                        <p:cond delay="indefinite"/>
                      </p:stCondLst>
                      <p:childTnLst>
                        <p:par>
                          <p:cTn id="7818" fill="hold">
                            <p:stCondLst>
                              <p:cond delay="0"/>
                            </p:stCondLst>
                            <p:childTnLst>
                              <p:par>
                                <p:cTn id="78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21" dur="500"/>
                                        <p:tgtEl>
                                          <p:spTgt spid="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24" dur="500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27" dur="500"/>
                                        <p:tgtEl>
                                          <p:spTgt spid="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30" dur="500"/>
                                        <p:tgtEl>
                                          <p:spTgt spid="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33" dur="500"/>
                                        <p:tgtEl>
                                          <p:spTgt spid="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36" dur="500"/>
                                        <p:tgtEl>
                                          <p:spTgt spid="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39" dur="500"/>
                                        <p:tgtEl>
                                          <p:spTgt spid="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42" dur="5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45" dur="500"/>
                                        <p:tgtEl>
                                          <p:spTgt spid="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48" dur="500"/>
                                        <p:tgtEl>
                                          <p:spTgt spid="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9" fill="hold">
                      <p:stCondLst>
                        <p:cond delay="indefinite"/>
                      </p:stCondLst>
                      <p:childTnLst>
                        <p:par>
                          <p:cTn id="7850" fill="hold">
                            <p:stCondLst>
                              <p:cond delay="0"/>
                            </p:stCondLst>
                            <p:childTnLst>
                              <p:par>
                                <p:cTn id="785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852" dur="500"/>
                                        <p:tgtEl>
                                          <p:spTgt spid="2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855" dur="50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858" dur="500"/>
                                        <p:tgtEl>
                                          <p:spTgt spid="2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861" dur="500"/>
                                        <p:tgtEl>
                                          <p:spTgt spid="2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864" dur="500"/>
                                        <p:tgtEl>
                                          <p:spTgt spid="2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867" dur="5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870" dur="500"/>
                                        <p:tgtEl>
                                          <p:spTgt spid="2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873" dur="500"/>
                                        <p:tgtEl>
                                          <p:spTgt spid="2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3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5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cấu trúc Student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Student** lst =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stInit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(0), st;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string stcode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“nocode”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(1){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cin &gt;&gt; stcode;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(stcode ==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“---”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break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st.Code = stcode;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getStudent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(st);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StPush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(&amp;lst, st);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StPush(Student*** 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Student&amp; sv){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Student* t =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new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Student; *t = sv;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arrPushback((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**)a,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*)&amp;t);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arrPushback(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 aData,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x){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nItem = arrSize(*aData), szItem = arrItemSize(*aData);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aNew = arrResize(*aData, 1 + nItem);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(aNew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memmove((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*)aNew + nItem * szItem, x, szItem);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*aData = aNew;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1;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3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D57D663-E635-44CF-A4B4-7DD237A3F6D7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39" name="CustomShape 4"/>
          <p:cNvSpPr/>
          <p:nvPr/>
        </p:nvSpPr>
        <p:spPr>
          <a:xfrm>
            <a:off x="6144480" y="857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0" name="CustomShape 5"/>
          <p:cNvSpPr/>
          <p:nvPr/>
        </p:nvSpPr>
        <p:spPr>
          <a:xfrm>
            <a:off x="6633720" y="1074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41" name="CustomShape 6"/>
          <p:cNvSpPr/>
          <p:nvPr/>
        </p:nvSpPr>
        <p:spPr>
          <a:xfrm>
            <a:off x="6633720" y="1226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42" name="CustomShape 7"/>
          <p:cNvSpPr/>
          <p:nvPr/>
        </p:nvSpPr>
        <p:spPr>
          <a:xfrm>
            <a:off x="6633720" y="1379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43" name="CustomShape 8"/>
          <p:cNvSpPr/>
          <p:nvPr/>
        </p:nvSpPr>
        <p:spPr>
          <a:xfrm>
            <a:off x="6633720" y="906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44" name="CustomShape 9"/>
          <p:cNvSpPr/>
          <p:nvPr/>
        </p:nvSpPr>
        <p:spPr>
          <a:xfrm>
            <a:off x="6593400" y="132336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5" name="CustomShape 10"/>
          <p:cNvSpPr/>
          <p:nvPr/>
        </p:nvSpPr>
        <p:spPr>
          <a:xfrm>
            <a:off x="8077320" y="788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46" name="CustomShape 11"/>
          <p:cNvSpPr/>
          <p:nvPr/>
        </p:nvSpPr>
        <p:spPr>
          <a:xfrm>
            <a:off x="8077320" y="955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47" name="CustomShape 12"/>
          <p:cNvSpPr/>
          <p:nvPr/>
        </p:nvSpPr>
        <p:spPr>
          <a:xfrm>
            <a:off x="8077320" y="1131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48" name="CustomShape 13"/>
          <p:cNvSpPr/>
          <p:nvPr/>
        </p:nvSpPr>
        <p:spPr>
          <a:xfrm>
            <a:off x="8077320" y="6206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49" name="CustomShape 14"/>
          <p:cNvSpPr/>
          <p:nvPr/>
        </p:nvSpPr>
        <p:spPr>
          <a:xfrm>
            <a:off x="7623720" y="5558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0" name="CustomShape 15"/>
          <p:cNvSpPr/>
          <p:nvPr/>
        </p:nvSpPr>
        <p:spPr>
          <a:xfrm>
            <a:off x="8077320" y="1283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51" name="CustomShape 16"/>
          <p:cNvSpPr/>
          <p:nvPr/>
        </p:nvSpPr>
        <p:spPr>
          <a:xfrm>
            <a:off x="8077320" y="1436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52" name="CustomShape 17"/>
          <p:cNvSpPr/>
          <p:nvPr/>
        </p:nvSpPr>
        <p:spPr>
          <a:xfrm>
            <a:off x="8077320" y="1588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53" name="CustomShape 18"/>
          <p:cNvSpPr/>
          <p:nvPr/>
        </p:nvSpPr>
        <p:spPr>
          <a:xfrm>
            <a:off x="8077320" y="1760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54" name="CustomShape 19"/>
          <p:cNvSpPr/>
          <p:nvPr/>
        </p:nvSpPr>
        <p:spPr>
          <a:xfrm>
            <a:off x="8231760" y="7545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5" name="CustomShape 20"/>
          <p:cNvSpPr/>
          <p:nvPr/>
        </p:nvSpPr>
        <p:spPr>
          <a:xfrm>
            <a:off x="8246880" y="1389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6" name="CustomShape 21"/>
          <p:cNvSpPr/>
          <p:nvPr/>
        </p:nvSpPr>
        <p:spPr>
          <a:xfrm>
            <a:off x="7592400" y="12384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7" name="CustomShape 22"/>
          <p:cNvSpPr/>
          <p:nvPr/>
        </p:nvSpPr>
        <p:spPr>
          <a:xfrm>
            <a:off x="7592400" y="1870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8" name="CustomShape 23"/>
          <p:cNvSpPr/>
          <p:nvPr/>
        </p:nvSpPr>
        <p:spPr>
          <a:xfrm>
            <a:off x="6626160" y="10170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9" name="CustomShape 24"/>
          <p:cNvSpPr/>
          <p:nvPr/>
        </p:nvSpPr>
        <p:spPr>
          <a:xfrm flipH="1" rot="16200000">
            <a:off x="7034760" y="1454040"/>
            <a:ext cx="457560" cy="6501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0" name="CustomShape 25"/>
          <p:cNvSpPr/>
          <p:nvPr/>
        </p:nvSpPr>
        <p:spPr>
          <a:xfrm rot="5400000">
            <a:off x="3594240" y="3363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61" name="CustomShape 26"/>
          <p:cNvSpPr/>
          <p:nvPr/>
        </p:nvSpPr>
        <p:spPr>
          <a:xfrm rot="5400000">
            <a:off x="3776760" y="3363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62" name="CustomShape 27"/>
          <p:cNvSpPr/>
          <p:nvPr/>
        </p:nvSpPr>
        <p:spPr>
          <a:xfrm rot="5400000">
            <a:off x="4209480" y="3363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63" name="CustomShape 28"/>
          <p:cNvSpPr/>
          <p:nvPr/>
        </p:nvSpPr>
        <p:spPr>
          <a:xfrm>
            <a:off x="4063320" y="329148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4" name="CustomShape 29"/>
          <p:cNvSpPr/>
          <p:nvPr/>
        </p:nvSpPr>
        <p:spPr>
          <a:xfrm rot="5400000">
            <a:off x="4380840" y="3363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65" name="CustomShape 30"/>
          <p:cNvSpPr/>
          <p:nvPr/>
        </p:nvSpPr>
        <p:spPr>
          <a:xfrm rot="5400000">
            <a:off x="4548240" y="336312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66" name="CustomShape 31"/>
          <p:cNvSpPr/>
          <p:nvPr/>
        </p:nvSpPr>
        <p:spPr>
          <a:xfrm rot="5400000">
            <a:off x="4980960" y="337284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67" name="CustomShape 32"/>
          <p:cNvSpPr/>
          <p:nvPr/>
        </p:nvSpPr>
        <p:spPr>
          <a:xfrm>
            <a:off x="4834800" y="329148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8" name="CustomShape 33"/>
          <p:cNvSpPr/>
          <p:nvPr/>
        </p:nvSpPr>
        <p:spPr>
          <a:xfrm rot="5400000">
            <a:off x="767592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69" name="CustomShape 34"/>
          <p:cNvSpPr/>
          <p:nvPr/>
        </p:nvSpPr>
        <p:spPr>
          <a:xfrm rot="5400000">
            <a:off x="750456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70" name="CustomShape 35"/>
          <p:cNvSpPr/>
          <p:nvPr/>
        </p:nvSpPr>
        <p:spPr>
          <a:xfrm rot="5400000">
            <a:off x="734004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71" name="CustomShape 36"/>
          <p:cNvSpPr/>
          <p:nvPr/>
        </p:nvSpPr>
        <p:spPr>
          <a:xfrm rot="5400000">
            <a:off x="717264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72" name="CustomShape 37"/>
          <p:cNvSpPr/>
          <p:nvPr/>
        </p:nvSpPr>
        <p:spPr>
          <a:xfrm rot="5400000">
            <a:off x="700092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73" name="CustomShape 38"/>
          <p:cNvSpPr/>
          <p:nvPr/>
        </p:nvSpPr>
        <p:spPr>
          <a:xfrm rot="5400000">
            <a:off x="682956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74" name="CustomShape 39"/>
          <p:cNvSpPr/>
          <p:nvPr/>
        </p:nvSpPr>
        <p:spPr>
          <a:xfrm rot="5400000">
            <a:off x="666504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75" name="CustomShape 40"/>
          <p:cNvSpPr/>
          <p:nvPr/>
        </p:nvSpPr>
        <p:spPr>
          <a:xfrm rot="5400000">
            <a:off x="649764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76" name="CustomShape 41"/>
          <p:cNvSpPr/>
          <p:nvPr/>
        </p:nvSpPr>
        <p:spPr>
          <a:xfrm rot="5400000">
            <a:off x="631944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77" name="CustomShape 42"/>
          <p:cNvSpPr/>
          <p:nvPr/>
        </p:nvSpPr>
        <p:spPr>
          <a:xfrm rot="5400000">
            <a:off x="614772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78" name="CustomShape 43"/>
          <p:cNvSpPr/>
          <p:nvPr/>
        </p:nvSpPr>
        <p:spPr>
          <a:xfrm rot="5400000">
            <a:off x="598320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79" name="CustomShape 44"/>
          <p:cNvSpPr/>
          <p:nvPr/>
        </p:nvSpPr>
        <p:spPr>
          <a:xfrm rot="5400000">
            <a:off x="581580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80" name="CustomShape 45"/>
          <p:cNvSpPr/>
          <p:nvPr/>
        </p:nvSpPr>
        <p:spPr>
          <a:xfrm rot="5400000">
            <a:off x="564840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81" name="CustomShape 46"/>
          <p:cNvSpPr/>
          <p:nvPr/>
        </p:nvSpPr>
        <p:spPr>
          <a:xfrm rot="5400000">
            <a:off x="547704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82" name="CustomShape 47"/>
          <p:cNvSpPr/>
          <p:nvPr/>
        </p:nvSpPr>
        <p:spPr>
          <a:xfrm rot="5400000">
            <a:off x="531252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83" name="CustomShape 48"/>
          <p:cNvSpPr/>
          <p:nvPr/>
        </p:nvSpPr>
        <p:spPr>
          <a:xfrm rot="5400000">
            <a:off x="5145120" y="33678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84" name="CustomShape 49"/>
          <p:cNvSpPr/>
          <p:nvPr/>
        </p:nvSpPr>
        <p:spPr>
          <a:xfrm>
            <a:off x="3584160" y="30243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85" name="CustomShape 50"/>
          <p:cNvSpPr/>
          <p:nvPr/>
        </p:nvSpPr>
        <p:spPr>
          <a:xfrm>
            <a:off x="3708360" y="332892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86" name="CustomShape 51"/>
          <p:cNvSpPr/>
          <p:nvPr/>
        </p:nvSpPr>
        <p:spPr>
          <a:xfrm>
            <a:off x="3890880" y="332892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87" name="CustomShape 52"/>
          <p:cNvSpPr/>
          <p:nvPr/>
        </p:nvSpPr>
        <p:spPr>
          <a:xfrm>
            <a:off x="4315320" y="3328920"/>
            <a:ext cx="231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88" name="CustomShape 53"/>
          <p:cNvSpPr/>
          <p:nvPr/>
        </p:nvSpPr>
        <p:spPr>
          <a:xfrm>
            <a:off x="4484520" y="332892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89" name="CustomShape 54"/>
          <p:cNvSpPr/>
          <p:nvPr/>
        </p:nvSpPr>
        <p:spPr>
          <a:xfrm>
            <a:off x="4657320" y="332892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90" name="CustomShape 55"/>
          <p:cNvSpPr/>
          <p:nvPr/>
        </p:nvSpPr>
        <p:spPr>
          <a:xfrm>
            <a:off x="5084280" y="332892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91" name="CustomShape 56"/>
          <p:cNvSpPr/>
          <p:nvPr/>
        </p:nvSpPr>
        <p:spPr>
          <a:xfrm>
            <a:off x="3670200" y="3502800"/>
            <a:ext cx="2574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st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92" name="CustomShape 57"/>
          <p:cNvSpPr/>
          <p:nvPr/>
        </p:nvSpPr>
        <p:spPr>
          <a:xfrm>
            <a:off x="5466960" y="3269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3" name="CustomShape 58"/>
          <p:cNvSpPr/>
          <p:nvPr/>
        </p:nvSpPr>
        <p:spPr>
          <a:xfrm>
            <a:off x="6141600" y="3269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4" name="CustomShape 59"/>
          <p:cNvSpPr/>
          <p:nvPr/>
        </p:nvSpPr>
        <p:spPr>
          <a:xfrm>
            <a:off x="6822000" y="3274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5" name="CustomShape 60"/>
          <p:cNvSpPr/>
          <p:nvPr/>
        </p:nvSpPr>
        <p:spPr>
          <a:xfrm>
            <a:off x="7490520" y="3274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6" name="CustomShape 61"/>
          <p:cNvSpPr/>
          <p:nvPr/>
        </p:nvSpPr>
        <p:spPr>
          <a:xfrm>
            <a:off x="5250240" y="13186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7" name="CustomShape 62"/>
          <p:cNvSpPr/>
          <p:nvPr/>
        </p:nvSpPr>
        <p:spPr>
          <a:xfrm>
            <a:off x="5739480" y="1535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98" name="CustomShape 63"/>
          <p:cNvSpPr/>
          <p:nvPr/>
        </p:nvSpPr>
        <p:spPr>
          <a:xfrm>
            <a:off x="5739480" y="1688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99" name="CustomShape 64"/>
          <p:cNvSpPr/>
          <p:nvPr/>
        </p:nvSpPr>
        <p:spPr>
          <a:xfrm>
            <a:off x="5739480" y="1840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00" name="CustomShape 65"/>
          <p:cNvSpPr/>
          <p:nvPr/>
        </p:nvSpPr>
        <p:spPr>
          <a:xfrm>
            <a:off x="5739480" y="1368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01" name="CustomShape 66"/>
          <p:cNvSpPr/>
          <p:nvPr/>
        </p:nvSpPr>
        <p:spPr>
          <a:xfrm>
            <a:off x="5699520" y="1784880"/>
            <a:ext cx="248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02" name="CustomShape 67"/>
          <p:cNvSpPr/>
          <p:nvPr/>
        </p:nvSpPr>
        <p:spPr>
          <a:xfrm>
            <a:off x="5709960" y="14896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&lt;30&gt;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3" name="CustomShape 68"/>
          <p:cNvSpPr/>
          <p:nvPr/>
        </p:nvSpPr>
        <p:spPr>
          <a:xfrm flipH="1" flipV="1" rot="5400000">
            <a:off x="6103800" y="1075320"/>
            <a:ext cx="234000" cy="3520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4" name="CustomShape 69"/>
          <p:cNvSpPr/>
          <p:nvPr/>
        </p:nvSpPr>
        <p:spPr>
          <a:xfrm>
            <a:off x="5034600" y="1962720"/>
            <a:ext cx="766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05" name="CustomShape 70"/>
          <p:cNvSpPr/>
          <p:nvPr/>
        </p:nvSpPr>
        <p:spPr>
          <a:xfrm>
            <a:off x="5739480" y="2179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06" name="CustomShape 71"/>
          <p:cNvSpPr/>
          <p:nvPr/>
        </p:nvSpPr>
        <p:spPr>
          <a:xfrm>
            <a:off x="5739480" y="2332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07" name="CustomShape 72"/>
          <p:cNvSpPr/>
          <p:nvPr/>
        </p:nvSpPr>
        <p:spPr>
          <a:xfrm>
            <a:off x="5739480" y="2484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08" name="CustomShape 73"/>
          <p:cNvSpPr/>
          <p:nvPr/>
        </p:nvSpPr>
        <p:spPr>
          <a:xfrm>
            <a:off x="5739480" y="2012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09" name="CustomShape 74"/>
          <p:cNvSpPr/>
          <p:nvPr/>
        </p:nvSpPr>
        <p:spPr>
          <a:xfrm>
            <a:off x="5698800" y="2428560"/>
            <a:ext cx="316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sv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0" name="CustomShape 75"/>
          <p:cNvSpPr/>
          <p:nvPr/>
        </p:nvSpPr>
        <p:spPr>
          <a:xfrm>
            <a:off x="5729400" y="216648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11" name="CustomShape 76"/>
          <p:cNvSpPr/>
          <p:nvPr/>
        </p:nvSpPr>
        <p:spPr>
          <a:xfrm flipV="1" rot="10800000">
            <a:off x="5029200" y="3139560"/>
            <a:ext cx="958320" cy="1038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2" name="CustomShape 77"/>
          <p:cNvSpPr/>
          <p:nvPr/>
        </p:nvSpPr>
        <p:spPr>
          <a:xfrm rot="5400000">
            <a:off x="3518280" y="63810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13" name="CustomShape 78"/>
          <p:cNvSpPr/>
          <p:nvPr/>
        </p:nvSpPr>
        <p:spPr>
          <a:xfrm rot="5400000">
            <a:off x="3700440" y="63810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14" name="CustomShape 79"/>
          <p:cNvSpPr/>
          <p:nvPr/>
        </p:nvSpPr>
        <p:spPr>
          <a:xfrm rot="5400000">
            <a:off x="4133160" y="63810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15" name="CustomShape 80"/>
          <p:cNvSpPr/>
          <p:nvPr/>
        </p:nvSpPr>
        <p:spPr>
          <a:xfrm>
            <a:off x="3987000" y="630936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6" name="CustomShape 81"/>
          <p:cNvSpPr/>
          <p:nvPr/>
        </p:nvSpPr>
        <p:spPr>
          <a:xfrm rot="5400000">
            <a:off x="4304520" y="63810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17" name="CustomShape 82"/>
          <p:cNvSpPr/>
          <p:nvPr/>
        </p:nvSpPr>
        <p:spPr>
          <a:xfrm rot="5400000">
            <a:off x="4471920" y="63810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18" name="CustomShape 83"/>
          <p:cNvSpPr/>
          <p:nvPr/>
        </p:nvSpPr>
        <p:spPr>
          <a:xfrm rot="5400000">
            <a:off x="4904640" y="63810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19" name="CustomShape 84"/>
          <p:cNvSpPr/>
          <p:nvPr/>
        </p:nvSpPr>
        <p:spPr>
          <a:xfrm>
            <a:off x="4758480" y="630936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20" name="CustomShape 85"/>
          <p:cNvSpPr/>
          <p:nvPr/>
        </p:nvSpPr>
        <p:spPr>
          <a:xfrm rot="5400000">
            <a:off x="759960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21" name="CustomShape 86"/>
          <p:cNvSpPr/>
          <p:nvPr/>
        </p:nvSpPr>
        <p:spPr>
          <a:xfrm rot="5400000">
            <a:off x="742824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22" name="CustomShape 87"/>
          <p:cNvSpPr/>
          <p:nvPr/>
        </p:nvSpPr>
        <p:spPr>
          <a:xfrm rot="5400000">
            <a:off x="726372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23" name="CustomShape 88"/>
          <p:cNvSpPr/>
          <p:nvPr/>
        </p:nvSpPr>
        <p:spPr>
          <a:xfrm rot="5400000">
            <a:off x="709632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24" name="CustomShape 89"/>
          <p:cNvSpPr/>
          <p:nvPr/>
        </p:nvSpPr>
        <p:spPr>
          <a:xfrm rot="5400000">
            <a:off x="692496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25" name="CustomShape 90"/>
          <p:cNvSpPr/>
          <p:nvPr/>
        </p:nvSpPr>
        <p:spPr>
          <a:xfrm rot="5400000">
            <a:off x="675360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26" name="CustomShape 91"/>
          <p:cNvSpPr/>
          <p:nvPr/>
        </p:nvSpPr>
        <p:spPr>
          <a:xfrm rot="5400000">
            <a:off x="658872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27" name="CustomShape 92"/>
          <p:cNvSpPr/>
          <p:nvPr/>
        </p:nvSpPr>
        <p:spPr>
          <a:xfrm rot="5400000">
            <a:off x="642132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28" name="CustomShape 93"/>
          <p:cNvSpPr/>
          <p:nvPr/>
        </p:nvSpPr>
        <p:spPr>
          <a:xfrm rot="5400000">
            <a:off x="624312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29" name="CustomShape 94"/>
          <p:cNvSpPr/>
          <p:nvPr/>
        </p:nvSpPr>
        <p:spPr>
          <a:xfrm rot="5400000">
            <a:off x="607176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30" name="CustomShape 95"/>
          <p:cNvSpPr/>
          <p:nvPr/>
        </p:nvSpPr>
        <p:spPr>
          <a:xfrm rot="5400000">
            <a:off x="590724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31" name="CustomShape 96"/>
          <p:cNvSpPr/>
          <p:nvPr/>
        </p:nvSpPr>
        <p:spPr>
          <a:xfrm rot="5400000">
            <a:off x="573984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32" name="CustomShape 97"/>
          <p:cNvSpPr/>
          <p:nvPr/>
        </p:nvSpPr>
        <p:spPr>
          <a:xfrm rot="5400000">
            <a:off x="557244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33" name="CustomShape 98"/>
          <p:cNvSpPr/>
          <p:nvPr/>
        </p:nvSpPr>
        <p:spPr>
          <a:xfrm rot="5400000">
            <a:off x="540072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34" name="CustomShape 99"/>
          <p:cNvSpPr/>
          <p:nvPr/>
        </p:nvSpPr>
        <p:spPr>
          <a:xfrm rot="5400000">
            <a:off x="523620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35" name="CustomShape 100"/>
          <p:cNvSpPr/>
          <p:nvPr/>
        </p:nvSpPr>
        <p:spPr>
          <a:xfrm rot="5400000">
            <a:off x="506880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36" name="CustomShape 101"/>
          <p:cNvSpPr/>
          <p:nvPr/>
        </p:nvSpPr>
        <p:spPr>
          <a:xfrm>
            <a:off x="3508200" y="60656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37" name="CustomShape 102"/>
          <p:cNvSpPr/>
          <p:nvPr/>
        </p:nvSpPr>
        <p:spPr>
          <a:xfrm>
            <a:off x="3632040" y="63471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38" name="CustomShape 103"/>
          <p:cNvSpPr/>
          <p:nvPr/>
        </p:nvSpPr>
        <p:spPr>
          <a:xfrm>
            <a:off x="3814560" y="63471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39" name="CustomShape 104"/>
          <p:cNvSpPr/>
          <p:nvPr/>
        </p:nvSpPr>
        <p:spPr>
          <a:xfrm>
            <a:off x="4239000" y="6347160"/>
            <a:ext cx="231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40" name="CustomShape 105"/>
          <p:cNvSpPr/>
          <p:nvPr/>
        </p:nvSpPr>
        <p:spPr>
          <a:xfrm>
            <a:off x="4408200" y="63471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41" name="CustomShape 106"/>
          <p:cNvSpPr/>
          <p:nvPr/>
        </p:nvSpPr>
        <p:spPr>
          <a:xfrm>
            <a:off x="4581360" y="63471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42" name="CustomShape 107"/>
          <p:cNvSpPr/>
          <p:nvPr/>
        </p:nvSpPr>
        <p:spPr>
          <a:xfrm>
            <a:off x="5008320" y="63471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43" name="CustomShape 108"/>
          <p:cNvSpPr/>
          <p:nvPr/>
        </p:nvSpPr>
        <p:spPr>
          <a:xfrm>
            <a:off x="5391000" y="6287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4" name="CustomShape 109"/>
          <p:cNvSpPr/>
          <p:nvPr/>
        </p:nvSpPr>
        <p:spPr>
          <a:xfrm>
            <a:off x="6065280" y="6287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5" name="CustomShape 110"/>
          <p:cNvSpPr/>
          <p:nvPr/>
        </p:nvSpPr>
        <p:spPr>
          <a:xfrm>
            <a:off x="6745680" y="6292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6" name="CustomShape 111"/>
          <p:cNvSpPr/>
          <p:nvPr/>
        </p:nvSpPr>
        <p:spPr>
          <a:xfrm>
            <a:off x="7414560" y="6292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7" name="CustomShape 112"/>
          <p:cNvSpPr/>
          <p:nvPr/>
        </p:nvSpPr>
        <p:spPr>
          <a:xfrm>
            <a:off x="8015040" y="6265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48" name="CustomShape 113"/>
          <p:cNvSpPr/>
          <p:nvPr/>
        </p:nvSpPr>
        <p:spPr>
          <a:xfrm>
            <a:off x="8015040" y="6418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49" name="CustomShape 114"/>
          <p:cNvSpPr/>
          <p:nvPr/>
        </p:nvSpPr>
        <p:spPr>
          <a:xfrm>
            <a:off x="8015040" y="657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50" name="CustomShape 115"/>
          <p:cNvSpPr/>
          <p:nvPr/>
        </p:nvSpPr>
        <p:spPr>
          <a:xfrm>
            <a:off x="8015040" y="6098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51" name="CustomShape 116"/>
          <p:cNvSpPr/>
          <p:nvPr/>
        </p:nvSpPr>
        <p:spPr>
          <a:xfrm>
            <a:off x="7974360" y="6504840"/>
            <a:ext cx="223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2" name="CustomShape 117"/>
          <p:cNvSpPr/>
          <p:nvPr/>
        </p:nvSpPr>
        <p:spPr>
          <a:xfrm>
            <a:off x="8004960" y="625248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Times New Roman"/>
              </a:rPr>
              <a:t>&lt;400&gt;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53" name="CustomShape 118"/>
          <p:cNvSpPr/>
          <p:nvPr/>
        </p:nvSpPr>
        <p:spPr>
          <a:xfrm flipH="1" flipV="1" rot="16200000">
            <a:off x="6115680" y="3976560"/>
            <a:ext cx="82440" cy="4325040"/>
          </a:xfrm>
          <a:prstGeom prst="curvedConnector4">
            <a:avLst>
              <a:gd name="adj1" fmla="val -276000"/>
              <a:gd name="adj2" fmla="val 5352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4" name="CustomShape 119"/>
          <p:cNvSpPr/>
          <p:nvPr/>
        </p:nvSpPr>
        <p:spPr>
          <a:xfrm>
            <a:off x="8603640" y="60811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&lt;600&gt;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55" name="CustomShape 120"/>
          <p:cNvSpPr/>
          <p:nvPr/>
        </p:nvSpPr>
        <p:spPr>
          <a:xfrm>
            <a:off x="7700040" y="43246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6" name="CustomShape 121"/>
          <p:cNvSpPr/>
          <p:nvPr/>
        </p:nvSpPr>
        <p:spPr>
          <a:xfrm>
            <a:off x="8229240" y="4541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57" name="CustomShape 122"/>
          <p:cNvSpPr/>
          <p:nvPr/>
        </p:nvSpPr>
        <p:spPr>
          <a:xfrm>
            <a:off x="8229240" y="4694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58" name="CustomShape 123"/>
          <p:cNvSpPr/>
          <p:nvPr/>
        </p:nvSpPr>
        <p:spPr>
          <a:xfrm>
            <a:off x="8229240" y="4846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59" name="CustomShape 124"/>
          <p:cNvSpPr/>
          <p:nvPr/>
        </p:nvSpPr>
        <p:spPr>
          <a:xfrm>
            <a:off x="8229240" y="4374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60" name="CustomShape 125"/>
          <p:cNvSpPr/>
          <p:nvPr/>
        </p:nvSpPr>
        <p:spPr>
          <a:xfrm>
            <a:off x="8191800" y="4790880"/>
            <a:ext cx="534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1" name="CustomShape 126"/>
          <p:cNvSpPr/>
          <p:nvPr/>
        </p:nvSpPr>
        <p:spPr>
          <a:xfrm>
            <a:off x="8222040" y="44845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&lt;30&gt;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2" name="CustomShape 127"/>
          <p:cNvSpPr/>
          <p:nvPr/>
        </p:nvSpPr>
        <p:spPr>
          <a:xfrm flipV="1" rot="16200000">
            <a:off x="5845680" y="1684800"/>
            <a:ext cx="3239640" cy="2136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3" name="CustomShape 128"/>
          <p:cNvSpPr/>
          <p:nvPr/>
        </p:nvSpPr>
        <p:spPr>
          <a:xfrm>
            <a:off x="7713000" y="497196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4" name="CustomShape 129"/>
          <p:cNvSpPr/>
          <p:nvPr/>
        </p:nvSpPr>
        <p:spPr>
          <a:xfrm>
            <a:off x="8223480" y="5189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65" name="CustomShape 130"/>
          <p:cNvSpPr/>
          <p:nvPr/>
        </p:nvSpPr>
        <p:spPr>
          <a:xfrm>
            <a:off x="8223480" y="5341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66" name="CustomShape 131"/>
          <p:cNvSpPr/>
          <p:nvPr/>
        </p:nvSpPr>
        <p:spPr>
          <a:xfrm>
            <a:off x="8223480" y="5493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67" name="CustomShape 132"/>
          <p:cNvSpPr/>
          <p:nvPr/>
        </p:nvSpPr>
        <p:spPr>
          <a:xfrm>
            <a:off x="8223480" y="50216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68" name="CustomShape 133"/>
          <p:cNvSpPr/>
          <p:nvPr/>
        </p:nvSpPr>
        <p:spPr>
          <a:xfrm>
            <a:off x="8182800" y="543816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9" name="CustomShape 134"/>
          <p:cNvSpPr/>
          <p:nvPr/>
        </p:nvSpPr>
        <p:spPr>
          <a:xfrm>
            <a:off x="8213400" y="517104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Times New Roman"/>
              </a:rPr>
              <a:t>&lt;600&gt;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0" name="CustomShape 135"/>
          <p:cNvSpPr/>
          <p:nvPr/>
        </p:nvSpPr>
        <p:spPr>
          <a:xfrm flipH="1" rot="16200000">
            <a:off x="8008920" y="5244120"/>
            <a:ext cx="831600" cy="841680"/>
          </a:xfrm>
          <a:prstGeom prst="curvedConnector3">
            <a:avLst>
              <a:gd name="adj1" fmla="val 6753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1" name="CustomShape 136"/>
          <p:cNvSpPr/>
          <p:nvPr/>
        </p:nvSpPr>
        <p:spPr>
          <a:xfrm>
            <a:off x="6642720" y="243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72" name="CustomShape 137"/>
          <p:cNvSpPr/>
          <p:nvPr/>
        </p:nvSpPr>
        <p:spPr>
          <a:xfrm>
            <a:off x="6642720" y="396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73" name="CustomShape 138"/>
          <p:cNvSpPr/>
          <p:nvPr/>
        </p:nvSpPr>
        <p:spPr>
          <a:xfrm>
            <a:off x="6642720" y="548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74" name="CustomShape 139"/>
          <p:cNvSpPr/>
          <p:nvPr/>
        </p:nvSpPr>
        <p:spPr>
          <a:xfrm>
            <a:off x="6642720" y="763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75" name="CustomShape 140"/>
          <p:cNvSpPr/>
          <p:nvPr/>
        </p:nvSpPr>
        <p:spPr>
          <a:xfrm>
            <a:off x="6604560" y="492480"/>
            <a:ext cx="534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aNew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6" name="CustomShape 141"/>
          <p:cNvSpPr/>
          <p:nvPr/>
        </p:nvSpPr>
        <p:spPr>
          <a:xfrm>
            <a:off x="6635160" y="1864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7" name="CustomShape 142"/>
          <p:cNvSpPr/>
          <p:nvPr/>
        </p:nvSpPr>
        <p:spPr>
          <a:xfrm>
            <a:off x="6184080" y="47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&lt;02&gt;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8" name="CustomShape 143"/>
          <p:cNvSpPr/>
          <p:nvPr/>
        </p:nvSpPr>
        <p:spPr>
          <a:xfrm>
            <a:off x="8231760" y="75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9" name="CustomShape 144"/>
          <p:cNvSpPr/>
          <p:nvPr/>
        </p:nvSpPr>
        <p:spPr>
          <a:xfrm>
            <a:off x="8077320" y="1932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80" name="CustomShape 145"/>
          <p:cNvSpPr/>
          <p:nvPr/>
        </p:nvSpPr>
        <p:spPr>
          <a:xfrm>
            <a:off x="8077320" y="2085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81" name="CustomShape 146"/>
          <p:cNvSpPr/>
          <p:nvPr/>
        </p:nvSpPr>
        <p:spPr>
          <a:xfrm>
            <a:off x="8077320" y="2237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82" name="CustomShape 147"/>
          <p:cNvSpPr/>
          <p:nvPr/>
        </p:nvSpPr>
        <p:spPr>
          <a:xfrm>
            <a:off x="8077320" y="2408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83" name="CustomShape 148"/>
          <p:cNvSpPr/>
          <p:nvPr/>
        </p:nvSpPr>
        <p:spPr>
          <a:xfrm>
            <a:off x="7309080" y="371160"/>
            <a:ext cx="279000" cy="1637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4" name="CustomShape 149"/>
          <p:cNvSpPr/>
          <p:nvPr/>
        </p:nvSpPr>
        <p:spPr>
          <a:xfrm>
            <a:off x="8083440" y="2114280"/>
            <a:ext cx="583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Times New Roman"/>
              </a:rPr>
              <a:t>&lt;400&gt;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5" name="CustomShape 150"/>
          <p:cNvSpPr/>
          <p:nvPr/>
        </p:nvSpPr>
        <p:spPr>
          <a:xfrm rot="5400000">
            <a:off x="4388040" y="2186280"/>
            <a:ext cx="3600360" cy="43873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75" dur="indefinite" restart="never" nodeType="tmRoot">
          <p:childTnLst>
            <p:seq>
              <p:cTn id="7876" dur="indefinite" nodeType="mainSeq">
                <p:childTnLst>
                  <p:par>
                    <p:cTn id="7877" fill="hold">
                      <p:stCondLst>
                        <p:cond delay="indefinite"/>
                      </p:stCondLst>
                      <p:childTnLst>
                        <p:par>
                          <p:cTn id="7878" fill="hold">
                            <p:stCondLst>
                              <p:cond delay="0"/>
                            </p:stCondLst>
                            <p:childTnLst>
                              <p:par>
                                <p:cTn id="78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81" dur="500"/>
                                        <p:tgtEl>
                                          <p:spTgt spid="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84" dur="5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87" dur="500"/>
                                        <p:tgtEl>
                                          <p:spTgt spid="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90" dur="500"/>
                                        <p:tgtEl>
                                          <p:spTgt spid="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93" dur="500"/>
                                        <p:tgtEl>
                                          <p:spTgt spid="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96" dur="500"/>
                                        <p:tgtEl>
                                          <p:spTgt spid="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99" dur="500"/>
                                        <p:tgtEl>
                                          <p:spTgt spid="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02" dur="500"/>
                                        <p:tgtEl>
                                          <p:spTgt spid="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05" dur="500"/>
                                        <p:tgtEl>
                                          <p:spTgt spid="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08" dur="500"/>
                                        <p:tgtEl>
                                          <p:spTgt spid="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11" dur="500"/>
                                        <p:tgtEl>
                                          <p:spTgt spid="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14" dur="500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17" dur="500"/>
                                        <p:tgtEl>
                                          <p:spTgt spid="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20" dur="500"/>
                                        <p:tgtEl>
                                          <p:spTgt spid="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23" dur="500"/>
                                        <p:tgtEl>
                                          <p:spTgt spid="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26" dur="500"/>
                                        <p:tgtEl>
                                          <p:spTgt spid="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7" fill="hold">
                      <p:stCondLst>
                        <p:cond delay="indefinite"/>
                      </p:stCondLst>
                      <p:childTnLst>
                        <p:par>
                          <p:cTn id="7928" fill="hold">
                            <p:stCondLst>
                              <p:cond delay="0"/>
                            </p:stCondLst>
                            <p:childTnLst>
                              <p:par>
                                <p:cTn id="79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31" dur="500"/>
                                        <p:tgtEl>
                                          <p:spTgt spid="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34" dur="500"/>
                                        <p:tgtEl>
                                          <p:spTgt spid="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37" dur="500"/>
                                        <p:tgtEl>
                                          <p:spTgt spid="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40" dur="500"/>
                                        <p:tgtEl>
                                          <p:spTgt spid="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43"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46" dur="5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49" dur="500"/>
                                        <p:tgtEl>
                                          <p:spTgt spid="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52" dur="500"/>
                                        <p:tgtEl>
                                          <p:spTgt spid="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55" dur="500"/>
                                        <p:tgtEl>
                                          <p:spTgt spid="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58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61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64" dur="5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67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70" dur="500"/>
                                        <p:tgtEl>
                                          <p:spTgt spid="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73" dur="500"/>
                                        <p:tgtEl>
                                          <p:spTgt spid="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76" dur="500"/>
                                        <p:tgtEl>
                                          <p:spTgt spid="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79" dur="500"/>
                                        <p:tgtEl>
                                          <p:spTgt spid="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82" dur="500"/>
                                        <p:tgtEl>
                                          <p:spTgt spid="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85" dur="500"/>
                                        <p:tgtEl>
                                          <p:spTgt spid="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88" dur="500"/>
                                        <p:tgtEl>
                                          <p:spTgt spid="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91" dur="500"/>
                                        <p:tgtEl>
                                          <p:spTgt spid="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94" dur="500"/>
                                        <p:tgtEl>
                                          <p:spTgt spid="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97" dur="5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00" dur="5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03" dur="500"/>
                                        <p:tgtEl>
                                          <p:spTgt spid="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06" dur="500"/>
                                        <p:tgtEl>
                                          <p:spTgt spid="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09" dur="500"/>
                                        <p:tgtEl>
                                          <p:spTgt spid="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12" dur="500"/>
                                        <p:tgtEl>
                                          <p:spTgt spid="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15" dur="500"/>
                                        <p:tgtEl>
                                          <p:spTgt spid="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18" dur="500"/>
                                        <p:tgtEl>
                                          <p:spTgt spid="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21" dur="5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24" dur="500"/>
                                        <p:tgtEl>
                                          <p:spTgt spid="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27" dur="500"/>
                                        <p:tgtEl>
                                          <p:spTgt spid="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8" fill="hold">
                      <p:stCondLst>
                        <p:cond delay="indefinite"/>
                      </p:stCondLst>
                      <p:childTnLst>
                        <p:par>
                          <p:cTn id="8029" fill="hold">
                            <p:stCondLst>
                              <p:cond delay="0"/>
                            </p:stCondLst>
                            <p:childTnLst>
                              <p:par>
                                <p:cTn id="80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32" dur="500"/>
                                        <p:tgtEl>
                                          <p:spTgt spid="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35" dur="500"/>
                                        <p:tgtEl>
                                          <p:spTgt spid="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38" dur="500"/>
                                        <p:tgtEl>
                                          <p:spTgt spid="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41" dur="500"/>
                                        <p:tgtEl>
                                          <p:spTgt spid="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44" dur="500"/>
                                        <p:tgtEl>
                                          <p:spTgt spid="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47" dur="500"/>
                                        <p:tgtEl>
                                          <p:spTgt spid="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50" dur="500"/>
                                        <p:tgtEl>
                                          <p:spTgt spid="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53" dur="500"/>
                                        <p:tgtEl>
                                          <p:spTgt spid="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56" dur="500"/>
                                        <p:tgtEl>
                                          <p:spTgt spid="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59" dur="500"/>
                                        <p:tgtEl>
                                          <p:spTgt spid="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0" fill="hold">
                      <p:stCondLst>
                        <p:cond delay="indefinite"/>
                      </p:stCondLst>
                      <p:childTnLst>
                        <p:par>
                          <p:cTn id="8061" fill="hold">
                            <p:stCondLst>
                              <p:cond delay="0"/>
                            </p:stCondLst>
                            <p:childTnLst>
                              <p:par>
                                <p:cTn id="80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64" dur="5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67" dur="500"/>
                                        <p:tgtEl>
                                          <p:spTgt spid="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70" dur="500"/>
                                        <p:tgtEl>
                                          <p:spTgt spid="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73" dur="5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76" dur="5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79" dur="5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82" dur="5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85" dur="5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88" dur="5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91" dur="500"/>
                                        <p:tgtEl>
                                          <p:spTgt spid="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94" dur="500"/>
                                        <p:tgtEl>
                                          <p:spTgt spid="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97" dur="500"/>
                                        <p:tgtEl>
                                          <p:spTgt spid="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00" dur="5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03" dur="500"/>
                                        <p:tgtEl>
                                          <p:spTgt spid="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06" dur="500"/>
                                        <p:tgtEl>
                                          <p:spTgt spid="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09" dur="5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0" fill="hold">
                      <p:stCondLst>
                        <p:cond delay="indefinite"/>
                      </p:stCondLst>
                      <p:childTnLst>
                        <p:par>
                          <p:cTn id="8111" fill="hold">
                            <p:stCondLst>
                              <p:cond delay="0"/>
                            </p:stCondLst>
                            <p:childTnLst>
                              <p:par>
                                <p:cTn id="8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14" dur="500"/>
                                        <p:tgtEl>
                                          <p:spTgt spid="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17" dur="500"/>
                                        <p:tgtEl>
                                          <p:spTgt spid="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20" dur="500"/>
                                        <p:tgtEl>
                                          <p:spTgt spid="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23" dur="500"/>
                                        <p:tgtEl>
                                          <p:spTgt spid="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26" dur="500"/>
                                        <p:tgtEl>
                                          <p:spTgt spid="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29" dur="500"/>
                                        <p:tgtEl>
                                          <p:spTgt spid="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32" dur="500"/>
                                        <p:tgtEl>
                                          <p:spTgt spid="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35" dur="500"/>
                                        <p:tgtEl>
                                          <p:spTgt spid="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38" dur="500"/>
                                        <p:tgtEl>
                                          <p:spTgt spid="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41" dur="500"/>
                                        <p:tgtEl>
                                          <p:spTgt spid="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44" dur="500"/>
                                        <p:tgtEl>
                                          <p:spTgt spid="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47" dur="500"/>
                                        <p:tgtEl>
                                          <p:spTgt spid="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50" dur="500"/>
                                        <p:tgtEl>
                                          <p:spTgt spid="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52" dur="5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4" fill="hold">
                      <p:stCondLst>
                        <p:cond delay="indefinite"/>
                      </p:stCondLst>
                      <p:childTnLst>
                        <p:par>
                          <p:cTn id="8155" fill="hold">
                            <p:stCondLst>
                              <p:cond delay="0"/>
                            </p:stCondLst>
                            <p:childTnLst>
                              <p:par>
                                <p:cTn id="81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58" dur="500"/>
                                        <p:tgtEl>
                                          <p:spTgt spid="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61" dur="500"/>
                                        <p:tgtEl>
                                          <p:spTgt spid="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2" fill="hold">
                      <p:stCondLst>
                        <p:cond delay="indefinite"/>
                      </p:stCondLst>
                      <p:childTnLst>
                        <p:par>
                          <p:cTn id="8163" fill="hold">
                            <p:stCondLst>
                              <p:cond delay="0"/>
                            </p:stCondLst>
                            <p:childTnLst>
                              <p:par>
                                <p:cTn id="816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65" dur="5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68" dur="500"/>
                                        <p:tgtEl>
                                          <p:spTgt spid="2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71" dur="500"/>
                                        <p:tgtEl>
                                          <p:spTgt spid="2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74" dur="5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77" dur="5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80" dur="5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83" dur="5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86" dur="5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89" dur="5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92" dur="500"/>
                                        <p:tgtEl>
                                          <p:spTgt spid="2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95" dur="500"/>
                                        <p:tgtEl>
                                          <p:spTgt spid="2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98" dur="500"/>
                                        <p:tgtEl>
                                          <p:spTgt spid="2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01" dur="5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04" dur="500"/>
                                        <p:tgtEl>
                                          <p:spTgt spid="2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07" dur="500"/>
                                        <p:tgtEl>
                                          <p:spTgt spid="2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10" dur="500"/>
                                        <p:tgtEl>
                                          <p:spTgt spid="2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13" dur="500"/>
                                        <p:tgtEl>
                                          <p:spTgt spid="2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16" dur="500"/>
                                        <p:tgtEl>
                                          <p:spTgt spid="2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19" dur="500"/>
                                        <p:tgtEl>
                                          <p:spTgt spid="2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22" dur="500"/>
                                        <p:tgtEl>
                                          <p:spTgt spid="2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25" dur="500"/>
                                        <p:tgtEl>
                                          <p:spTgt spid="2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28" dur="500"/>
                                        <p:tgtEl>
                                          <p:spTgt spid="2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31" dur="500"/>
                                        <p:tgtEl>
                                          <p:spTgt spid="2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34" dur="5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6" fill="hold">
                      <p:stCondLst>
                        <p:cond delay="indefinite"/>
                      </p:stCondLst>
                      <p:childTnLst>
                        <p:par>
                          <p:cTn id="8237" fill="hold">
                            <p:stCondLst>
                              <p:cond delay="0"/>
                            </p:stCondLst>
                            <p:childTnLst>
                              <p:par>
                                <p:cTn id="823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39" dur="500"/>
                                        <p:tgtEl>
                                          <p:spTgt spid="2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42" dur="500"/>
                                        <p:tgtEl>
                                          <p:spTgt spid="2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45" dur="500"/>
                                        <p:tgtEl>
                                          <p:spTgt spid="2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48" dur="500"/>
                                        <p:tgtEl>
                                          <p:spTgt spid="2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51" dur="500"/>
                                        <p:tgtEl>
                                          <p:spTgt spid="2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54" dur="500"/>
                                        <p:tgtEl>
                                          <p:spTgt spid="2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57" dur="5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60" dur="500"/>
                                        <p:tgtEl>
                                          <p:spTgt spid="2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63" dur="500"/>
                                        <p:tgtEl>
                                          <p:spTgt spid="2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66" dur="5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69" dur="500"/>
                                        <p:tgtEl>
                                          <p:spTgt spid="2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72" dur="500"/>
                                        <p:tgtEl>
                                          <p:spTgt spid="2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75" dur="500"/>
                                        <p:tgtEl>
                                          <p:spTgt spid="2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78" dur="500"/>
                                        <p:tgtEl>
                                          <p:spTgt spid="2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81" dur="500"/>
                                        <p:tgtEl>
                                          <p:spTgt spid="2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84" dur="500"/>
                                        <p:tgtEl>
                                          <p:spTgt spid="2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87" dur="500"/>
                                        <p:tgtEl>
                                          <p:spTgt spid="2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90" dur="500"/>
                                        <p:tgtEl>
                                          <p:spTgt spid="2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93" dur="500"/>
                                        <p:tgtEl>
                                          <p:spTgt spid="2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96" dur="500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299" dur="500"/>
                                        <p:tgtEl>
                                          <p:spTgt spid="2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02" dur="500"/>
                                        <p:tgtEl>
                                          <p:spTgt spid="2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05" dur="500"/>
                                        <p:tgtEl>
                                          <p:spTgt spid="2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08" dur="500"/>
                                        <p:tgtEl>
                                          <p:spTgt spid="2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8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5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ví dụ cấu trúc Student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Student** lst =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stInit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(0), st;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string stcode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“nocode”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(1){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cin &gt;&gt; stcode;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(stcode ==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“---”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break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st.Code = stcode;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getStudent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(st);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StPush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(&amp;lst, st);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 = 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arrSize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*)lst);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n; i++) {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//cout &lt;&lt; lst[i]-&gt;Code …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StFree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(lst);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StFree(Student** 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 = arrSize(a);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n; i++){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(a[i] != NULL)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delete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arrFree(a);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arrFree(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(aData != NULL) free(origin_addr(aData));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8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9545CEF-F3A7-41BF-8A5A-35EB247ACCA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89" name="CustomShape 4"/>
          <p:cNvSpPr/>
          <p:nvPr/>
        </p:nvSpPr>
        <p:spPr>
          <a:xfrm>
            <a:off x="6144480" y="1522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90" name="CustomShape 5"/>
          <p:cNvSpPr/>
          <p:nvPr/>
        </p:nvSpPr>
        <p:spPr>
          <a:xfrm>
            <a:off x="6633720" y="369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91" name="CustomShape 6"/>
          <p:cNvSpPr/>
          <p:nvPr/>
        </p:nvSpPr>
        <p:spPr>
          <a:xfrm>
            <a:off x="6633720" y="522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92" name="CustomShape 7"/>
          <p:cNvSpPr/>
          <p:nvPr/>
        </p:nvSpPr>
        <p:spPr>
          <a:xfrm>
            <a:off x="6633720" y="674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93" name="CustomShape 8"/>
          <p:cNvSpPr/>
          <p:nvPr/>
        </p:nvSpPr>
        <p:spPr>
          <a:xfrm>
            <a:off x="6633720" y="201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94" name="CustomShape 9"/>
          <p:cNvSpPr/>
          <p:nvPr/>
        </p:nvSpPr>
        <p:spPr>
          <a:xfrm>
            <a:off x="6593400" y="61848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95" name="CustomShape 10"/>
          <p:cNvSpPr/>
          <p:nvPr/>
        </p:nvSpPr>
        <p:spPr>
          <a:xfrm>
            <a:off x="8077320" y="788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96" name="CustomShape 11"/>
          <p:cNvSpPr/>
          <p:nvPr/>
        </p:nvSpPr>
        <p:spPr>
          <a:xfrm>
            <a:off x="8077320" y="955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97" name="CustomShape 12"/>
          <p:cNvSpPr/>
          <p:nvPr/>
        </p:nvSpPr>
        <p:spPr>
          <a:xfrm>
            <a:off x="8077320" y="1131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98" name="CustomShape 13"/>
          <p:cNvSpPr/>
          <p:nvPr/>
        </p:nvSpPr>
        <p:spPr>
          <a:xfrm>
            <a:off x="8077320" y="6206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99" name="CustomShape 14"/>
          <p:cNvSpPr/>
          <p:nvPr/>
        </p:nvSpPr>
        <p:spPr>
          <a:xfrm>
            <a:off x="7623720" y="5558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00" name="CustomShape 15"/>
          <p:cNvSpPr/>
          <p:nvPr/>
        </p:nvSpPr>
        <p:spPr>
          <a:xfrm>
            <a:off x="8077320" y="1283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01" name="CustomShape 16"/>
          <p:cNvSpPr/>
          <p:nvPr/>
        </p:nvSpPr>
        <p:spPr>
          <a:xfrm>
            <a:off x="8077320" y="1436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02" name="CustomShape 17"/>
          <p:cNvSpPr/>
          <p:nvPr/>
        </p:nvSpPr>
        <p:spPr>
          <a:xfrm>
            <a:off x="8077320" y="1588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03" name="CustomShape 18"/>
          <p:cNvSpPr/>
          <p:nvPr/>
        </p:nvSpPr>
        <p:spPr>
          <a:xfrm>
            <a:off x="8077320" y="1760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04" name="CustomShape 19"/>
          <p:cNvSpPr/>
          <p:nvPr/>
        </p:nvSpPr>
        <p:spPr>
          <a:xfrm>
            <a:off x="8246880" y="1389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5" name="CustomShape 20"/>
          <p:cNvSpPr/>
          <p:nvPr/>
        </p:nvSpPr>
        <p:spPr>
          <a:xfrm>
            <a:off x="7592400" y="12384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06" name="CustomShape 21"/>
          <p:cNvSpPr/>
          <p:nvPr/>
        </p:nvSpPr>
        <p:spPr>
          <a:xfrm>
            <a:off x="7592400" y="1870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07" name="CustomShape 22"/>
          <p:cNvSpPr/>
          <p:nvPr/>
        </p:nvSpPr>
        <p:spPr>
          <a:xfrm>
            <a:off x="6626160" y="3121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8" name="CustomShape 23"/>
          <p:cNvSpPr/>
          <p:nvPr/>
        </p:nvSpPr>
        <p:spPr>
          <a:xfrm flipH="1" rot="16200000">
            <a:off x="6682320" y="1101600"/>
            <a:ext cx="1162440" cy="6501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9" name="CustomShape 24"/>
          <p:cNvSpPr/>
          <p:nvPr/>
        </p:nvSpPr>
        <p:spPr>
          <a:xfrm rot="5400000">
            <a:off x="3594240" y="300276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10" name="CustomShape 25"/>
          <p:cNvSpPr/>
          <p:nvPr/>
        </p:nvSpPr>
        <p:spPr>
          <a:xfrm rot="5400000">
            <a:off x="3776760" y="300276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11" name="CustomShape 26"/>
          <p:cNvSpPr/>
          <p:nvPr/>
        </p:nvSpPr>
        <p:spPr>
          <a:xfrm rot="5400000">
            <a:off x="4209480" y="300276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12" name="CustomShape 27"/>
          <p:cNvSpPr/>
          <p:nvPr/>
        </p:nvSpPr>
        <p:spPr>
          <a:xfrm>
            <a:off x="4063320" y="293076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13" name="CustomShape 28"/>
          <p:cNvSpPr/>
          <p:nvPr/>
        </p:nvSpPr>
        <p:spPr>
          <a:xfrm rot="5400000">
            <a:off x="4380840" y="300276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14" name="CustomShape 29"/>
          <p:cNvSpPr/>
          <p:nvPr/>
        </p:nvSpPr>
        <p:spPr>
          <a:xfrm rot="5400000">
            <a:off x="4548240" y="300276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15" name="CustomShape 30"/>
          <p:cNvSpPr/>
          <p:nvPr/>
        </p:nvSpPr>
        <p:spPr>
          <a:xfrm rot="5400000">
            <a:off x="4980960" y="30124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16" name="CustomShape 31"/>
          <p:cNvSpPr/>
          <p:nvPr/>
        </p:nvSpPr>
        <p:spPr>
          <a:xfrm>
            <a:off x="4834800" y="293076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17" name="CustomShape 32"/>
          <p:cNvSpPr/>
          <p:nvPr/>
        </p:nvSpPr>
        <p:spPr>
          <a:xfrm rot="5400000">
            <a:off x="767592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18" name="CustomShape 33"/>
          <p:cNvSpPr/>
          <p:nvPr/>
        </p:nvSpPr>
        <p:spPr>
          <a:xfrm rot="5400000">
            <a:off x="750456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19" name="CustomShape 34"/>
          <p:cNvSpPr/>
          <p:nvPr/>
        </p:nvSpPr>
        <p:spPr>
          <a:xfrm rot="5400000">
            <a:off x="734004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20" name="CustomShape 35"/>
          <p:cNvSpPr/>
          <p:nvPr/>
        </p:nvSpPr>
        <p:spPr>
          <a:xfrm rot="5400000">
            <a:off x="717264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21" name="CustomShape 36"/>
          <p:cNvSpPr/>
          <p:nvPr/>
        </p:nvSpPr>
        <p:spPr>
          <a:xfrm rot="5400000">
            <a:off x="700092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22" name="CustomShape 37"/>
          <p:cNvSpPr/>
          <p:nvPr/>
        </p:nvSpPr>
        <p:spPr>
          <a:xfrm rot="5400000">
            <a:off x="682956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23" name="CustomShape 38"/>
          <p:cNvSpPr/>
          <p:nvPr/>
        </p:nvSpPr>
        <p:spPr>
          <a:xfrm rot="5400000">
            <a:off x="666504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24" name="CustomShape 39"/>
          <p:cNvSpPr/>
          <p:nvPr/>
        </p:nvSpPr>
        <p:spPr>
          <a:xfrm rot="5400000">
            <a:off x="649764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25" name="CustomShape 40"/>
          <p:cNvSpPr/>
          <p:nvPr/>
        </p:nvSpPr>
        <p:spPr>
          <a:xfrm rot="5400000">
            <a:off x="631944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26" name="CustomShape 41"/>
          <p:cNvSpPr/>
          <p:nvPr/>
        </p:nvSpPr>
        <p:spPr>
          <a:xfrm rot="5400000">
            <a:off x="614772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27" name="CustomShape 42"/>
          <p:cNvSpPr/>
          <p:nvPr/>
        </p:nvSpPr>
        <p:spPr>
          <a:xfrm rot="5400000">
            <a:off x="598320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28" name="CustomShape 43"/>
          <p:cNvSpPr/>
          <p:nvPr/>
        </p:nvSpPr>
        <p:spPr>
          <a:xfrm rot="5400000">
            <a:off x="581580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29" name="CustomShape 44"/>
          <p:cNvSpPr/>
          <p:nvPr/>
        </p:nvSpPr>
        <p:spPr>
          <a:xfrm rot="5400000">
            <a:off x="564840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30" name="CustomShape 45"/>
          <p:cNvSpPr/>
          <p:nvPr/>
        </p:nvSpPr>
        <p:spPr>
          <a:xfrm rot="5400000">
            <a:off x="547704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31" name="CustomShape 46"/>
          <p:cNvSpPr/>
          <p:nvPr/>
        </p:nvSpPr>
        <p:spPr>
          <a:xfrm rot="5400000">
            <a:off x="531252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32" name="CustomShape 47"/>
          <p:cNvSpPr/>
          <p:nvPr/>
        </p:nvSpPr>
        <p:spPr>
          <a:xfrm rot="5400000">
            <a:off x="5145120" y="30070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33" name="CustomShape 48"/>
          <p:cNvSpPr/>
          <p:nvPr/>
        </p:nvSpPr>
        <p:spPr>
          <a:xfrm>
            <a:off x="3584160" y="26636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34" name="CustomShape 49"/>
          <p:cNvSpPr/>
          <p:nvPr/>
        </p:nvSpPr>
        <p:spPr>
          <a:xfrm>
            <a:off x="3708360" y="29685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35" name="CustomShape 50"/>
          <p:cNvSpPr/>
          <p:nvPr/>
        </p:nvSpPr>
        <p:spPr>
          <a:xfrm>
            <a:off x="3890880" y="29685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36" name="CustomShape 51"/>
          <p:cNvSpPr/>
          <p:nvPr/>
        </p:nvSpPr>
        <p:spPr>
          <a:xfrm>
            <a:off x="4315320" y="2968560"/>
            <a:ext cx="231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37" name="CustomShape 52"/>
          <p:cNvSpPr/>
          <p:nvPr/>
        </p:nvSpPr>
        <p:spPr>
          <a:xfrm>
            <a:off x="4484520" y="29685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38" name="CustomShape 53"/>
          <p:cNvSpPr/>
          <p:nvPr/>
        </p:nvSpPr>
        <p:spPr>
          <a:xfrm>
            <a:off x="4657320" y="29685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39" name="CustomShape 54"/>
          <p:cNvSpPr/>
          <p:nvPr/>
        </p:nvSpPr>
        <p:spPr>
          <a:xfrm>
            <a:off x="5084280" y="29685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40" name="CustomShape 55"/>
          <p:cNvSpPr/>
          <p:nvPr/>
        </p:nvSpPr>
        <p:spPr>
          <a:xfrm>
            <a:off x="3670200" y="3142440"/>
            <a:ext cx="2574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st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41" name="CustomShape 56"/>
          <p:cNvSpPr/>
          <p:nvPr/>
        </p:nvSpPr>
        <p:spPr>
          <a:xfrm>
            <a:off x="5466960" y="2909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2" name="CustomShape 57"/>
          <p:cNvSpPr/>
          <p:nvPr/>
        </p:nvSpPr>
        <p:spPr>
          <a:xfrm>
            <a:off x="6141600" y="2909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3" name="CustomShape 58"/>
          <p:cNvSpPr/>
          <p:nvPr/>
        </p:nvSpPr>
        <p:spPr>
          <a:xfrm>
            <a:off x="6822000" y="291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4" name="CustomShape 59"/>
          <p:cNvSpPr/>
          <p:nvPr/>
        </p:nvSpPr>
        <p:spPr>
          <a:xfrm>
            <a:off x="7490520" y="291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5" name="CustomShape 60"/>
          <p:cNvSpPr/>
          <p:nvPr/>
        </p:nvSpPr>
        <p:spPr>
          <a:xfrm rot="5400000">
            <a:off x="3518280" y="63810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46" name="CustomShape 61"/>
          <p:cNvSpPr/>
          <p:nvPr/>
        </p:nvSpPr>
        <p:spPr>
          <a:xfrm rot="5400000">
            <a:off x="3700440" y="63810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47" name="CustomShape 62"/>
          <p:cNvSpPr/>
          <p:nvPr/>
        </p:nvSpPr>
        <p:spPr>
          <a:xfrm rot="5400000">
            <a:off x="4133160" y="63810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48" name="CustomShape 63"/>
          <p:cNvSpPr/>
          <p:nvPr/>
        </p:nvSpPr>
        <p:spPr>
          <a:xfrm>
            <a:off x="3987000" y="630936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49" name="CustomShape 64"/>
          <p:cNvSpPr/>
          <p:nvPr/>
        </p:nvSpPr>
        <p:spPr>
          <a:xfrm rot="5400000">
            <a:off x="4304520" y="63810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50" name="CustomShape 65"/>
          <p:cNvSpPr/>
          <p:nvPr/>
        </p:nvSpPr>
        <p:spPr>
          <a:xfrm rot="5400000">
            <a:off x="4471920" y="63810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51" name="CustomShape 66"/>
          <p:cNvSpPr/>
          <p:nvPr/>
        </p:nvSpPr>
        <p:spPr>
          <a:xfrm rot="5400000">
            <a:off x="4904640" y="638100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52" name="CustomShape 67"/>
          <p:cNvSpPr/>
          <p:nvPr/>
        </p:nvSpPr>
        <p:spPr>
          <a:xfrm>
            <a:off x="4758480" y="630936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3" name="CustomShape 68"/>
          <p:cNvSpPr/>
          <p:nvPr/>
        </p:nvSpPr>
        <p:spPr>
          <a:xfrm rot="5400000">
            <a:off x="759960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54" name="CustomShape 69"/>
          <p:cNvSpPr/>
          <p:nvPr/>
        </p:nvSpPr>
        <p:spPr>
          <a:xfrm rot="5400000">
            <a:off x="742824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55" name="CustomShape 70"/>
          <p:cNvSpPr/>
          <p:nvPr/>
        </p:nvSpPr>
        <p:spPr>
          <a:xfrm rot="5400000">
            <a:off x="726372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56" name="CustomShape 71"/>
          <p:cNvSpPr/>
          <p:nvPr/>
        </p:nvSpPr>
        <p:spPr>
          <a:xfrm rot="5400000">
            <a:off x="709632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57" name="CustomShape 72"/>
          <p:cNvSpPr/>
          <p:nvPr/>
        </p:nvSpPr>
        <p:spPr>
          <a:xfrm rot="5400000">
            <a:off x="692496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58" name="CustomShape 73"/>
          <p:cNvSpPr/>
          <p:nvPr/>
        </p:nvSpPr>
        <p:spPr>
          <a:xfrm rot="5400000">
            <a:off x="675360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59" name="CustomShape 74"/>
          <p:cNvSpPr/>
          <p:nvPr/>
        </p:nvSpPr>
        <p:spPr>
          <a:xfrm rot="5400000">
            <a:off x="658872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60" name="CustomShape 75"/>
          <p:cNvSpPr/>
          <p:nvPr/>
        </p:nvSpPr>
        <p:spPr>
          <a:xfrm rot="5400000">
            <a:off x="642132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61" name="CustomShape 76"/>
          <p:cNvSpPr/>
          <p:nvPr/>
        </p:nvSpPr>
        <p:spPr>
          <a:xfrm rot="5400000">
            <a:off x="624312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62" name="CustomShape 77"/>
          <p:cNvSpPr/>
          <p:nvPr/>
        </p:nvSpPr>
        <p:spPr>
          <a:xfrm rot="5400000">
            <a:off x="607176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63" name="CustomShape 78"/>
          <p:cNvSpPr/>
          <p:nvPr/>
        </p:nvSpPr>
        <p:spPr>
          <a:xfrm rot="5400000">
            <a:off x="590724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64" name="CustomShape 79"/>
          <p:cNvSpPr/>
          <p:nvPr/>
        </p:nvSpPr>
        <p:spPr>
          <a:xfrm rot="5400000">
            <a:off x="573984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65" name="CustomShape 80"/>
          <p:cNvSpPr/>
          <p:nvPr/>
        </p:nvSpPr>
        <p:spPr>
          <a:xfrm rot="5400000">
            <a:off x="557244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66" name="CustomShape 81"/>
          <p:cNvSpPr/>
          <p:nvPr/>
        </p:nvSpPr>
        <p:spPr>
          <a:xfrm rot="5400000">
            <a:off x="540072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67" name="CustomShape 82"/>
          <p:cNvSpPr/>
          <p:nvPr/>
        </p:nvSpPr>
        <p:spPr>
          <a:xfrm rot="5400000">
            <a:off x="523620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68" name="CustomShape 83"/>
          <p:cNvSpPr/>
          <p:nvPr/>
        </p:nvSpPr>
        <p:spPr>
          <a:xfrm rot="5400000">
            <a:off x="5068800" y="6385680"/>
            <a:ext cx="456840" cy="182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69" name="CustomShape 84"/>
          <p:cNvSpPr/>
          <p:nvPr/>
        </p:nvSpPr>
        <p:spPr>
          <a:xfrm>
            <a:off x="3508200" y="60656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70" name="CustomShape 85"/>
          <p:cNvSpPr/>
          <p:nvPr/>
        </p:nvSpPr>
        <p:spPr>
          <a:xfrm>
            <a:off x="3632040" y="63471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71" name="CustomShape 86"/>
          <p:cNvSpPr/>
          <p:nvPr/>
        </p:nvSpPr>
        <p:spPr>
          <a:xfrm>
            <a:off x="3814560" y="63471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72" name="CustomShape 87"/>
          <p:cNvSpPr/>
          <p:nvPr/>
        </p:nvSpPr>
        <p:spPr>
          <a:xfrm>
            <a:off x="4239000" y="6347160"/>
            <a:ext cx="231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73" name="CustomShape 88"/>
          <p:cNvSpPr/>
          <p:nvPr/>
        </p:nvSpPr>
        <p:spPr>
          <a:xfrm>
            <a:off x="4408200" y="63471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74" name="CustomShape 89"/>
          <p:cNvSpPr/>
          <p:nvPr/>
        </p:nvSpPr>
        <p:spPr>
          <a:xfrm>
            <a:off x="4581360" y="63471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75" name="CustomShape 90"/>
          <p:cNvSpPr/>
          <p:nvPr/>
        </p:nvSpPr>
        <p:spPr>
          <a:xfrm>
            <a:off x="5008320" y="634716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76" name="CustomShape 91"/>
          <p:cNvSpPr/>
          <p:nvPr/>
        </p:nvSpPr>
        <p:spPr>
          <a:xfrm>
            <a:off x="5391000" y="6287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7" name="CustomShape 92"/>
          <p:cNvSpPr/>
          <p:nvPr/>
        </p:nvSpPr>
        <p:spPr>
          <a:xfrm>
            <a:off x="6065280" y="6287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8" name="CustomShape 93"/>
          <p:cNvSpPr/>
          <p:nvPr/>
        </p:nvSpPr>
        <p:spPr>
          <a:xfrm>
            <a:off x="6745680" y="6292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9" name="CustomShape 94"/>
          <p:cNvSpPr/>
          <p:nvPr/>
        </p:nvSpPr>
        <p:spPr>
          <a:xfrm>
            <a:off x="7414560" y="6292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0" name="CustomShape 95"/>
          <p:cNvSpPr/>
          <p:nvPr/>
        </p:nvSpPr>
        <p:spPr>
          <a:xfrm>
            <a:off x="8231760" y="75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1" name="CustomShape 96"/>
          <p:cNvSpPr/>
          <p:nvPr/>
        </p:nvSpPr>
        <p:spPr>
          <a:xfrm>
            <a:off x="8077320" y="1932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82" name="CustomShape 97"/>
          <p:cNvSpPr/>
          <p:nvPr/>
        </p:nvSpPr>
        <p:spPr>
          <a:xfrm>
            <a:off x="8077320" y="2085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83" name="CustomShape 98"/>
          <p:cNvSpPr/>
          <p:nvPr/>
        </p:nvSpPr>
        <p:spPr>
          <a:xfrm>
            <a:off x="8077320" y="2237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84" name="CustomShape 99"/>
          <p:cNvSpPr/>
          <p:nvPr/>
        </p:nvSpPr>
        <p:spPr>
          <a:xfrm>
            <a:off x="8077320" y="2408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85" name="CustomShape 100"/>
          <p:cNvSpPr/>
          <p:nvPr/>
        </p:nvSpPr>
        <p:spPr>
          <a:xfrm>
            <a:off x="8083440" y="2114280"/>
            <a:ext cx="583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Times New Roman"/>
              </a:rPr>
              <a:t>&lt;400&gt;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86" name="CustomShape 101"/>
          <p:cNvSpPr/>
          <p:nvPr/>
        </p:nvSpPr>
        <p:spPr>
          <a:xfrm rot="5400000">
            <a:off x="4388040" y="2186280"/>
            <a:ext cx="3600360" cy="43873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7" name="CustomShape 102"/>
          <p:cNvSpPr/>
          <p:nvPr/>
        </p:nvSpPr>
        <p:spPr>
          <a:xfrm>
            <a:off x="5642280" y="12193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88" name="CustomShape 103"/>
          <p:cNvSpPr/>
          <p:nvPr/>
        </p:nvSpPr>
        <p:spPr>
          <a:xfrm>
            <a:off x="6131520" y="1436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89" name="CustomShape 104"/>
          <p:cNvSpPr/>
          <p:nvPr/>
        </p:nvSpPr>
        <p:spPr>
          <a:xfrm>
            <a:off x="6131520" y="1588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90" name="CustomShape 105"/>
          <p:cNvSpPr/>
          <p:nvPr/>
        </p:nvSpPr>
        <p:spPr>
          <a:xfrm>
            <a:off x="6131520" y="1740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91" name="CustomShape 106"/>
          <p:cNvSpPr/>
          <p:nvPr/>
        </p:nvSpPr>
        <p:spPr>
          <a:xfrm>
            <a:off x="6131520" y="1269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92" name="CustomShape 107"/>
          <p:cNvSpPr/>
          <p:nvPr/>
        </p:nvSpPr>
        <p:spPr>
          <a:xfrm>
            <a:off x="6091560" y="1685160"/>
            <a:ext cx="248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93" name="CustomShape 108"/>
          <p:cNvSpPr/>
          <p:nvPr/>
        </p:nvSpPr>
        <p:spPr>
          <a:xfrm>
            <a:off x="6123960" y="13791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4" name="CustomShape 109"/>
          <p:cNvSpPr/>
          <p:nvPr/>
        </p:nvSpPr>
        <p:spPr>
          <a:xfrm>
            <a:off x="6797880" y="1563840"/>
            <a:ext cx="790200" cy="4446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5" name="CustomShape 110"/>
          <p:cNvSpPr/>
          <p:nvPr/>
        </p:nvSpPr>
        <p:spPr>
          <a:xfrm>
            <a:off x="4575600" y="19810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&lt;60&gt;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96" name="CustomShape 111"/>
          <p:cNvSpPr/>
          <p:nvPr/>
        </p:nvSpPr>
        <p:spPr>
          <a:xfrm>
            <a:off x="5064480" y="2198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97" name="CustomShape 112"/>
          <p:cNvSpPr/>
          <p:nvPr/>
        </p:nvSpPr>
        <p:spPr>
          <a:xfrm>
            <a:off x="5064480" y="2350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98" name="CustomShape 113"/>
          <p:cNvSpPr/>
          <p:nvPr/>
        </p:nvSpPr>
        <p:spPr>
          <a:xfrm>
            <a:off x="5064480" y="2503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999" name="CustomShape 114"/>
          <p:cNvSpPr/>
          <p:nvPr/>
        </p:nvSpPr>
        <p:spPr>
          <a:xfrm>
            <a:off x="5064480" y="2030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00" name="CustomShape 115"/>
          <p:cNvSpPr/>
          <p:nvPr/>
        </p:nvSpPr>
        <p:spPr>
          <a:xfrm>
            <a:off x="5027400" y="2447280"/>
            <a:ext cx="534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1" name="CustomShape 116"/>
          <p:cNvSpPr/>
          <p:nvPr/>
        </p:nvSpPr>
        <p:spPr>
          <a:xfrm>
            <a:off x="5057280" y="21409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2" name="CustomShape 117"/>
          <p:cNvSpPr/>
          <p:nvPr/>
        </p:nvSpPr>
        <p:spPr>
          <a:xfrm flipV="1">
            <a:off x="5731200" y="2008440"/>
            <a:ext cx="1857240" cy="3168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3" name="CustomShape 118"/>
          <p:cNvSpPr/>
          <p:nvPr/>
        </p:nvSpPr>
        <p:spPr>
          <a:xfrm>
            <a:off x="5052960" y="21452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4" name="CustomShape 119"/>
          <p:cNvSpPr/>
          <p:nvPr/>
        </p:nvSpPr>
        <p:spPr>
          <a:xfrm flipV="1">
            <a:off x="5731200" y="693360"/>
            <a:ext cx="1888560" cy="1631160"/>
          </a:xfrm>
          <a:prstGeom prst="curvedConnector3">
            <a:avLst>
              <a:gd name="adj1" fmla="val 7935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10" dur="indefinite" restart="never" nodeType="tmRoot">
          <p:childTnLst>
            <p:seq>
              <p:cTn id="8311" dur="indefinite" nodeType="mainSeq">
                <p:childTnLst>
                  <p:par>
                    <p:cTn id="8312" fill="hold">
                      <p:stCondLst>
                        <p:cond delay="indefinite"/>
                      </p:stCondLst>
                      <p:childTnLst>
                        <p:par>
                          <p:cTn id="8313" fill="hold">
                            <p:stCondLst>
                              <p:cond delay="0"/>
                            </p:stCondLst>
                            <p:childTnLst>
                              <p:par>
                                <p:cTn id="83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16" dur="5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19" dur="5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22" dur="500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25" dur="5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28" dur="500"/>
                                        <p:tgtEl>
                                          <p:spTgt spid="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31" dur="500"/>
                                        <p:tgtEl>
                                          <p:spTgt spid="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34" dur="500"/>
                                        <p:tgtEl>
                                          <p:spTgt spid="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37" dur="500"/>
                                        <p:tgtEl>
                                          <p:spTgt spid="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8" fill="hold">
                      <p:stCondLst>
                        <p:cond delay="indefinite"/>
                      </p:stCondLst>
                      <p:childTnLst>
                        <p:par>
                          <p:cTn id="8339" fill="hold">
                            <p:stCondLst>
                              <p:cond delay="0"/>
                            </p:stCondLst>
                            <p:childTnLst>
                              <p:par>
                                <p:cTn id="834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41" dur="500"/>
                                        <p:tgtEl>
                                          <p:spTgt spid="2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44" dur="500"/>
                                        <p:tgtEl>
                                          <p:spTgt spid="2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47" dur="500"/>
                                        <p:tgtEl>
                                          <p:spTgt spid="2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50" dur="500"/>
                                        <p:tgtEl>
                                          <p:spTgt spid="2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53" dur="500"/>
                                        <p:tgtEl>
                                          <p:spTgt spid="2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56" dur="500"/>
                                        <p:tgtEl>
                                          <p:spTgt spid="2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59" dur="500"/>
                                        <p:tgtEl>
                                          <p:spTgt spid="2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62" dur="500"/>
                                        <p:tgtEl>
                                          <p:spTgt spid="2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65" dur="500"/>
                                        <p:tgtEl>
                                          <p:spTgt spid="2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68" dur="500"/>
                                        <p:tgtEl>
                                          <p:spTgt spid="2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71" dur="500"/>
                                        <p:tgtEl>
                                          <p:spTgt spid="2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74" dur="500"/>
                                        <p:tgtEl>
                                          <p:spTgt spid="2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77" dur="500"/>
                                        <p:tgtEl>
                                          <p:spTgt spid="2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80" dur="500"/>
                                        <p:tgtEl>
                                          <p:spTgt spid="2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83" dur="500"/>
                                        <p:tgtEl>
                                          <p:spTgt spid="2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86" dur="500"/>
                                        <p:tgtEl>
                                          <p:spTgt spid="2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89" dur="500"/>
                                        <p:tgtEl>
                                          <p:spTgt spid="2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92" dur="500"/>
                                        <p:tgtEl>
                                          <p:spTgt spid="2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95" dur="500"/>
                                        <p:tgtEl>
                                          <p:spTgt spid="2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98" dur="500"/>
                                        <p:tgtEl>
                                          <p:spTgt spid="2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01" dur="500"/>
                                        <p:tgtEl>
                                          <p:spTgt spid="2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04" dur="500"/>
                                        <p:tgtEl>
                                          <p:spTgt spid="2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07" dur="5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10" dur="500"/>
                                        <p:tgtEl>
                                          <p:spTgt spid="2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13" dur="500"/>
                                        <p:tgtEl>
                                          <p:spTgt spid="2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16" dur="500"/>
                                        <p:tgtEl>
                                          <p:spTgt spid="2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19" dur="500"/>
                                        <p:tgtEl>
                                          <p:spTgt spid="2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22" dur="500"/>
                                        <p:tgtEl>
                                          <p:spTgt spid="2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25" dur="500"/>
                                        <p:tgtEl>
                                          <p:spTgt spid="2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28" dur="500"/>
                                        <p:tgtEl>
                                          <p:spTgt spid="2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31" dur="500"/>
                                        <p:tgtEl>
                                          <p:spTgt spid="2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34" dur="500"/>
                                        <p:tgtEl>
                                          <p:spTgt spid="2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37" dur="500"/>
                                        <p:tgtEl>
                                          <p:spTgt spid="2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40" dur="500"/>
                                        <p:tgtEl>
                                          <p:spTgt spid="2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43" dur="500"/>
                                        <p:tgtEl>
                                          <p:spTgt spid="2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5" fill="hold">
                      <p:stCondLst>
                        <p:cond delay="indefinite"/>
                      </p:stCondLst>
                      <p:childTnLst>
                        <p:par>
                          <p:cTn id="8446" fill="hold">
                            <p:stCondLst>
                              <p:cond delay="0"/>
                            </p:stCondLst>
                            <p:childTnLst>
                              <p:par>
                                <p:cTn id="84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49" dur="500"/>
                                        <p:tgtEl>
                                          <p:spTgt spid="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52" dur="50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55" dur="500"/>
                                        <p:tgtEl>
                                          <p:spTgt spid="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58" dur="5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61" dur="5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64" dur="5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67" dur="5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70" dur="5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1" fill="hold">
                      <p:stCondLst>
                        <p:cond delay="indefinite"/>
                      </p:stCondLst>
                      <p:childTnLst>
                        <p:par>
                          <p:cTn id="8472" fill="hold">
                            <p:stCondLst>
                              <p:cond delay="0"/>
                            </p:stCondLst>
                            <p:childTnLst>
                              <p:par>
                                <p:cTn id="847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74" dur="5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77" dur="5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81" dur="500"/>
                                        <p:tgtEl>
                                          <p:spTgt spid="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84" dur="500"/>
                                        <p:tgtEl>
                                          <p:spTgt spid="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5" fill="hold">
                      <p:stCondLst>
                        <p:cond delay="indefinite"/>
                      </p:stCondLst>
                      <p:childTnLst>
                        <p:par>
                          <p:cTn id="8486" fill="hold">
                            <p:stCondLst>
                              <p:cond delay="0"/>
                            </p:stCondLst>
                            <p:childTnLst>
                              <p:par>
                                <p:cTn id="848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88" dur="500"/>
                                        <p:tgtEl>
                                          <p:spTgt spid="2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91" dur="5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94" dur="500"/>
                                        <p:tgtEl>
                                          <p:spTgt spid="2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97" dur="5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00" dur="5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03" dur="500"/>
                                        <p:tgtEl>
                                          <p:spTgt spid="2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06" dur="5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09" dur="500"/>
                                        <p:tgtEl>
                                          <p:spTgt spid="2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12" dur="500"/>
                                        <p:tgtEl>
                                          <p:spTgt spid="2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15" dur="500"/>
                                        <p:tgtEl>
                                          <p:spTgt spid="2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18" dur="500"/>
                                        <p:tgtEl>
                                          <p:spTgt spid="2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21" dur="5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24" dur="500"/>
                                        <p:tgtEl>
                                          <p:spTgt spid="2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27"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30" dur="500"/>
                                        <p:tgtEl>
                                          <p:spTgt spid="2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33" dur="5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36" dur="500"/>
                                        <p:tgtEl>
                                          <p:spTgt spid="2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39" dur="500"/>
                                        <p:tgtEl>
                                          <p:spTgt spid="2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42" dur="500"/>
                                        <p:tgtEl>
                                          <p:spTgt spid="2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4" fill="hold">
                      <p:stCondLst>
                        <p:cond delay="indefinite"/>
                      </p:stCondLst>
                      <p:childTnLst>
                        <p:par>
                          <p:cTn id="8545" fill="hold">
                            <p:stCondLst>
                              <p:cond delay="0"/>
                            </p:stCondLst>
                            <p:childTnLst>
                              <p:par>
                                <p:cTn id="854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47" dur="500"/>
                                        <p:tgtEl>
                                          <p:spTgt spid="2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50" dur="50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53" dur="500"/>
                                        <p:tgtEl>
                                          <p:spTgt spid="2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56" dur="5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59" dur="5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62" dur="5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65" dur="500"/>
                                        <p:tgtEl>
                                          <p:spTgt spid="3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68" dur="500"/>
                                        <p:tgtEl>
                                          <p:spTgt spid="3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0" fill="hold">
                      <p:stCondLst>
                        <p:cond delay="indefinite"/>
                      </p:stCondLst>
                      <p:childTnLst>
                        <p:par>
                          <p:cTn id="8571" fill="hold">
                            <p:stCondLst>
                              <p:cond delay="0"/>
                            </p:stCondLst>
                            <p:childTnLst>
                              <p:par>
                                <p:cTn id="857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73" dur="5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76" dur="5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79" dur="500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82" dur="5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85" dur="500"/>
                                        <p:tgtEl>
                                          <p:spTgt spid="2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88" dur="500"/>
                                        <p:tgtEl>
                                          <p:spTgt spid="2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91" dur="500"/>
                                        <p:tgtEl>
                                          <p:spTgt spid="2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94" dur="500"/>
                                        <p:tgtEl>
                                          <p:spTgt spid="2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6" fill="hold">
                            <p:stCondLst>
                              <p:cond delay="500"/>
                            </p:stCondLst>
                            <p:childTnLst>
                              <p:par>
                                <p:cTn id="8597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98" dur="500"/>
                                        <p:tgtEl>
                                          <p:spTgt spid="2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01" dur="500"/>
                                        <p:tgtEl>
                                          <p:spTgt spid="2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04" dur="500"/>
                                        <p:tgtEl>
                                          <p:spTgt spid="2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07" dur="500"/>
                                        <p:tgtEl>
                                          <p:spTgt spid="2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10" dur="500"/>
                                        <p:tgtEl>
                                          <p:spTgt spid="2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13" dur="500"/>
                                        <p:tgtEl>
                                          <p:spTgt spid="2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16" dur="500"/>
                                        <p:tgtEl>
                                          <p:spTgt spid="2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19" dur="500"/>
                                        <p:tgtEl>
                                          <p:spTgt spid="2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22" dur="500"/>
                                        <p:tgtEl>
                                          <p:spTgt spid="2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25" dur="500"/>
                                        <p:tgtEl>
                                          <p:spTgt spid="2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28" dur="500"/>
                                        <p:tgtEl>
                                          <p:spTgt spid="2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31" dur="500"/>
                                        <p:tgtEl>
                                          <p:spTgt spid="2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34" dur="500"/>
                                        <p:tgtEl>
                                          <p:spTgt spid="2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37" dur="5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40" dur="5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43" dur="5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46" dur="500"/>
                                        <p:tgtEl>
                                          <p:spTgt spid="2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49" dur="500"/>
                                        <p:tgtEl>
                                          <p:spTgt spid="2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52" dur="5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55" dur="500"/>
                                        <p:tgtEl>
                                          <p:spTgt spid="2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58" dur="500"/>
                                        <p:tgtEl>
                                          <p:spTgt spid="2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61" dur="500"/>
                                        <p:tgtEl>
                                          <p:spTgt spid="2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64" dur="500"/>
                                        <p:tgtEl>
                                          <p:spTgt spid="2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67" dur="500"/>
                                        <p:tgtEl>
                                          <p:spTgt spid="2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70" dur="500"/>
                                        <p:tgtEl>
                                          <p:spTgt spid="2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73" dur="500"/>
                                        <p:tgtEl>
                                          <p:spTgt spid="2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76" dur="500"/>
                                        <p:tgtEl>
                                          <p:spTgt spid="2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79" dur="500"/>
                                        <p:tgtEl>
                                          <p:spTgt spid="2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82" dur="500"/>
                                        <p:tgtEl>
                                          <p:spTgt spid="2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85" dur="500"/>
                                        <p:tgtEl>
                                          <p:spTgt spid="2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88" dur="500"/>
                                        <p:tgtEl>
                                          <p:spTgt spid="2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91" dur="500"/>
                                        <p:tgtEl>
                                          <p:spTgt spid="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94" dur="500"/>
                                        <p:tgtEl>
                                          <p:spTgt spid="2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97" dur="500"/>
                                        <p:tgtEl>
                                          <p:spTgt spid="2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700" dur="500"/>
                                        <p:tgtEl>
                                          <p:spTgt spid="2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703" dur="500"/>
                                        <p:tgtEl>
                                          <p:spTgt spid="2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706" dur="500"/>
                                        <p:tgtEl>
                                          <p:spTgt spid="2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709" dur="5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712" dur="500"/>
                                        <p:tgtEl>
                                          <p:spTgt spid="2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715" dur="500"/>
                                        <p:tgtEl>
                                          <p:spTgt spid="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718" dur="500"/>
                                        <p:tgtEl>
                                          <p:spTgt spid="2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721" dur="5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724" dur="500"/>
                                        <p:tgtEl>
                                          <p:spTgt spid="2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727" dur="500"/>
                                        <p:tgtEl>
                                          <p:spTgt spid="2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06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mảng cấu trúc các đa giác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Sử dụng kỹ thuật đọc/ghi file nhị phân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Tái sử dụng các hàm đã xây dựng trong Array1D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Cấu trúc file đọc/ghi cơ bản như sau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0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EBAB887-08DF-4DB3-AC89-E5014B344D0C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08" name="CustomShape 4"/>
          <p:cNvSpPr/>
          <p:nvPr/>
        </p:nvSpPr>
        <p:spPr>
          <a:xfrm>
            <a:off x="3505320" y="4343400"/>
            <a:ext cx="3875760" cy="223956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09" name="CustomShape 5"/>
          <p:cNvSpPr/>
          <p:nvPr/>
        </p:nvSpPr>
        <p:spPr>
          <a:xfrm>
            <a:off x="3663720" y="4401360"/>
            <a:ext cx="36050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&lt;số đỉnh n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&gt;…&lt;x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n_1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n_1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0" name="CustomShape 6"/>
          <p:cNvSpPr/>
          <p:nvPr/>
        </p:nvSpPr>
        <p:spPr>
          <a:xfrm>
            <a:off x="3605760" y="4736160"/>
            <a:ext cx="36050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&lt;số đỉnh n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&gt;…&lt;x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n_2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n_2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1" name="CustomShape 7"/>
          <p:cNvSpPr/>
          <p:nvPr/>
        </p:nvSpPr>
        <p:spPr>
          <a:xfrm>
            <a:off x="3615120" y="6195240"/>
            <a:ext cx="37144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&lt;số đỉnh n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&gt;…&lt;x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n_m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n_m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2" name="CustomShape 8"/>
          <p:cNvSpPr/>
          <p:nvPr/>
        </p:nvSpPr>
        <p:spPr>
          <a:xfrm>
            <a:off x="3614040" y="536400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3" name="CustomShape 9"/>
          <p:cNvSpPr/>
          <p:nvPr/>
        </p:nvSpPr>
        <p:spPr>
          <a:xfrm>
            <a:off x="2895480" y="4435920"/>
            <a:ext cx="456840" cy="20682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4" name="CustomShape 10"/>
          <p:cNvSpPr/>
          <p:nvPr/>
        </p:nvSpPr>
        <p:spPr>
          <a:xfrm>
            <a:off x="1460160" y="5239440"/>
            <a:ext cx="139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Có m đa giác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16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5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khai báo struct cần thiết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 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nVer; Point* Vers; 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dg1[] = {{0, 0}, {0, 5}, {5, 5}};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n1 = 3;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dg2[] = {{0, 0}, {0, 5}, {5, 5}, {5, 0}};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n2 = 4;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dg3[] = {{0, 0}, {0, 5}, {1, 1}, {5, 5}, {5, 0}};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n3 = 5;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Polygon* lst =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PolyListInit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(lst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PolyListPush(&amp;lst, dg1, n1); PolyListPush(&amp;lst, dg2, n2);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PolyListPush(&amp;lst, dg3, n3);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PolyListSave(lst,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"Polygons.dat"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PolyListFree(lst);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Polygon*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PolyListInit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 = arrInit(0,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(Polygon));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(Polygon*)a;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1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44328EEB-FD8D-4004-9C41-5E894947EEC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18" name="CustomShape 4"/>
          <p:cNvSpPr/>
          <p:nvPr/>
        </p:nvSpPr>
        <p:spPr>
          <a:xfrm>
            <a:off x="6144480" y="43624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9" name="CustomShape 5"/>
          <p:cNvSpPr/>
          <p:nvPr/>
        </p:nvSpPr>
        <p:spPr>
          <a:xfrm>
            <a:off x="6633720" y="4579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20" name="CustomShape 6"/>
          <p:cNvSpPr/>
          <p:nvPr/>
        </p:nvSpPr>
        <p:spPr>
          <a:xfrm>
            <a:off x="6633720" y="4731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21" name="CustomShape 7"/>
          <p:cNvSpPr/>
          <p:nvPr/>
        </p:nvSpPr>
        <p:spPr>
          <a:xfrm>
            <a:off x="6633720" y="4884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22" name="CustomShape 8"/>
          <p:cNvSpPr/>
          <p:nvPr/>
        </p:nvSpPr>
        <p:spPr>
          <a:xfrm>
            <a:off x="6633720" y="4412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23" name="CustomShape 9"/>
          <p:cNvSpPr/>
          <p:nvPr/>
        </p:nvSpPr>
        <p:spPr>
          <a:xfrm>
            <a:off x="6593400" y="482832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4" name="CustomShape 10"/>
          <p:cNvSpPr/>
          <p:nvPr/>
        </p:nvSpPr>
        <p:spPr>
          <a:xfrm>
            <a:off x="7664400" y="4286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5" name="CustomShape 11"/>
          <p:cNvSpPr/>
          <p:nvPr/>
        </p:nvSpPr>
        <p:spPr>
          <a:xfrm>
            <a:off x="8153280" y="4503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26" name="CustomShape 12"/>
          <p:cNvSpPr/>
          <p:nvPr/>
        </p:nvSpPr>
        <p:spPr>
          <a:xfrm>
            <a:off x="8153280" y="4655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27" name="CustomShape 13"/>
          <p:cNvSpPr/>
          <p:nvPr/>
        </p:nvSpPr>
        <p:spPr>
          <a:xfrm>
            <a:off x="8153280" y="4808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28" name="CustomShape 14"/>
          <p:cNvSpPr/>
          <p:nvPr/>
        </p:nvSpPr>
        <p:spPr>
          <a:xfrm>
            <a:off x="8153280" y="4335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29" name="CustomShape 15"/>
          <p:cNvSpPr/>
          <p:nvPr/>
        </p:nvSpPr>
        <p:spPr>
          <a:xfrm>
            <a:off x="8113320" y="4752360"/>
            <a:ext cx="248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0" name="CustomShape 16"/>
          <p:cNvSpPr/>
          <p:nvPr/>
        </p:nvSpPr>
        <p:spPr>
          <a:xfrm>
            <a:off x="8127720" y="44535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1" name="CustomShape 17"/>
          <p:cNvSpPr/>
          <p:nvPr/>
        </p:nvSpPr>
        <p:spPr>
          <a:xfrm>
            <a:off x="8077320" y="5383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32" name="CustomShape 18"/>
          <p:cNvSpPr/>
          <p:nvPr/>
        </p:nvSpPr>
        <p:spPr>
          <a:xfrm>
            <a:off x="8077320" y="5551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33" name="CustomShape 19"/>
          <p:cNvSpPr/>
          <p:nvPr/>
        </p:nvSpPr>
        <p:spPr>
          <a:xfrm>
            <a:off x="8077320" y="5727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34" name="CustomShape 20"/>
          <p:cNvSpPr/>
          <p:nvPr/>
        </p:nvSpPr>
        <p:spPr>
          <a:xfrm>
            <a:off x="8077320" y="5216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35" name="CustomShape 21"/>
          <p:cNvSpPr/>
          <p:nvPr/>
        </p:nvSpPr>
        <p:spPr>
          <a:xfrm>
            <a:off x="7623720" y="51516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6" name="CustomShape 22"/>
          <p:cNvSpPr/>
          <p:nvPr/>
        </p:nvSpPr>
        <p:spPr>
          <a:xfrm>
            <a:off x="8077320" y="5879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37" name="CustomShape 23"/>
          <p:cNvSpPr/>
          <p:nvPr/>
        </p:nvSpPr>
        <p:spPr>
          <a:xfrm>
            <a:off x="8077320" y="6032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38" name="CustomShape 24"/>
          <p:cNvSpPr/>
          <p:nvPr/>
        </p:nvSpPr>
        <p:spPr>
          <a:xfrm>
            <a:off x="8077320" y="6184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39" name="CustomShape 25"/>
          <p:cNvSpPr/>
          <p:nvPr/>
        </p:nvSpPr>
        <p:spPr>
          <a:xfrm>
            <a:off x="8077320" y="6355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40" name="CustomShape 26"/>
          <p:cNvSpPr/>
          <p:nvPr/>
        </p:nvSpPr>
        <p:spPr>
          <a:xfrm>
            <a:off x="8231760" y="5350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1" name="CustomShape 27"/>
          <p:cNvSpPr/>
          <p:nvPr/>
        </p:nvSpPr>
        <p:spPr>
          <a:xfrm>
            <a:off x="8246880" y="5985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2" name="CustomShape 28"/>
          <p:cNvSpPr/>
          <p:nvPr/>
        </p:nvSpPr>
        <p:spPr>
          <a:xfrm>
            <a:off x="7592400" y="5834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43" name="CustomShape 29"/>
          <p:cNvSpPr/>
          <p:nvPr/>
        </p:nvSpPr>
        <p:spPr>
          <a:xfrm flipV="1" rot="10800000">
            <a:off x="7660800" y="6643440"/>
            <a:ext cx="71640" cy="2218320"/>
          </a:xfrm>
          <a:prstGeom prst="curvedConnector3">
            <a:avLst>
              <a:gd name="adj1" fmla="val 417518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4" name="CustomShape 30"/>
          <p:cNvSpPr/>
          <p:nvPr/>
        </p:nvSpPr>
        <p:spPr>
          <a:xfrm>
            <a:off x="7592400" y="65048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45" name="CustomShape 31"/>
          <p:cNvSpPr/>
          <p:nvPr/>
        </p:nvSpPr>
        <p:spPr>
          <a:xfrm>
            <a:off x="6626160" y="4522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6" name="CustomShape 32"/>
          <p:cNvSpPr/>
          <p:nvPr/>
        </p:nvSpPr>
        <p:spPr>
          <a:xfrm flipH="1" rot="16200000">
            <a:off x="6469920" y="5524200"/>
            <a:ext cx="1587240" cy="6501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29" dur="indefinite" restart="never" nodeType="tmRoot">
          <p:childTnLst>
            <p:seq>
              <p:cTn id="8730" dur="indefinite" nodeType="mainSeq">
                <p:childTnLst>
                  <p:par>
                    <p:cTn id="8731" fill="hold">
                      <p:stCondLst>
                        <p:cond delay="indefinite"/>
                      </p:stCondLst>
                      <p:childTnLst>
                        <p:par>
                          <p:cTn id="8732" fill="hold">
                            <p:stCondLst>
                              <p:cond delay="0"/>
                            </p:stCondLst>
                            <p:childTnLst>
                              <p:par>
                                <p:cTn id="87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35" dur="500"/>
                                        <p:tgtEl>
                                          <p:spTgt spid="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38" dur="500"/>
                                        <p:tgtEl>
                                          <p:spTgt spid="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41" dur="500"/>
                                        <p:tgtEl>
                                          <p:spTgt spid="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44" dur="500"/>
                                        <p:tgtEl>
                                          <p:spTgt spid="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47" dur="500"/>
                                        <p:tgtEl>
                                          <p:spTgt spid="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50" dur="500"/>
                                        <p:tgtEl>
                                          <p:spTgt spid="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1" fill="hold">
                      <p:stCondLst>
                        <p:cond delay="indefinite"/>
                      </p:stCondLst>
                      <p:childTnLst>
                        <p:par>
                          <p:cTn id="8752" fill="hold">
                            <p:stCondLst>
                              <p:cond delay="0"/>
                            </p:stCondLst>
                            <p:childTnLst>
                              <p:par>
                                <p:cTn id="87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55" dur="500"/>
                                        <p:tgtEl>
                                          <p:spTgt spid="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58" dur="500"/>
                                        <p:tgtEl>
                                          <p:spTgt spid="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61" dur="500"/>
                                        <p:tgtEl>
                                          <p:spTgt spid="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64" dur="500"/>
                                        <p:tgtEl>
                                          <p:spTgt spid="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67" dur="500"/>
                                        <p:tgtEl>
                                          <p:spTgt spid="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70" dur="500"/>
                                        <p:tgtEl>
                                          <p:spTgt spid="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1" fill="hold">
                      <p:stCondLst>
                        <p:cond delay="indefinite"/>
                      </p:stCondLst>
                      <p:childTnLst>
                        <p:par>
                          <p:cTn id="8772" fill="hold">
                            <p:stCondLst>
                              <p:cond delay="0"/>
                            </p:stCondLst>
                            <p:childTnLst>
                              <p:par>
                                <p:cTn id="87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75" dur="500"/>
                                        <p:tgtEl>
                                          <p:spTgt spid="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78" dur="500"/>
                                        <p:tgtEl>
                                          <p:spTgt spid="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81" dur="500"/>
                                        <p:tgtEl>
                                          <p:spTgt spid="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84" dur="500"/>
                                        <p:tgtEl>
                                          <p:spTgt spid="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87" dur="500"/>
                                        <p:tgtEl>
                                          <p:spTgt spid="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90" dur="500"/>
                                        <p:tgtEl>
                                          <p:spTgt spid="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93" dur="500"/>
                                        <p:tgtEl>
                                          <p:spTgt spid="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96" dur="500"/>
                                        <p:tgtEl>
                                          <p:spTgt spid="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99" dur="500"/>
                                        <p:tgtEl>
                                          <p:spTgt spid="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02" dur="500"/>
                                        <p:tgtEl>
                                          <p:spTgt spid="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05" dur="500"/>
                                        <p:tgtEl>
                                          <p:spTgt spid="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08" dur="500"/>
                                        <p:tgtEl>
                                          <p:spTgt spid="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11" dur="500"/>
                                        <p:tgtEl>
                                          <p:spTgt spid="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14" dur="500"/>
                                        <p:tgtEl>
                                          <p:spTgt spid="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17" dur="500"/>
                                        <p:tgtEl>
                                          <p:spTgt spid="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8" fill="hold">
                      <p:stCondLst>
                        <p:cond delay="indefinite"/>
                      </p:stCondLst>
                      <p:childTnLst>
                        <p:par>
                          <p:cTn id="8819" fill="hold">
                            <p:stCondLst>
                              <p:cond delay="0"/>
                            </p:stCondLst>
                            <p:childTnLst>
                              <p:par>
                                <p:cTn id="882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21" dur="500"/>
                                        <p:tgtEl>
                                          <p:spTgt spid="3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24" dur="500"/>
                                        <p:tgtEl>
                                          <p:spTgt spid="3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27" dur="500"/>
                                        <p:tgtEl>
                                          <p:spTgt spid="3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30" dur="500"/>
                                        <p:tgtEl>
                                          <p:spTgt spid="3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33" dur="500"/>
                                        <p:tgtEl>
                                          <p:spTgt spid="3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36" dur="500"/>
                                        <p:tgtEl>
                                          <p:spTgt spid="3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39" dur="500"/>
                                        <p:tgtEl>
                                          <p:spTgt spid="3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42" dur="500"/>
                                        <p:tgtEl>
                                          <p:spTgt spid="3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46" dur="500"/>
                                        <p:tgtEl>
                                          <p:spTgt spid="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49" dur="5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4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27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khai báo struct cần thiết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 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nVer; Point* Vers; 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dg1[] = {{0, 0}, {0, 5}, {5, 5}};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n1 = 3;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Polygon* lst = PolyListInit();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(lst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PolyListPush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(&amp;lst, dg1, n1);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PolyListPush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(Polygon** t, Point* P,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n){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 po = {n};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po.Vers = (Point*)calloc(n,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(Point));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n; i++) po.Vers[i] = P[i];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arrPushback((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**)t,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*)&amp;po);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arrPushback(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 aData,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x){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nItem = arrSize(*aData), szItem = arrItemSize(*aData);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aNew = arrResize(*aData, 1 + nItem);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(aNew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memmove((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*)aNew + nItem * szItem, x, szItem);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*aData = aNew;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1;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4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97925C5-58D4-4D0F-973F-39B428710697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50" name="CustomShape 4"/>
          <p:cNvSpPr/>
          <p:nvPr/>
        </p:nvSpPr>
        <p:spPr>
          <a:xfrm>
            <a:off x="6921720" y="3808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1" name="CustomShape 5"/>
          <p:cNvSpPr/>
          <p:nvPr/>
        </p:nvSpPr>
        <p:spPr>
          <a:xfrm>
            <a:off x="7410600" y="597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52" name="CustomShape 6"/>
          <p:cNvSpPr/>
          <p:nvPr/>
        </p:nvSpPr>
        <p:spPr>
          <a:xfrm>
            <a:off x="7410600" y="7506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53" name="CustomShape 7"/>
          <p:cNvSpPr/>
          <p:nvPr/>
        </p:nvSpPr>
        <p:spPr>
          <a:xfrm>
            <a:off x="7410600" y="902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54" name="CustomShape 8"/>
          <p:cNvSpPr/>
          <p:nvPr/>
        </p:nvSpPr>
        <p:spPr>
          <a:xfrm>
            <a:off x="7410600" y="430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55" name="CustomShape 9"/>
          <p:cNvSpPr/>
          <p:nvPr/>
        </p:nvSpPr>
        <p:spPr>
          <a:xfrm>
            <a:off x="7370280" y="84708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6" name="CustomShape 10"/>
          <p:cNvSpPr/>
          <p:nvPr/>
        </p:nvSpPr>
        <p:spPr>
          <a:xfrm>
            <a:off x="8440560" y="1832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57" name="CustomShape 11"/>
          <p:cNvSpPr/>
          <p:nvPr/>
        </p:nvSpPr>
        <p:spPr>
          <a:xfrm>
            <a:off x="8440560" y="1999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58" name="CustomShape 12"/>
          <p:cNvSpPr/>
          <p:nvPr/>
        </p:nvSpPr>
        <p:spPr>
          <a:xfrm>
            <a:off x="8440560" y="2175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59" name="CustomShape 13"/>
          <p:cNvSpPr/>
          <p:nvPr/>
        </p:nvSpPr>
        <p:spPr>
          <a:xfrm>
            <a:off x="8440560" y="1665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60" name="CustomShape 14"/>
          <p:cNvSpPr/>
          <p:nvPr/>
        </p:nvSpPr>
        <p:spPr>
          <a:xfrm>
            <a:off x="7986960" y="1600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1" name="CustomShape 15"/>
          <p:cNvSpPr/>
          <p:nvPr/>
        </p:nvSpPr>
        <p:spPr>
          <a:xfrm>
            <a:off x="8440560" y="2328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62" name="CustomShape 16"/>
          <p:cNvSpPr/>
          <p:nvPr/>
        </p:nvSpPr>
        <p:spPr>
          <a:xfrm>
            <a:off x="8440560" y="2480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63" name="CustomShape 17"/>
          <p:cNvSpPr/>
          <p:nvPr/>
        </p:nvSpPr>
        <p:spPr>
          <a:xfrm>
            <a:off x="8440560" y="2633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64" name="CustomShape 18"/>
          <p:cNvSpPr/>
          <p:nvPr/>
        </p:nvSpPr>
        <p:spPr>
          <a:xfrm>
            <a:off x="8440560" y="2804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65" name="CustomShape 19"/>
          <p:cNvSpPr/>
          <p:nvPr/>
        </p:nvSpPr>
        <p:spPr>
          <a:xfrm>
            <a:off x="8595360" y="1798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6" name="CustomShape 20"/>
          <p:cNvSpPr/>
          <p:nvPr/>
        </p:nvSpPr>
        <p:spPr>
          <a:xfrm>
            <a:off x="8610120" y="2433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7" name="CustomShape 21"/>
          <p:cNvSpPr/>
          <p:nvPr/>
        </p:nvSpPr>
        <p:spPr>
          <a:xfrm>
            <a:off x="7956000" y="22824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8" name="CustomShape 22"/>
          <p:cNvSpPr/>
          <p:nvPr/>
        </p:nvSpPr>
        <p:spPr>
          <a:xfrm>
            <a:off x="7956000" y="2927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9" name="CustomShape 23"/>
          <p:cNvSpPr/>
          <p:nvPr/>
        </p:nvSpPr>
        <p:spPr>
          <a:xfrm>
            <a:off x="7403040" y="540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0" name="CustomShape 24"/>
          <p:cNvSpPr/>
          <p:nvPr/>
        </p:nvSpPr>
        <p:spPr>
          <a:xfrm flipH="1" rot="16200000">
            <a:off x="6837840" y="1951200"/>
            <a:ext cx="1990800" cy="2365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1" name="CustomShape 25"/>
          <p:cNvSpPr/>
          <p:nvPr/>
        </p:nvSpPr>
        <p:spPr>
          <a:xfrm>
            <a:off x="8114040" y="5211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72" name="CustomShape 26"/>
          <p:cNvSpPr/>
          <p:nvPr/>
        </p:nvSpPr>
        <p:spPr>
          <a:xfrm>
            <a:off x="8114040" y="5378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73" name="CustomShape 27"/>
          <p:cNvSpPr/>
          <p:nvPr/>
        </p:nvSpPr>
        <p:spPr>
          <a:xfrm>
            <a:off x="8114040" y="5544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74" name="CustomShape 28"/>
          <p:cNvSpPr/>
          <p:nvPr/>
        </p:nvSpPr>
        <p:spPr>
          <a:xfrm>
            <a:off x="8114040" y="50436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75" name="CustomShape 29"/>
          <p:cNvSpPr/>
          <p:nvPr/>
        </p:nvSpPr>
        <p:spPr>
          <a:xfrm>
            <a:off x="7554600" y="49788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6" name="CustomShape 30"/>
          <p:cNvSpPr/>
          <p:nvPr/>
        </p:nvSpPr>
        <p:spPr>
          <a:xfrm>
            <a:off x="8114040" y="5706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77" name="CustomShape 31"/>
          <p:cNvSpPr/>
          <p:nvPr/>
        </p:nvSpPr>
        <p:spPr>
          <a:xfrm>
            <a:off x="8114040" y="5859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78" name="CustomShape 32"/>
          <p:cNvSpPr/>
          <p:nvPr/>
        </p:nvSpPr>
        <p:spPr>
          <a:xfrm>
            <a:off x="8278560" y="5034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9" name="CustomShape 33"/>
          <p:cNvSpPr/>
          <p:nvPr/>
        </p:nvSpPr>
        <p:spPr>
          <a:xfrm>
            <a:off x="8105760" y="555660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80" name="CustomShape 34"/>
          <p:cNvSpPr/>
          <p:nvPr/>
        </p:nvSpPr>
        <p:spPr>
          <a:xfrm>
            <a:off x="7558560" y="53254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&lt;203&gt;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1" name="CustomShape 35"/>
          <p:cNvSpPr/>
          <p:nvPr/>
        </p:nvSpPr>
        <p:spPr>
          <a:xfrm>
            <a:off x="8070120" y="498312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po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82" name="CustomShape 36"/>
          <p:cNvSpPr/>
          <p:nvPr/>
        </p:nvSpPr>
        <p:spPr>
          <a:xfrm rot="5400000">
            <a:off x="738972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83" name="CustomShape 37"/>
          <p:cNvSpPr/>
          <p:nvPr/>
        </p:nvSpPr>
        <p:spPr>
          <a:xfrm rot="5400000">
            <a:off x="711720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84" name="CustomShape 38"/>
          <p:cNvSpPr/>
          <p:nvPr/>
        </p:nvSpPr>
        <p:spPr>
          <a:xfrm rot="5400000">
            <a:off x="729540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85" name="CustomShape 39"/>
          <p:cNvSpPr/>
          <p:nvPr/>
        </p:nvSpPr>
        <p:spPr>
          <a:xfrm rot="5400000">
            <a:off x="720936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86" name="CustomShape 40"/>
          <p:cNvSpPr/>
          <p:nvPr/>
        </p:nvSpPr>
        <p:spPr>
          <a:xfrm rot="5400000">
            <a:off x="702504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87" name="CustomShape 41"/>
          <p:cNvSpPr/>
          <p:nvPr/>
        </p:nvSpPr>
        <p:spPr>
          <a:xfrm rot="5400000">
            <a:off x="675252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88" name="CustomShape 42"/>
          <p:cNvSpPr/>
          <p:nvPr/>
        </p:nvSpPr>
        <p:spPr>
          <a:xfrm rot="5400000">
            <a:off x="693072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89" name="CustomShape 43"/>
          <p:cNvSpPr/>
          <p:nvPr/>
        </p:nvSpPr>
        <p:spPr>
          <a:xfrm rot="5400000">
            <a:off x="684468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90" name="CustomShape 44"/>
          <p:cNvSpPr/>
          <p:nvPr/>
        </p:nvSpPr>
        <p:spPr>
          <a:xfrm>
            <a:off x="7324920" y="58046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91" name="CustomShape 45"/>
          <p:cNvSpPr/>
          <p:nvPr/>
        </p:nvSpPr>
        <p:spPr>
          <a:xfrm rot="5400000">
            <a:off x="6645960" y="6129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92" name="CustomShape 46"/>
          <p:cNvSpPr/>
          <p:nvPr/>
        </p:nvSpPr>
        <p:spPr>
          <a:xfrm rot="5400000">
            <a:off x="6373440" y="6129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93" name="CustomShape 47"/>
          <p:cNvSpPr/>
          <p:nvPr/>
        </p:nvSpPr>
        <p:spPr>
          <a:xfrm rot="5400000">
            <a:off x="6552000" y="6129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94" name="CustomShape 48"/>
          <p:cNvSpPr/>
          <p:nvPr/>
        </p:nvSpPr>
        <p:spPr>
          <a:xfrm rot="5400000">
            <a:off x="6465600" y="6129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95" name="CustomShape 49"/>
          <p:cNvSpPr/>
          <p:nvPr/>
        </p:nvSpPr>
        <p:spPr>
          <a:xfrm rot="5400000">
            <a:off x="6281280" y="6129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96" name="CustomShape 50"/>
          <p:cNvSpPr/>
          <p:nvPr/>
        </p:nvSpPr>
        <p:spPr>
          <a:xfrm rot="5400000">
            <a:off x="6008760" y="6129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97" name="CustomShape 51"/>
          <p:cNvSpPr/>
          <p:nvPr/>
        </p:nvSpPr>
        <p:spPr>
          <a:xfrm rot="5400000">
            <a:off x="6187320" y="6129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98" name="CustomShape 52"/>
          <p:cNvSpPr/>
          <p:nvPr/>
        </p:nvSpPr>
        <p:spPr>
          <a:xfrm rot="5400000">
            <a:off x="6100920" y="6129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99" name="CustomShape 53"/>
          <p:cNvSpPr/>
          <p:nvPr/>
        </p:nvSpPr>
        <p:spPr>
          <a:xfrm>
            <a:off x="6581160" y="57981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00" name="CustomShape 54"/>
          <p:cNvSpPr/>
          <p:nvPr/>
        </p:nvSpPr>
        <p:spPr>
          <a:xfrm>
            <a:off x="5794200" y="58024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01" name="CustomShape 55"/>
          <p:cNvSpPr/>
          <p:nvPr/>
        </p:nvSpPr>
        <p:spPr>
          <a:xfrm rot="5400000">
            <a:off x="590292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02" name="CustomShape 56"/>
          <p:cNvSpPr/>
          <p:nvPr/>
        </p:nvSpPr>
        <p:spPr>
          <a:xfrm rot="5400000">
            <a:off x="563040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03" name="CustomShape 57"/>
          <p:cNvSpPr/>
          <p:nvPr/>
        </p:nvSpPr>
        <p:spPr>
          <a:xfrm rot="5400000">
            <a:off x="580896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04" name="CustomShape 58"/>
          <p:cNvSpPr/>
          <p:nvPr/>
        </p:nvSpPr>
        <p:spPr>
          <a:xfrm rot="5400000">
            <a:off x="572256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05" name="CustomShape 59"/>
          <p:cNvSpPr/>
          <p:nvPr/>
        </p:nvSpPr>
        <p:spPr>
          <a:xfrm rot="5400000">
            <a:off x="553824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06" name="CustomShape 60"/>
          <p:cNvSpPr/>
          <p:nvPr/>
        </p:nvSpPr>
        <p:spPr>
          <a:xfrm rot="5400000">
            <a:off x="526572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07" name="CustomShape 61"/>
          <p:cNvSpPr/>
          <p:nvPr/>
        </p:nvSpPr>
        <p:spPr>
          <a:xfrm rot="5400000">
            <a:off x="544428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08" name="CustomShape 62"/>
          <p:cNvSpPr/>
          <p:nvPr/>
        </p:nvSpPr>
        <p:spPr>
          <a:xfrm rot="5400000">
            <a:off x="5357880" y="6126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09" name="CustomShape 63"/>
          <p:cNvSpPr/>
          <p:nvPr/>
        </p:nvSpPr>
        <p:spPr>
          <a:xfrm rot="5400000">
            <a:off x="7606800" y="5562360"/>
            <a:ext cx="201600" cy="2818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0" name="CustomShape 64"/>
          <p:cNvSpPr/>
          <p:nvPr/>
        </p:nvSpPr>
        <p:spPr>
          <a:xfrm>
            <a:off x="7269840" y="5985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1" name="CustomShape 65"/>
          <p:cNvSpPr/>
          <p:nvPr/>
        </p:nvSpPr>
        <p:spPr>
          <a:xfrm>
            <a:off x="6926760" y="5983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2" name="CustomShape 66"/>
          <p:cNvSpPr/>
          <p:nvPr/>
        </p:nvSpPr>
        <p:spPr>
          <a:xfrm>
            <a:off x="6545880" y="5983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3" name="CustomShape 67"/>
          <p:cNvSpPr/>
          <p:nvPr/>
        </p:nvSpPr>
        <p:spPr>
          <a:xfrm>
            <a:off x="6183720" y="5985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4" name="CustomShape 68"/>
          <p:cNvSpPr/>
          <p:nvPr/>
        </p:nvSpPr>
        <p:spPr>
          <a:xfrm>
            <a:off x="5812560" y="5985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5" name="CustomShape 69"/>
          <p:cNvSpPr/>
          <p:nvPr/>
        </p:nvSpPr>
        <p:spPr>
          <a:xfrm>
            <a:off x="5441040" y="5983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6" name="CustomShape 70"/>
          <p:cNvSpPr/>
          <p:nvPr/>
        </p:nvSpPr>
        <p:spPr>
          <a:xfrm>
            <a:off x="8439120" y="3142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17" name="CustomShape 71"/>
          <p:cNvSpPr/>
          <p:nvPr/>
        </p:nvSpPr>
        <p:spPr>
          <a:xfrm>
            <a:off x="8439120" y="3309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18" name="CustomShape 72"/>
          <p:cNvSpPr/>
          <p:nvPr/>
        </p:nvSpPr>
        <p:spPr>
          <a:xfrm>
            <a:off x="8439120" y="3475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19" name="CustomShape 73"/>
          <p:cNvSpPr/>
          <p:nvPr/>
        </p:nvSpPr>
        <p:spPr>
          <a:xfrm>
            <a:off x="8439120" y="2974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20" name="CustomShape 74"/>
          <p:cNvSpPr/>
          <p:nvPr/>
        </p:nvSpPr>
        <p:spPr>
          <a:xfrm>
            <a:off x="5943600" y="1386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21" name="CustomShape 75"/>
          <p:cNvSpPr/>
          <p:nvPr/>
        </p:nvSpPr>
        <p:spPr>
          <a:xfrm>
            <a:off x="5943600" y="1554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22" name="CustomShape 76"/>
          <p:cNvSpPr/>
          <p:nvPr/>
        </p:nvSpPr>
        <p:spPr>
          <a:xfrm>
            <a:off x="5943600" y="1720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23" name="CustomShape 77"/>
          <p:cNvSpPr/>
          <p:nvPr/>
        </p:nvSpPr>
        <p:spPr>
          <a:xfrm>
            <a:off x="5943600" y="12193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24" name="CustomShape 78"/>
          <p:cNvSpPr/>
          <p:nvPr/>
        </p:nvSpPr>
        <p:spPr>
          <a:xfrm>
            <a:off x="5906520" y="1685880"/>
            <a:ext cx="220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25" name="CustomShape 79"/>
          <p:cNvSpPr/>
          <p:nvPr/>
        </p:nvSpPr>
        <p:spPr>
          <a:xfrm flipV="1">
            <a:off x="6553080" y="657720"/>
            <a:ext cx="620280" cy="9813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6" name="CustomShape 80"/>
          <p:cNvSpPr/>
          <p:nvPr/>
        </p:nvSpPr>
        <p:spPr>
          <a:xfrm>
            <a:off x="5973840" y="1400040"/>
            <a:ext cx="56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27" name="CustomShape 81"/>
          <p:cNvSpPr/>
          <p:nvPr/>
        </p:nvSpPr>
        <p:spPr>
          <a:xfrm>
            <a:off x="5372280" y="2563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28" name="CustomShape 82"/>
          <p:cNvSpPr/>
          <p:nvPr/>
        </p:nvSpPr>
        <p:spPr>
          <a:xfrm>
            <a:off x="5372280" y="27306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29" name="CustomShape 83"/>
          <p:cNvSpPr/>
          <p:nvPr/>
        </p:nvSpPr>
        <p:spPr>
          <a:xfrm>
            <a:off x="5372280" y="2896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30" name="CustomShape 84"/>
          <p:cNvSpPr/>
          <p:nvPr/>
        </p:nvSpPr>
        <p:spPr>
          <a:xfrm>
            <a:off x="5372280" y="2395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31" name="CustomShape 85"/>
          <p:cNvSpPr/>
          <p:nvPr/>
        </p:nvSpPr>
        <p:spPr>
          <a:xfrm>
            <a:off x="5336280" y="2862720"/>
            <a:ext cx="508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32" name="CustomShape 86"/>
          <p:cNvSpPr/>
          <p:nvPr/>
        </p:nvSpPr>
        <p:spPr>
          <a:xfrm>
            <a:off x="5402520" y="2576880"/>
            <a:ext cx="56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33" name="CustomShape 87"/>
          <p:cNvSpPr/>
          <p:nvPr/>
        </p:nvSpPr>
        <p:spPr>
          <a:xfrm flipV="1">
            <a:off x="5970240" y="657000"/>
            <a:ext cx="1203480" cy="20725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4" name="CustomShape 88"/>
          <p:cNvSpPr/>
          <p:nvPr/>
        </p:nvSpPr>
        <p:spPr>
          <a:xfrm>
            <a:off x="8191440" y="4282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35" name="CustomShape 89"/>
          <p:cNvSpPr/>
          <p:nvPr/>
        </p:nvSpPr>
        <p:spPr>
          <a:xfrm>
            <a:off x="8191440" y="44496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36" name="CustomShape 90"/>
          <p:cNvSpPr/>
          <p:nvPr/>
        </p:nvSpPr>
        <p:spPr>
          <a:xfrm>
            <a:off x="8191440" y="4615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37" name="CustomShape 91"/>
          <p:cNvSpPr/>
          <p:nvPr/>
        </p:nvSpPr>
        <p:spPr>
          <a:xfrm>
            <a:off x="8191440" y="4114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38" name="CustomShape 92"/>
          <p:cNvSpPr/>
          <p:nvPr/>
        </p:nvSpPr>
        <p:spPr>
          <a:xfrm>
            <a:off x="8155080" y="45813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39" name="CustomShape 93"/>
          <p:cNvSpPr/>
          <p:nvPr/>
        </p:nvSpPr>
        <p:spPr>
          <a:xfrm>
            <a:off x="8155080" y="429588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40" name="CustomShape 94"/>
          <p:cNvSpPr/>
          <p:nvPr/>
        </p:nvSpPr>
        <p:spPr>
          <a:xfrm flipV="1" rot="10800000">
            <a:off x="8153280" y="4978080"/>
            <a:ext cx="308160" cy="5288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1" name="CustomShape 95"/>
          <p:cNvSpPr/>
          <p:nvPr/>
        </p:nvSpPr>
        <p:spPr>
          <a:xfrm>
            <a:off x="6743880" y="2567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42" name="CustomShape 96"/>
          <p:cNvSpPr/>
          <p:nvPr/>
        </p:nvSpPr>
        <p:spPr>
          <a:xfrm>
            <a:off x="6743880" y="27349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43" name="CustomShape 97"/>
          <p:cNvSpPr/>
          <p:nvPr/>
        </p:nvSpPr>
        <p:spPr>
          <a:xfrm>
            <a:off x="6743880" y="2901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44" name="CustomShape 98"/>
          <p:cNvSpPr/>
          <p:nvPr/>
        </p:nvSpPr>
        <p:spPr>
          <a:xfrm>
            <a:off x="6743880" y="2400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45" name="CustomShape 99"/>
          <p:cNvSpPr/>
          <p:nvPr/>
        </p:nvSpPr>
        <p:spPr>
          <a:xfrm>
            <a:off x="6709320" y="2867040"/>
            <a:ext cx="507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aNew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46" name="CustomShape 100"/>
          <p:cNvSpPr/>
          <p:nvPr/>
        </p:nvSpPr>
        <p:spPr>
          <a:xfrm flipH="1" rot="16200000">
            <a:off x="7167960" y="2280600"/>
            <a:ext cx="664920" cy="903600"/>
          </a:xfrm>
          <a:prstGeom prst="curvedConnector4">
            <a:avLst>
              <a:gd name="adj1" fmla="val -34366"/>
              <a:gd name="adj2" fmla="val 6686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7" name="CustomShape 101"/>
          <p:cNvSpPr/>
          <p:nvPr/>
        </p:nvSpPr>
        <p:spPr>
          <a:xfrm>
            <a:off x="8601840" y="1789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8" name="CustomShape 102"/>
          <p:cNvSpPr/>
          <p:nvPr/>
        </p:nvSpPr>
        <p:spPr>
          <a:xfrm>
            <a:off x="6710040" y="25484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9" name="CustomShape 103"/>
          <p:cNvSpPr/>
          <p:nvPr/>
        </p:nvSpPr>
        <p:spPr>
          <a:xfrm>
            <a:off x="8436240" y="3646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50" name="CustomShape 104"/>
          <p:cNvSpPr/>
          <p:nvPr/>
        </p:nvSpPr>
        <p:spPr>
          <a:xfrm>
            <a:off x="8436240" y="3821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51" name="CustomShape 105"/>
          <p:cNvSpPr/>
          <p:nvPr/>
        </p:nvSpPr>
        <p:spPr>
          <a:xfrm>
            <a:off x="8420040" y="348012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52" name="CustomShape 106"/>
          <p:cNvSpPr/>
          <p:nvPr/>
        </p:nvSpPr>
        <p:spPr>
          <a:xfrm flipV="1" rot="10800000">
            <a:off x="8418240" y="5804640"/>
            <a:ext cx="851400" cy="21700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3" name="CustomShape 107"/>
          <p:cNvSpPr/>
          <p:nvPr/>
        </p:nvSpPr>
        <p:spPr>
          <a:xfrm>
            <a:off x="8600040" y="29934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50" dur="indefinite" restart="never" nodeType="tmRoot">
          <p:childTnLst>
            <p:seq>
              <p:cTn id="8851" dur="indefinite" nodeType="mainSeq">
                <p:childTnLst>
                  <p:par>
                    <p:cTn id="8852" fill="hold">
                      <p:stCondLst>
                        <p:cond delay="indefinite"/>
                      </p:stCondLst>
                      <p:childTnLst>
                        <p:par>
                          <p:cTn id="8853" fill="hold">
                            <p:stCondLst>
                              <p:cond delay="0"/>
                            </p:stCondLst>
                            <p:childTnLst>
                              <p:par>
                                <p:cTn id="88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56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59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62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65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6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71"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74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5" fill="hold">
                      <p:stCondLst>
                        <p:cond delay="indefinite"/>
                      </p:stCondLst>
                      <p:childTnLst>
                        <p:par>
                          <p:cTn id="8876" fill="hold">
                            <p:stCondLst>
                              <p:cond delay="0"/>
                            </p:stCondLst>
                            <p:childTnLst>
                              <p:par>
                                <p:cTn id="88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79" dur="5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82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85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8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9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9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9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0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0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0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07" fill="hold">
                      <p:stCondLst>
                        <p:cond delay="indefinite"/>
                      </p:stCondLst>
                      <p:childTnLst>
                        <p:par>
                          <p:cTn id="8908" fill="hold">
                            <p:stCondLst>
                              <p:cond delay="0"/>
                            </p:stCondLst>
                            <p:childTnLst>
                              <p:par>
                                <p:cTn id="89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1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1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1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2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2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2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29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3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35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38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41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44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4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50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53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56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59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62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65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68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71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74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77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80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83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86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8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9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95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6" fill="hold">
                      <p:stCondLst>
                        <p:cond delay="indefinite"/>
                      </p:stCondLst>
                      <p:childTnLst>
                        <p:par>
                          <p:cTn id="8997" fill="hold">
                            <p:stCondLst>
                              <p:cond delay="0"/>
                            </p:stCondLst>
                            <p:childTnLst>
                              <p:par>
                                <p:cTn id="89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00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03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06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09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12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15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6" fill="hold">
                      <p:stCondLst>
                        <p:cond delay="indefinite"/>
                      </p:stCondLst>
                      <p:childTnLst>
                        <p:par>
                          <p:cTn id="9017" fill="hold">
                            <p:stCondLst>
                              <p:cond delay="0"/>
                            </p:stCondLst>
                            <p:childTnLst>
                              <p:par>
                                <p:cTn id="90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20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23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26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29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32"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35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38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41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44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4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50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53" dur="5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56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59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60" fill="hold">
                      <p:stCondLst>
                        <p:cond delay="indefinite"/>
                      </p:stCondLst>
                      <p:childTnLst>
                        <p:par>
                          <p:cTn id="9061" fill="hold">
                            <p:stCondLst>
                              <p:cond delay="0"/>
                            </p:stCondLst>
                            <p:childTnLst>
                              <p:par>
                                <p:cTn id="90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64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67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70"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73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76" dur="5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79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82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85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087" dur="500"/>
                                        <p:tgtEl>
                                          <p:spTgt spid="3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91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94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97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00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03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06" dur="500"/>
                                        <p:tgtEl>
                                          <p:spTgt spid="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07" fill="hold">
                      <p:stCondLst>
                        <p:cond delay="indefinite"/>
                      </p:stCondLst>
                      <p:childTnLst>
                        <p:par>
                          <p:cTn id="9108" fill="hold">
                            <p:stCondLst>
                              <p:cond delay="0"/>
                            </p:stCondLst>
                            <p:childTnLst>
                              <p:par>
                                <p:cTn id="91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11" dur="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14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17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8" fill="hold">
                      <p:stCondLst>
                        <p:cond delay="indefinite"/>
                      </p:stCondLst>
                      <p:childTnLst>
                        <p:par>
                          <p:cTn id="9119" fill="hold">
                            <p:stCondLst>
                              <p:cond delay="0"/>
                            </p:stCondLst>
                            <p:childTnLst>
                              <p:par>
                                <p:cTn id="912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21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24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27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30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33"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36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39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42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45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48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51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54" dur="5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57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60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63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66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69"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72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75" dur="5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78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81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83" fill="hold">
                      <p:stCondLst>
                        <p:cond delay="indefinite"/>
                      </p:stCondLst>
                      <p:childTnLst>
                        <p:par>
                          <p:cTn id="9184" fill="hold">
                            <p:stCondLst>
                              <p:cond delay="0"/>
                            </p:stCondLst>
                            <p:childTnLst>
                              <p:par>
                                <p:cTn id="918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86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89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92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95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9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01"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04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07" dur="5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10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13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2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3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3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37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4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55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24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khai báo struct cần thiết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 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nVer; Point* Vers; 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dg1[] = {{0, 0}, {0, 5}, {5, 5}};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n1 = 3;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dg2[] = {{0, 0}, {0, 5}, {5, 5}, {5, 0}};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n2 = 4;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Polygon* lst = PolyListInit();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(lst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PolyListPush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(&amp;lst, dg1, n1);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PolyListPush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(&amp;lst, dg2, n2);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PolyListPush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(Polygon** t, Point* P,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n){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 po = {n};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po.Vers = (Point*)calloc(n,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(Point));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n; i++) po.Vers[i] = P[i];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arrPushback((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**)t,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*)&amp;po);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arrPushback(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 aData,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x){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nItem = arrSize(*aData), szItem = arrItemSize(*aData);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aNew = arrResize(*aData, 1 + nItem);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(aNew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memmove((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*)aNew + nItem * szItem, x, szItem);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*aData = aNew;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1;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5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72653FC8-C463-4595-BCDB-4E9497F75CA4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57" name="CustomShape 4"/>
          <p:cNvSpPr/>
          <p:nvPr/>
        </p:nvSpPr>
        <p:spPr>
          <a:xfrm>
            <a:off x="6921720" y="1522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58" name="CustomShape 5"/>
          <p:cNvSpPr/>
          <p:nvPr/>
        </p:nvSpPr>
        <p:spPr>
          <a:xfrm>
            <a:off x="7410600" y="369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59" name="CustomShape 6"/>
          <p:cNvSpPr/>
          <p:nvPr/>
        </p:nvSpPr>
        <p:spPr>
          <a:xfrm>
            <a:off x="7410600" y="522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60" name="CustomShape 7"/>
          <p:cNvSpPr/>
          <p:nvPr/>
        </p:nvSpPr>
        <p:spPr>
          <a:xfrm>
            <a:off x="7410600" y="674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61" name="CustomShape 8"/>
          <p:cNvSpPr/>
          <p:nvPr/>
        </p:nvSpPr>
        <p:spPr>
          <a:xfrm>
            <a:off x="7410600" y="201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62" name="CustomShape 9"/>
          <p:cNvSpPr/>
          <p:nvPr/>
        </p:nvSpPr>
        <p:spPr>
          <a:xfrm>
            <a:off x="7370280" y="61848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3" name="CustomShape 10"/>
          <p:cNvSpPr/>
          <p:nvPr/>
        </p:nvSpPr>
        <p:spPr>
          <a:xfrm>
            <a:off x="8460720" y="689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64" name="CustomShape 11"/>
          <p:cNvSpPr/>
          <p:nvPr/>
        </p:nvSpPr>
        <p:spPr>
          <a:xfrm>
            <a:off x="8460720" y="856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65" name="CustomShape 12"/>
          <p:cNvSpPr/>
          <p:nvPr/>
        </p:nvSpPr>
        <p:spPr>
          <a:xfrm>
            <a:off x="8460720" y="1032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66" name="CustomShape 13"/>
          <p:cNvSpPr/>
          <p:nvPr/>
        </p:nvSpPr>
        <p:spPr>
          <a:xfrm>
            <a:off x="8460720" y="522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67" name="CustomShape 14"/>
          <p:cNvSpPr/>
          <p:nvPr/>
        </p:nvSpPr>
        <p:spPr>
          <a:xfrm>
            <a:off x="8007120" y="457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8" name="CustomShape 15"/>
          <p:cNvSpPr/>
          <p:nvPr/>
        </p:nvSpPr>
        <p:spPr>
          <a:xfrm>
            <a:off x="8460720" y="1185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69" name="CustomShape 16"/>
          <p:cNvSpPr/>
          <p:nvPr/>
        </p:nvSpPr>
        <p:spPr>
          <a:xfrm>
            <a:off x="8460720" y="1337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70" name="CustomShape 17"/>
          <p:cNvSpPr/>
          <p:nvPr/>
        </p:nvSpPr>
        <p:spPr>
          <a:xfrm>
            <a:off x="8460720" y="1490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71" name="CustomShape 18"/>
          <p:cNvSpPr/>
          <p:nvPr/>
        </p:nvSpPr>
        <p:spPr>
          <a:xfrm>
            <a:off x="8460720" y="1661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72" name="CustomShape 19"/>
          <p:cNvSpPr/>
          <p:nvPr/>
        </p:nvSpPr>
        <p:spPr>
          <a:xfrm>
            <a:off x="8639280" y="647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3" name="CustomShape 20"/>
          <p:cNvSpPr/>
          <p:nvPr/>
        </p:nvSpPr>
        <p:spPr>
          <a:xfrm>
            <a:off x="8630280" y="1290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4" name="CustomShape 21"/>
          <p:cNvSpPr/>
          <p:nvPr/>
        </p:nvSpPr>
        <p:spPr>
          <a:xfrm>
            <a:off x="7975800" y="11394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5" name="CustomShape 22"/>
          <p:cNvSpPr/>
          <p:nvPr/>
        </p:nvSpPr>
        <p:spPr>
          <a:xfrm>
            <a:off x="7975800" y="1784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6" name="CustomShape 23"/>
          <p:cNvSpPr/>
          <p:nvPr/>
        </p:nvSpPr>
        <p:spPr>
          <a:xfrm>
            <a:off x="7403040" y="3121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7" name="CustomShape 24"/>
          <p:cNvSpPr/>
          <p:nvPr/>
        </p:nvSpPr>
        <p:spPr>
          <a:xfrm flipH="1" rot="16200000">
            <a:off x="7305840" y="1255680"/>
            <a:ext cx="1076400" cy="2563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8" name="CustomShape 25"/>
          <p:cNvSpPr/>
          <p:nvPr/>
        </p:nvSpPr>
        <p:spPr>
          <a:xfrm>
            <a:off x="8114040" y="5211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79" name="CustomShape 26"/>
          <p:cNvSpPr/>
          <p:nvPr/>
        </p:nvSpPr>
        <p:spPr>
          <a:xfrm>
            <a:off x="8114040" y="5378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80" name="CustomShape 27"/>
          <p:cNvSpPr/>
          <p:nvPr/>
        </p:nvSpPr>
        <p:spPr>
          <a:xfrm>
            <a:off x="8114040" y="5544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81" name="CustomShape 28"/>
          <p:cNvSpPr/>
          <p:nvPr/>
        </p:nvSpPr>
        <p:spPr>
          <a:xfrm>
            <a:off x="8114040" y="50436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82" name="CustomShape 29"/>
          <p:cNvSpPr/>
          <p:nvPr/>
        </p:nvSpPr>
        <p:spPr>
          <a:xfrm>
            <a:off x="7554600" y="49788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3" name="CustomShape 30"/>
          <p:cNvSpPr/>
          <p:nvPr/>
        </p:nvSpPr>
        <p:spPr>
          <a:xfrm>
            <a:off x="8114040" y="5706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84" name="CustomShape 31"/>
          <p:cNvSpPr/>
          <p:nvPr/>
        </p:nvSpPr>
        <p:spPr>
          <a:xfrm>
            <a:off x="8114040" y="5859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85" name="CustomShape 32"/>
          <p:cNvSpPr/>
          <p:nvPr/>
        </p:nvSpPr>
        <p:spPr>
          <a:xfrm>
            <a:off x="8278560" y="5034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6" name="CustomShape 33"/>
          <p:cNvSpPr/>
          <p:nvPr/>
        </p:nvSpPr>
        <p:spPr>
          <a:xfrm>
            <a:off x="8105760" y="555660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87" name="CustomShape 34"/>
          <p:cNvSpPr/>
          <p:nvPr/>
        </p:nvSpPr>
        <p:spPr>
          <a:xfrm>
            <a:off x="7558560" y="53254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&lt;203&gt;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8" name="CustomShape 35"/>
          <p:cNvSpPr/>
          <p:nvPr/>
        </p:nvSpPr>
        <p:spPr>
          <a:xfrm>
            <a:off x="8070120" y="498312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po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89" name="CustomShape 36"/>
          <p:cNvSpPr/>
          <p:nvPr/>
        </p:nvSpPr>
        <p:spPr>
          <a:xfrm rot="5400000">
            <a:off x="738972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90" name="CustomShape 37"/>
          <p:cNvSpPr/>
          <p:nvPr/>
        </p:nvSpPr>
        <p:spPr>
          <a:xfrm rot="5400000">
            <a:off x="711720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91" name="CustomShape 38"/>
          <p:cNvSpPr/>
          <p:nvPr/>
        </p:nvSpPr>
        <p:spPr>
          <a:xfrm rot="5400000">
            <a:off x="729540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92" name="CustomShape 39"/>
          <p:cNvSpPr/>
          <p:nvPr/>
        </p:nvSpPr>
        <p:spPr>
          <a:xfrm rot="5400000">
            <a:off x="720936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93" name="CustomShape 40"/>
          <p:cNvSpPr/>
          <p:nvPr/>
        </p:nvSpPr>
        <p:spPr>
          <a:xfrm rot="5400000">
            <a:off x="702504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94" name="CustomShape 41"/>
          <p:cNvSpPr/>
          <p:nvPr/>
        </p:nvSpPr>
        <p:spPr>
          <a:xfrm rot="5400000">
            <a:off x="675252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95" name="CustomShape 42"/>
          <p:cNvSpPr/>
          <p:nvPr/>
        </p:nvSpPr>
        <p:spPr>
          <a:xfrm rot="5400000">
            <a:off x="693072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96" name="CustomShape 43"/>
          <p:cNvSpPr/>
          <p:nvPr/>
        </p:nvSpPr>
        <p:spPr>
          <a:xfrm rot="5400000">
            <a:off x="684468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97" name="CustomShape 44"/>
          <p:cNvSpPr/>
          <p:nvPr/>
        </p:nvSpPr>
        <p:spPr>
          <a:xfrm>
            <a:off x="7324920" y="5749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98" name="CustomShape 45"/>
          <p:cNvSpPr/>
          <p:nvPr/>
        </p:nvSpPr>
        <p:spPr>
          <a:xfrm rot="5400000">
            <a:off x="6645960" y="60742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99" name="CustomShape 46"/>
          <p:cNvSpPr/>
          <p:nvPr/>
        </p:nvSpPr>
        <p:spPr>
          <a:xfrm rot="5400000">
            <a:off x="6373440" y="60742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00" name="CustomShape 47"/>
          <p:cNvSpPr/>
          <p:nvPr/>
        </p:nvSpPr>
        <p:spPr>
          <a:xfrm rot="5400000">
            <a:off x="6552000" y="60742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01" name="CustomShape 48"/>
          <p:cNvSpPr/>
          <p:nvPr/>
        </p:nvSpPr>
        <p:spPr>
          <a:xfrm rot="5400000">
            <a:off x="6465600" y="60742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02" name="CustomShape 49"/>
          <p:cNvSpPr/>
          <p:nvPr/>
        </p:nvSpPr>
        <p:spPr>
          <a:xfrm rot="5400000">
            <a:off x="6281280" y="60742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03" name="CustomShape 50"/>
          <p:cNvSpPr/>
          <p:nvPr/>
        </p:nvSpPr>
        <p:spPr>
          <a:xfrm rot="5400000">
            <a:off x="6008760" y="60742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04" name="CustomShape 51"/>
          <p:cNvSpPr/>
          <p:nvPr/>
        </p:nvSpPr>
        <p:spPr>
          <a:xfrm rot="5400000">
            <a:off x="6187320" y="60742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05" name="CustomShape 52"/>
          <p:cNvSpPr/>
          <p:nvPr/>
        </p:nvSpPr>
        <p:spPr>
          <a:xfrm rot="5400000">
            <a:off x="6100920" y="60742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06" name="CustomShape 53"/>
          <p:cNvSpPr/>
          <p:nvPr/>
        </p:nvSpPr>
        <p:spPr>
          <a:xfrm>
            <a:off x="6581160" y="57430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07" name="CustomShape 54"/>
          <p:cNvSpPr/>
          <p:nvPr/>
        </p:nvSpPr>
        <p:spPr>
          <a:xfrm>
            <a:off x="5794200" y="5747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08" name="CustomShape 55"/>
          <p:cNvSpPr/>
          <p:nvPr/>
        </p:nvSpPr>
        <p:spPr>
          <a:xfrm rot="5400000">
            <a:off x="590292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09" name="CustomShape 56"/>
          <p:cNvSpPr/>
          <p:nvPr/>
        </p:nvSpPr>
        <p:spPr>
          <a:xfrm rot="5400000">
            <a:off x="563040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10" name="CustomShape 57"/>
          <p:cNvSpPr/>
          <p:nvPr/>
        </p:nvSpPr>
        <p:spPr>
          <a:xfrm rot="5400000">
            <a:off x="580896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11" name="CustomShape 58"/>
          <p:cNvSpPr/>
          <p:nvPr/>
        </p:nvSpPr>
        <p:spPr>
          <a:xfrm rot="5400000">
            <a:off x="572256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12" name="CustomShape 59"/>
          <p:cNvSpPr/>
          <p:nvPr/>
        </p:nvSpPr>
        <p:spPr>
          <a:xfrm rot="5400000">
            <a:off x="553824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13" name="CustomShape 60"/>
          <p:cNvSpPr/>
          <p:nvPr/>
        </p:nvSpPr>
        <p:spPr>
          <a:xfrm rot="5400000">
            <a:off x="526572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14" name="CustomShape 61"/>
          <p:cNvSpPr/>
          <p:nvPr/>
        </p:nvSpPr>
        <p:spPr>
          <a:xfrm rot="5400000">
            <a:off x="544428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15" name="CustomShape 62"/>
          <p:cNvSpPr/>
          <p:nvPr/>
        </p:nvSpPr>
        <p:spPr>
          <a:xfrm rot="5400000">
            <a:off x="5357880" y="60710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16" name="CustomShape 63"/>
          <p:cNvSpPr/>
          <p:nvPr/>
        </p:nvSpPr>
        <p:spPr>
          <a:xfrm rot="5400000">
            <a:off x="7447320" y="5974200"/>
            <a:ext cx="772920" cy="298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7" name="CustomShape 64"/>
          <p:cNvSpPr/>
          <p:nvPr/>
        </p:nvSpPr>
        <p:spPr>
          <a:xfrm>
            <a:off x="7269840" y="59302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8" name="CustomShape 65"/>
          <p:cNvSpPr/>
          <p:nvPr/>
        </p:nvSpPr>
        <p:spPr>
          <a:xfrm>
            <a:off x="6926760" y="5928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9" name="CustomShape 66"/>
          <p:cNvSpPr/>
          <p:nvPr/>
        </p:nvSpPr>
        <p:spPr>
          <a:xfrm>
            <a:off x="6545880" y="5928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0" name="CustomShape 67"/>
          <p:cNvSpPr/>
          <p:nvPr/>
        </p:nvSpPr>
        <p:spPr>
          <a:xfrm>
            <a:off x="6183720" y="59302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1" name="CustomShape 68"/>
          <p:cNvSpPr/>
          <p:nvPr/>
        </p:nvSpPr>
        <p:spPr>
          <a:xfrm>
            <a:off x="5812560" y="59302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2" name="CustomShape 69"/>
          <p:cNvSpPr/>
          <p:nvPr/>
        </p:nvSpPr>
        <p:spPr>
          <a:xfrm>
            <a:off x="5441040" y="5928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3" name="CustomShape 70"/>
          <p:cNvSpPr/>
          <p:nvPr/>
        </p:nvSpPr>
        <p:spPr>
          <a:xfrm>
            <a:off x="8458920" y="1999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24" name="CustomShape 71"/>
          <p:cNvSpPr/>
          <p:nvPr/>
        </p:nvSpPr>
        <p:spPr>
          <a:xfrm>
            <a:off x="8458920" y="216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25" name="CustomShape 72"/>
          <p:cNvSpPr/>
          <p:nvPr/>
        </p:nvSpPr>
        <p:spPr>
          <a:xfrm>
            <a:off x="8458920" y="2332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26" name="CustomShape 73"/>
          <p:cNvSpPr/>
          <p:nvPr/>
        </p:nvSpPr>
        <p:spPr>
          <a:xfrm>
            <a:off x="8458920" y="1831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27" name="CustomShape 74"/>
          <p:cNvSpPr/>
          <p:nvPr/>
        </p:nvSpPr>
        <p:spPr>
          <a:xfrm>
            <a:off x="5943600" y="1386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28" name="CustomShape 75"/>
          <p:cNvSpPr/>
          <p:nvPr/>
        </p:nvSpPr>
        <p:spPr>
          <a:xfrm>
            <a:off x="5943600" y="1554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29" name="CustomShape 76"/>
          <p:cNvSpPr/>
          <p:nvPr/>
        </p:nvSpPr>
        <p:spPr>
          <a:xfrm>
            <a:off x="5943600" y="1720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30" name="CustomShape 77"/>
          <p:cNvSpPr/>
          <p:nvPr/>
        </p:nvSpPr>
        <p:spPr>
          <a:xfrm>
            <a:off x="5943600" y="12193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31" name="CustomShape 78"/>
          <p:cNvSpPr/>
          <p:nvPr/>
        </p:nvSpPr>
        <p:spPr>
          <a:xfrm>
            <a:off x="5906520" y="1685880"/>
            <a:ext cx="220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32" name="CustomShape 79"/>
          <p:cNvSpPr/>
          <p:nvPr/>
        </p:nvSpPr>
        <p:spPr>
          <a:xfrm flipV="1">
            <a:off x="6553080" y="428400"/>
            <a:ext cx="620280" cy="12099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3" name="CustomShape 80"/>
          <p:cNvSpPr/>
          <p:nvPr/>
        </p:nvSpPr>
        <p:spPr>
          <a:xfrm>
            <a:off x="5973840" y="1400040"/>
            <a:ext cx="56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34" name="CustomShape 81"/>
          <p:cNvSpPr/>
          <p:nvPr/>
        </p:nvSpPr>
        <p:spPr>
          <a:xfrm>
            <a:off x="5372280" y="2563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35" name="CustomShape 82"/>
          <p:cNvSpPr/>
          <p:nvPr/>
        </p:nvSpPr>
        <p:spPr>
          <a:xfrm>
            <a:off x="5372280" y="27306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36" name="CustomShape 83"/>
          <p:cNvSpPr/>
          <p:nvPr/>
        </p:nvSpPr>
        <p:spPr>
          <a:xfrm>
            <a:off x="5372280" y="2896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37" name="CustomShape 84"/>
          <p:cNvSpPr/>
          <p:nvPr/>
        </p:nvSpPr>
        <p:spPr>
          <a:xfrm>
            <a:off x="5372280" y="2395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38" name="CustomShape 85"/>
          <p:cNvSpPr/>
          <p:nvPr/>
        </p:nvSpPr>
        <p:spPr>
          <a:xfrm>
            <a:off x="5336280" y="2862720"/>
            <a:ext cx="508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39" name="CustomShape 86"/>
          <p:cNvSpPr/>
          <p:nvPr/>
        </p:nvSpPr>
        <p:spPr>
          <a:xfrm>
            <a:off x="5402520" y="2576880"/>
            <a:ext cx="56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40" name="CustomShape 87"/>
          <p:cNvSpPr/>
          <p:nvPr/>
        </p:nvSpPr>
        <p:spPr>
          <a:xfrm flipV="1">
            <a:off x="5970240" y="429120"/>
            <a:ext cx="1203480" cy="23011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1" name="CustomShape 88"/>
          <p:cNvSpPr/>
          <p:nvPr/>
        </p:nvSpPr>
        <p:spPr>
          <a:xfrm>
            <a:off x="8191440" y="4282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42" name="CustomShape 89"/>
          <p:cNvSpPr/>
          <p:nvPr/>
        </p:nvSpPr>
        <p:spPr>
          <a:xfrm>
            <a:off x="8191440" y="44496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43" name="CustomShape 90"/>
          <p:cNvSpPr/>
          <p:nvPr/>
        </p:nvSpPr>
        <p:spPr>
          <a:xfrm>
            <a:off x="8191440" y="4615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44" name="CustomShape 91"/>
          <p:cNvSpPr/>
          <p:nvPr/>
        </p:nvSpPr>
        <p:spPr>
          <a:xfrm>
            <a:off x="8191440" y="4114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45" name="CustomShape 92"/>
          <p:cNvSpPr/>
          <p:nvPr/>
        </p:nvSpPr>
        <p:spPr>
          <a:xfrm>
            <a:off x="8155080" y="45813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46" name="CustomShape 93"/>
          <p:cNvSpPr/>
          <p:nvPr/>
        </p:nvSpPr>
        <p:spPr>
          <a:xfrm>
            <a:off x="8155080" y="429588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47" name="CustomShape 94"/>
          <p:cNvSpPr/>
          <p:nvPr/>
        </p:nvSpPr>
        <p:spPr>
          <a:xfrm flipV="1" rot="10800000">
            <a:off x="8153280" y="4978080"/>
            <a:ext cx="308160" cy="5288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8" name="CustomShape 95"/>
          <p:cNvSpPr/>
          <p:nvPr/>
        </p:nvSpPr>
        <p:spPr>
          <a:xfrm>
            <a:off x="6743880" y="2567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49" name="CustomShape 96"/>
          <p:cNvSpPr/>
          <p:nvPr/>
        </p:nvSpPr>
        <p:spPr>
          <a:xfrm>
            <a:off x="6743880" y="27349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50" name="CustomShape 97"/>
          <p:cNvSpPr/>
          <p:nvPr/>
        </p:nvSpPr>
        <p:spPr>
          <a:xfrm>
            <a:off x="6743880" y="2901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51" name="CustomShape 98"/>
          <p:cNvSpPr/>
          <p:nvPr/>
        </p:nvSpPr>
        <p:spPr>
          <a:xfrm>
            <a:off x="6743880" y="2400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52" name="CustomShape 99"/>
          <p:cNvSpPr/>
          <p:nvPr/>
        </p:nvSpPr>
        <p:spPr>
          <a:xfrm>
            <a:off x="6709320" y="2867040"/>
            <a:ext cx="507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aNew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53" name="CustomShape 100"/>
          <p:cNvSpPr/>
          <p:nvPr/>
        </p:nvSpPr>
        <p:spPr>
          <a:xfrm flipH="1" flipV="1" rot="5400000">
            <a:off x="7270920" y="1699200"/>
            <a:ext cx="477360" cy="9234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4" name="CustomShape 101"/>
          <p:cNvSpPr/>
          <p:nvPr/>
        </p:nvSpPr>
        <p:spPr>
          <a:xfrm>
            <a:off x="8637480" y="646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5" name="CustomShape 102"/>
          <p:cNvSpPr/>
          <p:nvPr/>
        </p:nvSpPr>
        <p:spPr>
          <a:xfrm>
            <a:off x="6710040" y="25484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6" name="CustomShape 103"/>
          <p:cNvSpPr/>
          <p:nvPr/>
        </p:nvSpPr>
        <p:spPr>
          <a:xfrm>
            <a:off x="8456040" y="2503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57" name="CustomShape 104"/>
          <p:cNvSpPr/>
          <p:nvPr/>
        </p:nvSpPr>
        <p:spPr>
          <a:xfrm>
            <a:off x="8456040" y="2678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58" name="CustomShape 105"/>
          <p:cNvSpPr/>
          <p:nvPr/>
        </p:nvSpPr>
        <p:spPr>
          <a:xfrm>
            <a:off x="8439840" y="233712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59" name="CustomShape 106"/>
          <p:cNvSpPr/>
          <p:nvPr/>
        </p:nvSpPr>
        <p:spPr>
          <a:xfrm flipV="1" rot="10800000">
            <a:off x="8438040" y="5749560"/>
            <a:ext cx="871200" cy="32580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0" name="CustomShape 107"/>
          <p:cNvSpPr/>
          <p:nvPr/>
        </p:nvSpPr>
        <p:spPr>
          <a:xfrm>
            <a:off x="8631360" y="182844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61" name="CustomShape 108"/>
          <p:cNvSpPr/>
          <p:nvPr/>
        </p:nvSpPr>
        <p:spPr>
          <a:xfrm rot="5400000">
            <a:off x="739728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62" name="CustomShape 109"/>
          <p:cNvSpPr/>
          <p:nvPr/>
        </p:nvSpPr>
        <p:spPr>
          <a:xfrm rot="5400000">
            <a:off x="712476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63" name="CustomShape 110"/>
          <p:cNvSpPr/>
          <p:nvPr/>
        </p:nvSpPr>
        <p:spPr>
          <a:xfrm rot="5400000">
            <a:off x="730296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64" name="CustomShape 111"/>
          <p:cNvSpPr/>
          <p:nvPr/>
        </p:nvSpPr>
        <p:spPr>
          <a:xfrm rot="5400000">
            <a:off x="721692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65" name="CustomShape 112"/>
          <p:cNvSpPr/>
          <p:nvPr/>
        </p:nvSpPr>
        <p:spPr>
          <a:xfrm rot="5400000">
            <a:off x="703260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66" name="CustomShape 113"/>
          <p:cNvSpPr/>
          <p:nvPr/>
        </p:nvSpPr>
        <p:spPr>
          <a:xfrm rot="5400000">
            <a:off x="676008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67" name="CustomShape 114"/>
          <p:cNvSpPr/>
          <p:nvPr/>
        </p:nvSpPr>
        <p:spPr>
          <a:xfrm rot="5400000">
            <a:off x="693828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68" name="CustomShape 115"/>
          <p:cNvSpPr/>
          <p:nvPr/>
        </p:nvSpPr>
        <p:spPr>
          <a:xfrm rot="5400000">
            <a:off x="685224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69" name="CustomShape 116"/>
          <p:cNvSpPr/>
          <p:nvPr/>
        </p:nvSpPr>
        <p:spPr>
          <a:xfrm>
            <a:off x="7332480" y="62607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70" name="CustomShape 117"/>
          <p:cNvSpPr/>
          <p:nvPr/>
        </p:nvSpPr>
        <p:spPr>
          <a:xfrm rot="5400000">
            <a:off x="6653520" y="6585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71" name="CustomShape 118"/>
          <p:cNvSpPr/>
          <p:nvPr/>
        </p:nvSpPr>
        <p:spPr>
          <a:xfrm rot="5400000">
            <a:off x="6381000" y="6585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72" name="CustomShape 119"/>
          <p:cNvSpPr/>
          <p:nvPr/>
        </p:nvSpPr>
        <p:spPr>
          <a:xfrm rot="5400000">
            <a:off x="6559560" y="6585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73" name="CustomShape 120"/>
          <p:cNvSpPr/>
          <p:nvPr/>
        </p:nvSpPr>
        <p:spPr>
          <a:xfrm rot="5400000">
            <a:off x="6473160" y="6585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74" name="CustomShape 121"/>
          <p:cNvSpPr/>
          <p:nvPr/>
        </p:nvSpPr>
        <p:spPr>
          <a:xfrm rot="5400000">
            <a:off x="6288840" y="6585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75" name="CustomShape 122"/>
          <p:cNvSpPr/>
          <p:nvPr/>
        </p:nvSpPr>
        <p:spPr>
          <a:xfrm rot="5400000">
            <a:off x="6016320" y="6585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76" name="CustomShape 123"/>
          <p:cNvSpPr/>
          <p:nvPr/>
        </p:nvSpPr>
        <p:spPr>
          <a:xfrm rot="5400000">
            <a:off x="6194880" y="6585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77" name="CustomShape 124"/>
          <p:cNvSpPr/>
          <p:nvPr/>
        </p:nvSpPr>
        <p:spPr>
          <a:xfrm rot="5400000">
            <a:off x="6108480" y="6585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78" name="CustomShape 125"/>
          <p:cNvSpPr/>
          <p:nvPr/>
        </p:nvSpPr>
        <p:spPr>
          <a:xfrm>
            <a:off x="6588720" y="62542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79" name="CustomShape 126"/>
          <p:cNvSpPr/>
          <p:nvPr/>
        </p:nvSpPr>
        <p:spPr>
          <a:xfrm>
            <a:off x="5801760" y="62586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80" name="CustomShape 127"/>
          <p:cNvSpPr/>
          <p:nvPr/>
        </p:nvSpPr>
        <p:spPr>
          <a:xfrm rot="5400000">
            <a:off x="591048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81" name="CustomShape 128"/>
          <p:cNvSpPr/>
          <p:nvPr/>
        </p:nvSpPr>
        <p:spPr>
          <a:xfrm rot="5400000">
            <a:off x="563796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82" name="CustomShape 129"/>
          <p:cNvSpPr/>
          <p:nvPr/>
        </p:nvSpPr>
        <p:spPr>
          <a:xfrm rot="5400000">
            <a:off x="581652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83" name="CustomShape 130"/>
          <p:cNvSpPr/>
          <p:nvPr/>
        </p:nvSpPr>
        <p:spPr>
          <a:xfrm rot="5400000">
            <a:off x="573012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84" name="CustomShape 131"/>
          <p:cNvSpPr/>
          <p:nvPr/>
        </p:nvSpPr>
        <p:spPr>
          <a:xfrm rot="5400000">
            <a:off x="554580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85" name="CustomShape 132"/>
          <p:cNvSpPr/>
          <p:nvPr/>
        </p:nvSpPr>
        <p:spPr>
          <a:xfrm rot="5400000">
            <a:off x="527328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86" name="CustomShape 133"/>
          <p:cNvSpPr/>
          <p:nvPr/>
        </p:nvSpPr>
        <p:spPr>
          <a:xfrm rot="5400000">
            <a:off x="545184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87" name="CustomShape 134"/>
          <p:cNvSpPr/>
          <p:nvPr/>
        </p:nvSpPr>
        <p:spPr>
          <a:xfrm rot="5400000">
            <a:off x="5365440" y="6581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88" name="CustomShape 135"/>
          <p:cNvSpPr/>
          <p:nvPr/>
        </p:nvSpPr>
        <p:spPr>
          <a:xfrm>
            <a:off x="7277400" y="6441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9" name="CustomShape 136"/>
          <p:cNvSpPr/>
          <p:nvPr/>
        </p:nvSpPr>
        <p:spPr>
          <a:xfrm>
            <a:off x="6934320" y="6439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0" name="CustomShape 137"/>
          <p:cNvSpPr/>
          <p:nvPr/>
        </p:nvSpPr>
        <p:spPr>
          <a:xfrm>
            <a:off x="6553440" y="6439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1" name="CustomShape 138"/>
          <p:cNvSpPr/>
          <p:nvPr/>
        </p:nvSpPr>
        <p:spPr>
          <a:xfrm>
            <a:off x="6191280" y="6441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2" name="CustomShape 139"/>
          <p:cNvSpPr/>
          <p:nvPr/>
        </p:nvSpPr>
        <p:spPr>
          <a:xfrm>
            <a:off x="5820120" y="6441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3" name="CustomShape 140"/>
          <p:cNvSpPr/>
          <p:nvPr/>
        </p:nvSpPr>
        <p:spPr>
          <a:xfrm>
            <a:off x="5448600" y="6439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4" name="CustomShape 141"/>
          <p:cNvSpPr/>
          <p:nvPr/>
        </p:nvSpPr>
        <p:spPr>
          <a:xfrm rot="5400000">
            <a:off x="5182920" y="6586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95" name="CustomShape 142"/>
          <p:cNvSpPr/>
          <p:nvPr/>
        </p:nvSpPr>
        <p:spPr>
          <a:xfrm rot="5400000">
            <a:off x="5090760" y="6586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96" name="CustomShape 143"/>
          <p:cNvSpPr/>
          <p:nvPr/>
        </p:nvSpPr>
        <p:spPr>
          <a:xfrm rot="5400000">
            <a:off x="4818240" y="6586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97" name="CustomShape 144"/>
          <p:cNvSpPr/>
          <p:nvPr/>
        </p:nvSpPr>
        <p:spPr>
          <a:xfrm rot="5400000">
            <a:off x="4996440" y="6586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98" name="CustomShape 145"/>
          <p:cNvSpPr/>
          <p:nvPr/>
        </p:nvSpPr>
        <p:spPr>
          <a:xfrm rot="5400000">
            <a:off x="4910400" y="6586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99" name="CustomShape 146"/>
          <p:cNvSpPr/>
          <p:nvPr/>
        </p:nvSpPr>
        <p:spPr>
          <a:xfrm>
            <a:off x="4993200" y="6444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0" name="CustomShape 147"/>
          <p:cNvSpPr/>
          <p:nvPr/>
        </p:nvSpPr>
        <p:spPr>
          <a:xfrm>
            <a:off x="5043240" y="6260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&lt;424&gt;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01" name="CustomShape 148"/>
          <p:cNvSpPr/>
          <p:nvPr/>
        </p:nvSpPr>
        <p:spPr>
          <a:xfrm rot="5400000">
            <a:off x="4729680" y="6586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02" name="CustomShape 149"/>
          <p:cNvSpPr/>
          <p:nvPr/>
        </p:nvSpPr>
        <p:spPr>
          <a:xfrm rot="5400000">
            <a:off x="4457160" y="6586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03" name="CustomShape 150"/>
          <p:cNvSpPr/>
          <p:nvPr/>
        </p:nvSpPr>
        <p:spPr>
          <a:xfrm rot="5400000">
            <a:off x="4635720" y="6586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04" name="CustomShape 151"/>
          <p:cNvSpPr/>
          <p:nvPr/>
        </p:nvSpPr>
        <p:spPr>
          <a:xfrm rot="5400000">
            <a:off x="4549320" y="6586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05" name="CustomShape 152"/>
          <p:cNvSpPr/>
          <p:nvPr/>
        </p:nvSpPr>
        <p:spPr>
          <a:xfrm>
            <a:off x="4632480" y="6444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6" name="CustomShape 153"/>
          <p:cNvSpPr/>
          <p:nvPr/>
        </p:nvSpPr>
        <p:spPr>
          <a:xfrm>
            <a:off x="8459280" y="3016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07" name="CustomShape 154"/>
          <p:cNvSpPr/>
          <p:nvPr/>
        </p:nvSpPr>
        <p:spPr>
          <a:xfrm>
            <a:off x="8459280" y="3183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08" name="CustomShape 155"/>
          <p:cNvSpPr/>
          <p:nvPr/>
        </p:nvSpPr>
        <p:spPr>
          <a:xfrm>
            <a:off x="8459280" y="3350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09" name="CustomShape 156"/>
          <p:cNvSpPr/>
          <p:nvPr/>
        </p:nvSpPr>
        <p:spPr>
          <a:xfrm>
            <a:off x="8459280" y="2849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10" name="CustomShape 157"/>
          <p:cNvSpPr/>
          <p:nvPr/>
        </p:nvSpPr>
        <p:spPr>
          <a:xfrm>
            <a:off x="8456400" y="3521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11" name="CustomShape 158"/>
          <p:cNvSpPr/>
          <p:nvPr/>
        </p:nvSpPr>
        <p:spPr>
          <a:xfrm>
            <a:off x="8456400" y="3695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12" name="CustomShape 159"/>
          <p:cNvSpPr/>
          <p:nvPr/>
        </p:nvSpPr>
        <p:spPr>
          <a:xfrm>
            <a:off x="8440200" y="335484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13" name="CustomShape 160"/>
          <p:cNvSpPr/>
          <p:nvPr/>
        </p:nvSpPr>
        <p:spPr>
          <a:xfrm>
            <a:off x="8631720" y="28458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14" name="CustomShape 161"/>
          <p:cNvSpPr/>
          <p:nvPr/>
        </p:nvSpPr>
        <p:spPr>
          <a:xfrm>
            <a:off x="7984800" y="28008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&lt;84&gt;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15" name="CustomShape 162"/>
          <p:cNvSpPr/>
          <p:nvPr/>
        </p:nvSpPr>
        <p:spPr>
          <a:xfrm flipV="1" rot="10800000">
            <a:off x="8438400" y="6375960"/>
            <a:ext cx="619200" cy="2867040"/>
          </a:xfrm>
          <a:prstGeom prst="curvedConnector3">
            <a:avLst>
              <a:gd name="adj1" fmla="val 69251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42" dur="indefinite" restart="never" nodeType="tmRoot">
          <p:childTnLst>
            <p:seq>
              <p:cTn id="9243" dur="indefinite" nodeType="mainSeq">
                <p:childTnLst>
                  <p:par>
                    <p:cTn id="9244" fill="hold">
                      <p:stCondLst>
                        <p:cond delay="indefinite"/>
                      </p:stCondLst>
                      <p:childTnLst>
                        <p:par>
                          <p:cTn id="9245" fill="hold">
                            <p:stCondLst>
                              <p:cond delay="0"/>
                            </p:stCondLst>
                            <p:childTnLst>
                              <p:par>
                                <p:cTn id="9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48" dur="500"/>
                                        <p:tgtEl>
                                          <p:spTgt spid="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51" dur="500"/>
                                        <p:tgtEl>
                                          <p:spTgt spid="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54" dur="500"/>
                                        <p:tgtEl>
                                          <p:spTgt spid="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57" dur="500"/>
                                        <p:tgtEl>
                                          <p:spTgt spid="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60" dur="500"/>
                                        <p:tgtEl>
                                          <p:spTgt spid="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63" dur="500"/>
                                        <p:tgtEl>
                                          <p:spTgt spid="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66" dur="500"/>
                                        <p:tgtEl>
                                          <p:spTgt spid="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67" fill="hold">
                      <p:stCondLst>
                        <p:cond delay="indefinite"/>
                      </p:stCondLst>
                      <p:childTnLst>
                        <p:par>
                          <p:cTn id="9268" fill="hold">
                            <p:stCondLst>
                              <p:cond delay="0"/>
                            </p:stCondLst>
                            <p:childTnLst>
                              <p:par>
                                <p:cTn id="92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71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74" dur="500"/>
                                        <p:tgtEl>
                                          <p:spTgt spid="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77" dur="500"/>
                                        <p:tgtEl>
                                          <p:spTgt spid="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80" dur="500"/>
                                        <p:tgtEl>
                                          <p:spTgt spid="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83" dur="500"/>
                                        <p:tgtEl>
                                          <p:spTgt spid="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86" dur="500"/>
                                        <p:tgtEl>
                                          <p:spTgt spid="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89" dur="500"/>
                                        <p:tgtEl>
                                          <p:spTgt spid="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92" dur="500"/>
                                        <p:tgtEl>
                                          <p:spTgt spid="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95" dur="500"/>
                                        <p:tgtEl>
                                          <p:spTgt spid="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98" dur="500"/>
                                        <p:tgtEl>
                                          <p:spTgt spid="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99" fill="hold">
                      <p:stCondLst>
                        <p:cond delay="indefinite"/>
                      </p:stCondLst>
                      <p:childTnLst>
                        <p:par>
                          <p:cTn id="9300" fill="hold">
                            <p:stCondLst>
                              <p:cond delay="0"/>
                            </p:stCondLst>
                            <p:childTnLst>
                              <p:par>
                                <p:cTn id="93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03" dur="500"/>
                                        <p:tgtEl>
                                          <p:spTgt spid="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06" dur="500"/>
                                        <p:tgtEl>
                                          <p:spTgt spid="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09" dur="500"/>
                                        <p:tgtEl>
                                          <p:spTgt spid="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12" dur="500"/>
                                        <p:tgtEl>
                                          <p:spTgt spid="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15" dur="500"/>
                                        <p:tgtEl>
                                          <p:spTgt spid="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18" dur="500"/>
                                        <p:tgtEl>
                                          <p:spTgt spid="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21" dur="500"/>
                                        <p:tgtEl>
                                          <p:spTgt spid="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24" dur="500"/>
                                        <p:tgtEl>
                                          <p:spTgt spid="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27" dur="500"/>
                                        <p:tgtEl>
                                          <p:spTgt spid="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30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33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36" dur="500"/>
                                        <p:tgtEl>
                                          <p:spTgt spid="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39" dur="500"/>
                                        <p:tgtEl>
                                          <p:spTgt spid="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42" dur="500"/>
                                        <p:tgtEl>
                                          <p:spTgt spid="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45" dur="500"/>
                                        <p:tgtEl>
                                          <p:spTgt spid="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48" dur="500"/>
                                        <p:tgtEl>
                                          <p:spTgt spid="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51" dur="500"/>
                                        <p:tgtEl>
                                          <p:spTgt spid="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54" dur="500"/>
                                        <p:tgtEl>
                                          <p:spTgt spid="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57" dur="500"/>
                                        <p:tgtEl>
                                          <p:spTgt spid="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60" dur="500"/>
                                        <p:tgtEl>
                                          <p:spTgt spid="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63" dur="500"/>
                                        <p:tgtEl>
                                          <p:spTgt spid="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66" dur="500"/>
                                        <p:tgtEl>
                                          <p:spTgt spid="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69" dur="500"/>
                                        <p:tgtEl>
                                          <p:spTgt spid="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72" dur="500"/>
                                        <p:tgtEl>
                                          <p:spTgt spid="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75" dur="500"/>
                                        <p:tgtEl>
                                          <p:spTgt spid="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78" dur="500"/>
                                        <p:tgtEl>
                                          <p:spTgt spid="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81" dur="500"/>
                                        <p:tgtEl>
                                          <p:spTgt spid="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84" dur="500"/>
                                        <p:tgtEl>
                                          <p:spTgt spid="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87" dur="5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90" dur="500"/>
                                        <p:tgtEl>
                                          <p:spTgt spid="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93" dur="500"/>
                                        <p:tgtEl>
                                          <p:spTgt spid="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96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99" dur="500"/>
                                        <p:tgtEl>
                                          <p:spTgt spid="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02" dur="500"/>
                                        <p:tgtEl>
                                          <p:spTgt spid="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05" dur="500"/>
                                        <p:tgtEl>
                                          <p:spTgt spid="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08" dur="500"/>
                                        <p:tgtEl>
                                          <p:spTgt spid="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11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14" dur="500"/>
                                        <p:tgtEl>
                                          <p:spTgt spid="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17" dur="500"/>
                                        <p:tgtEl>
                                          <p:spTgt spid="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8" fill="hold">
                      <p:stCondLst>
                        <p:cond delay="indefinite"/>
                      </p:stCondLst>
                      <p:childTnLst>
                        <p:par>
                          <p:cTn id="9419" fill="hold">
                            <p:stCondLst>
                              <p:cond delay="0"/>
                            </p:stCondLst>
                            <p:childTnLst>
                              <p:par>
                                <p:cTn id="94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22" dur="500"/>
                                        <p:tgtEl>
                                          <p:spTgt spid="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25" dur="500"/>
                                        <p:tgtEl>
                                          <p:spTgt spid="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28" dur="5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31" dur="50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34" dur="5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37" dur="500"/>
                                        <p:tgtEl>
                                          <p:spTgt spid="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40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43" dur="5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4" fill="hold">
                      <p:stCondLst>
                        <p:cond delay="indefinite"/>
                      </p:stCondLst>
                      <p:childTnLst>
                        <p:par>
                          <p:cTn id="9445" fill="hold">
                            <p:stCondLst>
                              <p:cond delay="0"/>
                            </p:stCondLst>
                            <p:childTnLst>
                              <p:par>
                                <p:cTn id="94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48" dur="500"/>
                                        <p:tgtEl>
                                          <p:spTgt spid="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51" dur="500"/>
                                        <p:tgtEl>
                                          <p:spTgt spid="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54" dur="500"/>
                                        <p:tgtEl>
                                          <p:spTgt spid="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57" dur="500"/>
                                        <p:tgtEl>
                                          <p:spTgt spid="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60" dur="500"/>
                                        <p:tgtEl>
                                          <p:spTgt spid="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63" dur="500"/>
                                        <p:tgtEl>
                                          <p:spTgt spid="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66" dur="500"/>
                                        <p:tgtEl>
                                          <p:spTgt spid="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69" dur="500"/>
                                        <p:tgtEl>
                                          <p:spTgt spid="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72" dur="500"/>
                                        <p:tgtEl>
                                          <p:spTgt spid="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75" dur="500"/>
                                        <p:tgtEl>
                                          <p:spTgt spid="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78" dur="500"/>
                                        <p:tgtEl>
                                          <p:spTgt spid="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81" dur="500"/>
                                        <p:tgtEl>
                                          <p:spTgt spid="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84" dur="500"/>
                                        <p:tgtEl>
                                          <p:spTgt spid="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87" dur="500"/>
                                        <p:tgtEl>
                                          <p:spTgt spid="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8" fill="hold">
                      <p:stCondLst>
                        <p:cond delay="indefinite"/>
                      </p:stCondLst>
                      <p:childTnLst>
                        <p:par>
                          <p:cTn id="9489" fill="hold">
                            <p:stCondLst>
                              <p:cond delay="0"/>
                            </p:stCondLst>
                            <p:childTnLst>
                              <p:par>
                                <p:cTn id="94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92" dur="500"/>
                                        <p:tgtEl>
                                          <p:spTgt spid="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95" dur="500"/>
                                        <p:tgtEl>
                                          <p:spTgt spid="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98" dur="5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01" dur="500"/>
                                        <p:tgtEl>
                                          <p:spTgt spid="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04" dur="5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07" dur="500"/>
                                        <p:tgtEl>
                                          <p:spTgt spid="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10" dur="500"/>
                                        <p:tgtEl>
                                          <p:spTgt spid="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13" dur="5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16" dur="500"/>
                                        <p:tgtEl>
                                          <p:spTgt spid="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19" dur="5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22" dur="500"/>
                                        <p:tgtEl>
                                          <p:spTgt spid="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25" dur="500"/>
                                        <p:tgtEl>
                                          <p:spTgt spid="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28" dur="5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31" dur="500"/>
                                        <p:tgtEl>
                                          <p:spTgt spid="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34" dur="500"/>
                                        <p:tgtEl>
                                          <p:spTgt spid="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36" dur="500"/>
                                        <p:tgtEl>
                                          <p:spTgt spid="3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8" fill="hold">
                      <p:stCondLst>
                        <p:cond delay="indefinite"/>
                      </p:stCondLst>
                      <p:childTnLst>
                        <p:par>
                          <p:cTn id="9539" fill="hold">
                            <p:stCondLst>
                              <p:cond delay="0"/>
                            </p:stCondLst>
                            <p:childTnLst>
                              <p:par>
                                <p:cTn id="95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42" dur="5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45" dur="500"/>
                                        <p:tgtEl>
                                          <p:spTgt spid="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48" dur="500"/>
                                        <p:tgtEl>
                                          <p:spTgt spid="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49" fill="hold">
                      <p:stCondLst>
                        <p:cond delay="indefinite"/>
                      </p:stCondLst>
                      <p:childTnLst>
                        <p:par>
                          <p:cTn id="9550" fill="hold">
                            <p:stCondLst>
                              <p:cond delay="0"/>
                            </p:stCondLst>
                            <p:childTnLst>
                              <p:par>
                                <p:cTn id="955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52" dur="500"/>
                                        <p:tgtEl>
                                          <p:spTgt spid="3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55" dur="500"/>
                                        <p:tgtEl>
                                          <p:spTgt spid="3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58" dur="500"/>
                                        <p:tgtEl>
                                          <p:spTgt spid="3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61" dur="500"/>
                                        <p:tgtEl>
                                          <p:spTgt spid="3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64" dur="500"/>
                                        <p:tgtEl>
                                          <p:spTgt spid="3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67" dur="500"/>
                                        <p:tgtEl>
                                          <p:spTgt spid="3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70" dur="500"/>
                                        <p:tgtEl>
                                          <p:spTgt spid="3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73" dur="500"/>
                                        <p:tgtEl>
                                          <p:spTgt spid="3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76" dur="500"/>
                                        <p:tgtEl>
                                          <p:spTgt spid="3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79" dur="500"/>
                                        <p:tgtEl>
                                          <p:spTgt spid="3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82" dur="500"/>
                                        <p:tgtEl>
                                          <p:spTgt spid="3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85" dur="500"/>
                                        <p:tgtEl>
                                          <p:spTgt spid="3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88" dur="500"/>
                                        <p:tgtEl>
                                          <p:spTgt spid="3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91" dur="500"/>
                                        <p:tgtEl>
                                          <p:spTgt spid="3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94" dur="500"/>
                                        <p:tgtEl>
                                          <p:spTgt spid="3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97" dur="500"/>
                                        <p:tgtEl>
                                          <p:spTgt spid="3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00" dur="5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03" dur="500"/>
                                        <p:tgtEl>
                                          <p:spTgt spid="3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06" dur="5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09" dur="500"/>
                                        <p:tgtEl>
                                          <p:spTgt spid="3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12" dur="500"/>
                                        <p:tgtEl>
                                          <p:spTgt spid="3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4" fill="hold">
                      <p:stCondLst>
                        <p:cond delay="indefinite"/>
                      </p:stCondLst>
                      <p:childTnLst>
                        <p:par>
                          <p:cTn id="9615" fill="hold">
                            <p:stCondLst>
                              <p:cond delay="0"/>
                            </p:stCondLst>
                            <p:childTnLst>
                              <p:par>
                                <p:cTn id="961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17" dur="500"/>
                                        <p:tgtEl>
                                          <p:spTgt spid="3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20" dur="500"/>
                                        <p:tgtEl>
                                          <p:spTgt spid="3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23" dur="500"/>
                                        <p:tgtEl>
                                          <p:spTgt spid="3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26" dur="500"/>
                                        <p:tgtEl>
                                          <p:spTgt spid="3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29" dur="500"/>
                                        <p:tgtEl>
                                          <p:spTgt spid="3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32" dur="500"/>
                                        <p:tgtEl>
                                          <p:spTgt spid="3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35" dur="500"/>
                                        <p:tgtEl>
                                          <p:spTgt spid="3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38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41" dur="500"/>
                                        <p:tgtEl>
                                          <p:spTgt spid="3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44" dur="500"/>
                                        <p:tgtEl>
                                          <p:spTgt spid="3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47" dur="500"/>
                                        <p:tgtEl>
                                          <p:spTgt spid="3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50" dur="500"/>
                                        <p:tgtEl>
                                          <p:spTgt spid="3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53" dur="500"/>
                                        <p:tgtEl>
                                          <p:spTgt spid="3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56" dur="500"/>
                                        <p:tgtEl>
                                          <p:spTgt spid="3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59" dur="500"/>
                                        <p:tgtEl>
                                          <p:spTgt spid="3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62" dur="500"/>
                                        <p:tgtEl>
                                          <p:spTgt spid="3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65" dur="500"/>
                                        <p:tgtEl>
                                          <p:spTgt spid="3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68" dur="500"/>
                                        <p:tgtEl>
                                          <p:spTgt spid="3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71" dur="500"/>
                                        <p:tgtEl>
                                          <p:spTgt spid="3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1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7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khai báo struct cần thiết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 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nVer; Point* Vers; 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dg1[] = {{0, 0}, {0, 5}, {5, 5}};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n1 = 3;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dg2[] = {{0, 0}, {0, 5}, {5, 5}, {5, 0}};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n2 = 4;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dg3[] = {{0, 0}, {0, 5}, {1, 1}, {5, 5}, {5, 0}};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n3 = 5;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Polygon* lst = PolyListInit();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(lst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PolyListPush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(&amp;lst, dg1, n1);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PolyListPush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(&amp;lst, dg2, n2);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PolyListPush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(&amp;lst, dg3, n3);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PolyListPush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(Polygon** t, Point* P,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n){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 po = {n};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po.Vers = (Point*)calloc(n,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(Point));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n; i++) po.Vers[i] = P[i];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arrPushback((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**)t,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*)&amp;po);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1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70968BDD-2642-4C2B-BB49-4D74E0915E3B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19" name="CustomShape 4"/>
          <p:cNvSpPr/>
          <p:nvPr/>
        </p:nvSpPr>
        <p:spPr>
          <a:xfrm>
            <a:off x="6921720" y="1522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0" name="CustomShape 5"/>
          <p:cNvSpPr/>
          <p:nvPr/>
        </p:nvSpPr>
        <p:spPr>
          <a:xfrm>
            <a:off x="7410600" y="369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21" name="CustomShape 6"/>
          <p:cNvSpPr/>
          <p:nvPr/>
        </p:nvSpPr>
        <p:spPr>
          <a:xfrm>
            <a:off x="7410600" y="522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22" name="CustomShape 7"/>
          <p:cNvSpPr/>
          <p:nvPr/>
        </p:nvSpPr>
        <p:spPr>
          <a:xfrm>
            <a:off x="7410600" y="674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23" name="CustomShape 8"/>
          <p:cNvSpPr/>
          <p:nvPr/>
        </p:nvSpPr>
        <p:spPr>
          <a:xfrm>
            <a:off x="7410600" y="201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24" name="CustomShape 9"/>
          <p:cNvSpPr/>
          <p:nvPr/>
        </p:nvSpPr>
        <p:spPr>
          <a:xfrm>
            <a:off x="7370280" y="61848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5" name="CustomShape 10"/>
          <p:cNvSpPr/>
          <p:nvPr/>
        </p:nvSpPr>
        <p:spPr>
          <a:xfrm>
            <a:off x="8460720" y="689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26" name="CustomShape 11"/>
          <p:cNvSpPr/>
          <p:nvPr/>
        </p:nvSpPr>
        <p:spPr>
          <a:xfrm>
            <a:off x="8460720" y="856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27" name="CustomShape 12"/>
          <p:cNvSpPr/>
          <p:nvPr/>
        </p:nvSpPr>
        <p:spPr>
          <a:xfrm>
            <a:off x="8460720" y="1032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28" name="CustomShape 13"/>
          <p:cNvSpPr/>
          <p:nvPr/>
        </p:nvSpPr>
        <p:spPr>
          <a:xfrm>
            <a:off x="8460720" y="522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29" name="CustomShape 14"/>
          <p:cNvSpPr/>
          <p:nvPr/>
        </p:nvSpPr>
        <p:spPr>
          <a:xfrm>
            <a:off x="8007120" y="457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0" name="CustomShape 15"/>
          <p:cNvSpPr/>
          <p:nvPr/>
        </p:nvSpPr>
        <p:spPr>
          <a:xfrm>
            <a:off x="8460720" y="1185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31" name="CustomShape 16"/>
          <p:cNvSpPr/>
          <p:nvPr/>
        </p:nvSpPr>
        <p:spPr>
          <a:xfrm>
            <a:off x="8460720" y="1337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32" name="CustomShape 17"/>
          <p:cNvSpPr/>
          <p:nvPr/>
        </p:nvSpPr>
        <p:spPr>
          <a:xfrm>
            <a:off x="8460720" y="1490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33" name="CustomShape 18"/>
          <p:cNvSpPr/>
          <p:nvPr/>
        </p:nvSpPr>
        <p:spPr>
          <a:xfrm>
            <a:off x="8460720" y="1661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34" name="CustomShape 19"/>
          <p:cNvSpPr/>
          <p:nvPr/>
        </p:nvSpPr>
        <p:spPr>
          <a:xfrm>
            <a:off x="8639280" y="647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5" name="CustomShape 20"/>
          <p:cNvSpPr/>
          <p:nvPr/>
        </p:nvSpPr>
        <p:spPr>
          <a:xfrm>
            <a:off x="8630280" y="1290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6" name="CustomShape 21"/>
          <p:cNvSpPr/>
          <p:nvPr/>
        </p:nvSpPr>
        <p:spPr>
          <a:xfrm>
            <a:off x="7975800" y="11394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7" name="CustomShape 22"/>
          <p:cNvSpPr/>
          <p:nvPr/>
        </p:nvSpPr>
        <p:spPr>
          <a:xfrm>
            <a:off x="7975800" y="1784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8" name="CustomShape 23"/>
          <p:cNvSpPr/>
          <p:nvPr/>
        </p:nvSpPr>
        <p:spPr>
          <a:xfrm>
            <a:off x="7403040" y="3121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9" name="CustomShape 24"/>
          <p:cNvSpPr/>
          <p:nvPr/>
        </p:nvSpPr>
        <p:spPr>
          <a:xfrm flipH="1" rot="16200000">
            <a:off x="7305840" y="1255680"/>
            <a:ext cx="1076400" cy="2563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0" name="CustomShape 25"/>
          <p:cNvSpPr/>
          <p:nvPr/>
        </p:nvSpPr>
        <p:spPr>
          <a:xfrm rot="5400000">
            <a:off x="747360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41" name="CustomShape 26"/>
          <p:cNvSpPr/>
          <p:nvPr/>
        </p:nvSpPr>
        <p:spPr>
          <a:xfrm rot="5400000">
            <a:off x="720072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42" name="CustomShape 27"/>
          <p:cNvSpPr/>
          <p:nvPr/>
        </p:nvSpPr>
        <p:spPr>
          <a:xfrm rot="5400000">
            <a:off x="737928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43" name="CustomShape 28"/>
          <p:cNvSpPr/>
          <p:nvPr/>
        </p:nvSpPr>
        <p:spPr>
          <a:xfrm rot="5400000">
            <a:off x="729288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44" name="CustomShape 29"/>
          <p:cNvSpPr/>
          <p:nvPr/>
        </p:nvSpPr>
        <p:spPr>
          <a:xfrm rot="5400000">
            <a:off x="710892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45" name="CustomShape 30"/>
          <p:cNvSpPr/>
          <p:nvPr/>
        </p:nvSpPr>
        <p:spPr>
          <a:xfrm rot="5400000">
            <a:off x="683604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46" name="CustomShape 31"/>
          <p:cNvSpPr/>
          <p:nvPr/>
        </p:nvSpPr>
        <p:spPr>
          <a:xfrm rot="5400000">
            <a:off x="701460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47" name="CustomShape 32"/>
          <p:cNvSpPr/>
          <p:nvPr/>
        </p:nvSpPr>
        <p:spPr>
          <a:xfrm rot="5400000">
            <a:off x="692820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48" name="CustomShape 33"/>
          <p:cNvSpPr/>
          <p:nvPr/>
        </p:nvSpPr>
        <p:spPr>
          <a:xfrm>
            <a:off x="7408440" y="33138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49" name="CustomShape 34"/>
          <p:cNvSpPr/>
          <p:nvPr/>
        </p:nvSpPr>
        <p:spPr>
          <a:xfrm rot="5400000">
            <a:off x="6729840" y="3638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50" name="CustomShape 35"/>
          <p:cNvSpPr/>
          <p:nvPr/>
        </p:nvSpPr>
        <p:spPr>
          <a:xfrm rot="5400000">
            <a:off x="6457320" y="3638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51" name="CustomShape 36"/>
          <p:cNvSpPr/>
          <p:nvPr/>
        </p:nvSpPr>
        <p:spPr>
          <a:xfrm rot="5400000">
            <a:off x="6635520" y="3638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52" name="CustomShape 37"/>
          <p:cNvSpPr/>
          <p:nvPr/>
        </p:nvSpPr>
        <p:spPr>
          <a:xfrm rot="5400000">
            <a:off x="6549480" y="3638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53" name="CustomShape 38"/>
          <p:cNvSpPr/>
          <p:nvPr/>
        </p:nvSpPr>
        <p:spPr>
          <a:xfrm rot="5400000">
            <a:off x="6365160" y="3638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54" name="CustomShape 39"/>
          <p:cNvSpPr/>
          <p:nvPr/>
        </p:nvSpPr>
        <p:spPr>
          <a:xfrm rot="5400000">
            <a:off x="6092640" y="3638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55" name="CustomShape 40"/>
          <p:cNvSpPr/>
          <p:nvPr/>
        </p:nvSpPr>
        <p:spPr>
          <a:xfrm rot="5400000">
            <a:off x="6270840" y="3638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56" name="CustomShape 41"/>
          <p:cNvSpPr/>
          <p:nvPr/>
        </p:nvSpPr>
        <p:spPr>
          <a:xfrm rot="5400000">
            <a:off x="6184800" y="3638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57" name="CustomShape 42"/>
          <p:cNvSpPr/>
          <p:nvPr/>
        </p:nvSpPr>
        <p:spPr>
          <a:xfrm>
            <a:off x="6665040" y="33073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58" name="CustomShape 43"/>
          <p:cNvSpPr/>
          <p:nvPr/>
        </p:nvSpPr>
        <p:spPr>
          <a:xfrm>
            <a:off x="5877720" y="33116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59" name="CustomShape 44"/>
          <p:cNvSpPr/>
          <p:nvPr/>
        </p:nvSpPr>
        <p:spPr>
          <a:xfrm rot="5400000">
            <a:off x="598680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60" name="CustomShape 45"/>
          <p:cNvSpPr/>
          <p:nvPr/>
        </p:nvSpPr>
        <p:spPr>
          <a:xfrm rot="5400000">
            <a:off x="571428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61" name="CustomShape 46"/>
          <p:cNvSpPr/>
          <p:nvPr/>
        </p:nvSpPr>
        <p:spPr>
          <a:xfrm rot="5400000">
            <a:off x="589248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62" name="CustomShape 47"/>
          <p:cNvSpPr/>
          <p:nvPr/>
        </p:nvSpPr>
        <p:spPr>
          <a:xfrm rot="5400000">
            <a:off x="580644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63" name="CustomShape 48"/>
          <p:cNvSpPr/>
          <p:nvPr/>
        </p:nvSpPr>
        <p:spPr>
          <a:xfrm rot="5400000">
            <a:off x="562212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64" name="CustomShape 49"/>
          <p:cNvSpPr/>
          <p:nvPr/>
        </p:nvSpPr>
        <p:spPr>
          <a:xfrm rot="5400000">
            <a:off x="534960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65" name="CustomShape 50"/>
          <p:cNvSpPr/>
          <p:nvPr/>
        </p:nvSpPr>
        <p:spPr>
          <a:xfrm rot="5400000">
            <a:off x="552780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66" name="CustomShape 51"/>
          <p:cNvSpPr/>
          <p:nvPr/>
        </p:nvSpPr>
        <p:spPr>
          <a:xfrm rot="5400000">
            <a:off x="5441760" y="3634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67" name="CustomShape 52"/>
          <p:cNvSpPr/>
          <p:nvPr/>
        </p:nvSpPr>
        <p:spPr>
          <a:xfrm>
            <a:off x="7353360" y="3494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8" name="CustomShape 53"/>
          <p:cNvSpPr/>
          <p:nvPr/>
        </p:nvSpPr>
        <p:spPr>
          <a:xfrm>
            <a:off x="7010640" y="3492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9" name="CustomShape 54"/>
          <p:cNvSpPr/>
          <p:nvPr/>
        </p:nvSpPr>
        <p:spPr>
          <a:xfrm>
            <a:off x="6629760" y="3492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0" name="CustomShape 55"/>
          <p:cNvSpPr/>
          <p:nvPr/>
        </p:nvSpPr>
        <p:spPr>
          <a:xfrm>
            <a:off x="6267600" y="3494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1" name="CustomShape 56"/>
          <p:cNvSpPr/>
          <p:nvPr/>
        </p:nvSpPr>
        <p:spPr>
          <a:xfrm>
            <a:off x="5896080" y="3494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2" name="CustomShape 57"/>
          <p:cNvSpPr/>
          <p:nvPr/>
        </p:nvSpPr>
        <p:spPr>
          <a:xfrm>
            <a:off x="5524560" y="3492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3" name="CustomShape 58"/>
          <p:cNvSpPr/>
          <p:nvPr/>
        </p:nvSpPr>
        <p:spPr>
          <a:xfrm>
            <a:off x="8458920" y="1999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74" name="CustomShape 59"/>
          <p:cNvSpPr/>
          <p:nvPr/>
        </p:nvSpPr>
        <p:spPr>
          <a:xfrm>
            <a:off x="8458920" y="216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75" name="CustomShape 60"/>
          <p:cNvSpPr/>
          <p:nvPr/>
        </p:nvSpPr>
        <p:spPr>
          <a:xfrm>
            <a:off x="8458920" y="2332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76" name="CustomShape 61"/>
          <p:cNvSpPr/>
          <p:nvPr/>
        </p:nvSpPr>
        <p:spPr>
          <a:xfrm>
            <a:off x="8458920" y="1831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77" name="CustomShape 62"/>
          <p:cNvSpPr/>
          <p:nvPr/>
        </p:nvSpPr>
        <p:spPr>
          <a:xfrm>
            <a:off x="8456040" y="2503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78" name="CustomShape 63"/>
          <p:cNvSpPr/>
          <p:nvPr/>
        </p:nvSpPr>
        <p:spPr>
          <a:xfrm>
            <a:off x="8456040" y="2678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79" name="CustomShape 64"/>
          <p:cNvSpPr/>
          <p:nvPr/>
        </p:nvSpPr>
        <p:spPr>
          <a:xfrm>
            <a:off x="8439840" y="233712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80" name="CustomShape 65"/>
          <p:cNvSpPr/>
          <p:nvPr/>
        </p:nvSpPr>
        <p:spPr>
          <a:xfrm flipV="1" rot="10800000">
            <a:off x="8438040" y="3313800"/>
            <a:ext cx="787320" cy="8222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1" name="CustomShape 66"/>
          <p:cNvSpPr/>
          <p:nvPr/>
        </p:nvSpPr>
        <p:spPr>
          <a:xfrm>
            <a:off x="8631360" y="182844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82" name="CustomShape 67"/>
          <p:cNvSpPr/>
          <p:nvPr/>
        </p:nvSpPr>
        <p:spPr>
          <a:xfrm rot="5400000">
            <a:off x="752760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83" name="CustomShape 68"/>
          <p:cNvSpPr/>
          <p:nvPr/>
        </p:nvSpPr>
        <p:spPr>
          <a:xfrm rot="5400000">
            <a:off x="725508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84" name="CustomShape 69"/>
          <p:cNvSpPr/>
          <p:nvPr/>
        </p:nvSpPr>
        <p:spPr>
          <a:xfrm rot="5400000">
            <a:off x="743328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85" name="CustomShape 70"/>
          <p:cNvSpPr/>
          <p:nvPr/>
        </p:nvSpPr>
        <p:spPr>
          <a:xfrm rot="5400000">
            <a:off x="734724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86" name="CustomShape 71"/>
          <p:cNvSpPr/>
          <p:nvPr/>
        </p:nvSpPr>
        <p:spPr>
          <a:xfrm rot="5400000">
            <a:off x="716292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87" name="CustomShape 72"/>
          <p:cNvSpPr/>
          <p:nvPr/>
        </p:nvSpPr>
        <p:spPr>
          <a:xfrm rot="5400000">
            <a:off x="689040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88" name="CustomShape 73"/>
          <p:cNvSpPr/>
          <p:nvPr/>
        </p:nvSpPr>
        <p:spPr>
          <a:xfrm rot="5400000">
            <a:off x="706860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89" name="CustomShape 74"/>
          <p:cNvSpPr/>
          <p:nvPr/>
        </p:nvSpPr>
        <p:spPr>
          <a:xfrm rot="5400000">
            <a:off x="698256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90" name="CustomShape 75"/>
          <p:cNvSpPr/>
          <p:nvPr/>
        </p:nvSpPr>
        <p:spPr>
          <a:xfrm>
            <a:off x="7462800" y="43495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91" name="CustomShape 76"/>
          <p:cNvSpPr/>
          <p:nvPr/>
        </p:nvSpPr>
        <p:spPr>
          <a:xfrm rot="5400000">
            <a:off x="6783840" y="4674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92" name="CustomShape 77"/>
          <p:cNvSpPr/>
          <p:nvPr/>
        </p:nvSpPr>
        <p:spPr>
          <a:xfrm rot="5400000">
            <a:off x="6511320" y="4674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93" name="CustomShape 78"/>
          <p:cNvSpPr/>
          <p:nvPr/>
        </p:nvSpPr>
        <p:spPr>
          <a:xfrm rot="5400000">
            <a:off x="6689880" y="4674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94" name="CustomShape 79"/>
          <p:cNvSpPr/>
          <p:nvPr/>
        </p:nvSpPr>
        <p:spPr>
          <a:xfrm rot="5400000">
            <a:off x="6603480" y="4674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95" name="CustomShape 80"/>
          <p:cNvSpPr/>
          <p:nvPr/>
        </p:nvSpPr>
        <p:spPr>
          <a:xfrm rot="5400000">
            <a:off x="6419160" y="4674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96" name="CustomShape 81"/>
          <p:cNvSpPr/>
          <p:nvPr/>
        </p:nvSpPr>
        <p:spPr>
          <a:xfrm rot="5400000">
            <a:off x="6146640" y="4674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97" name="CustomShape 82"/>
          <p:cNvSpPr/>
          <p:nvPr/>
        </p:nvSpPr>
        <p:spPr>
          <a:xfrm rot="5400000">
            <a:off x="6325200" y="4674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98" name="CustomShape 83"/>
          <p:cNvSpPr/>
          <p:nvPr/>
        </p:nvSpPr>
        <p:spPr>
          <a:xfrm rot="5400000">
            <a:off x="6238800" y="4674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99" name="CustomShape 84"/>
          <p:cNvSpPr/>
          <p:nvPr/>
        </p:nvSpPr>
        <p:spPr>
          <a:xfrm>
            <a:off x="6719040" y="4343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00" name="CustomShape 85"/>
          <p:cNvSpPr/>
          <p:nvPr/>
        </p:nvSpPr>
        <p:spPr>
          <a:xfrm>
            <a:off x="5932080" y="43477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01" name="CustomShape 86"/>
          <p:cNvSpPr/>
          <p:nvPr/>
        </p:nvSpPr>
        <p:spPr>
          <a:xfrm rot="5400000">
            <a:off x="604116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02" name="CustomShape 87"/>
          <p:cNvSpPr/>
          <p:nvPr/>
        </p:nvSpPr>
        <p:spPr>
          <a:xfrm rot="5400000">
            <a:off x="576828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03" name="CustomShape 88"/>
          <p:cNvSpPr/>
          <p:nvPr/>
        </p:nvSpPr>
        <p:spPr>
          <a:xfrm rot="5400000">
            <a:off x="594684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04" name="CustomShape 89"/>
          <p:cNvSpPr/>
          <p:nvPr/>
        </p:nvSpPr>
        <p:spPr>
          <a:xfrm rot="5400000">
            <a:off x="586044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05" name="CustomShape 90"/>
          <p:cNvSpPr/>
          <p:nvPr/>
        </p:nvSpPr>
        <p:spPr>
          <a:xfrm rot="5400000">
            <a:off x="567648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06" name="CustomShape 91"/>
          <p:cNvSpPr/>
          <p:nvPr/>
        </p:nvSpPr>
        <p:spPr>
          <a:xfrm rot="5400000">
            <a:off x="540360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07" name="CustomShape 92"/>
          <p:cNvSpPr/>
          <p:nvPr/>
        </p:nvSpPr>
        <p:spPr>
          <a:xfrm rot="5400000">
            <a:off x="558216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08" name="CustomShape 93"/>
          <p:cNvSpPr/>
          <p:nvPr/>
        </p:nvSpPr>
        <p:spPr>
          <a:xfrm rot="5400000">
            <a:off x="5495760" y="46710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09" name="CustomShape 94"/>
          <p:cNvSpPr/>
          <p:nvPr/>
        </p:nvSpPr>
        <p:spPr>
          <a:xfrm>
            <a:off x="7407720" y="4530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0" name="CustomShape 95"/>
          <p:cNvSpPr/>
          <p:nvPr/>
        </p:nvSpPr>
        <p:spPr>
          <a:xfrm>
            <a:off x="7064640" y="45280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1" name="CustomShape 96"/>
          <p:cNvSpPr/>
          <p:nvPr/>
        </p:nvSpPr>
        <p:spPr>
          <a:xfrm>
            <a:off x="6683760" y="45280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2" name="CustomShape 97"/>
          <p:cNvSpPr/>
          <p:nvPr/>
        </p:nvSpPr>
        <p:spPr>
          <a:xfrm>
            <a:off x="6321960" y="4530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3" name="CustomShape 98"/>
          <p:cNvSpPr/>
          <p:nvPr/>
        </p:nvSpPr>
        <p:spPr>
          <a:xfrm>
            <a:off x="5950440" y="4530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4" name="CustomShape 99"/>
          <p:cNvSpPr/>
          <p:nvPr/>
        </p:nvSpPr>
        <p:spPr>
          <a:xfrm>
            <a:off x="5578920" y="45280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5" name="CustomShape 100"/>
          <p:cNvSpPr/>
          <p:nvPr/>
        </p:nvSpPr>
        <p:spPr>
          <a:xfrm rot="5400000">
            <a:off x="5313240" y="46756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16" name="CustomShape 101"/>
          <p:cNvSpPr/>
          <p:nvPr/>
        </p:nvSpPr>
        <p:spPr>
          <a:xfrm rot="5400000">
            <a:off x="5221080" y="46756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17" name="CustomShape 102"/>
          <p:cNvSpPr/>
          <p:nvPr/>
        </p:nvSpPr>
        <p:spPr>
          <a:xfrm rot="5400000">
            <a:off x="4948560" y="46756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18" name="CustomShape 103"/>
          <p:cNvSpPr/>
          <p:nvPr/>
        </p:nvSpPr>
        <p:spPr>
          <a:xfrm rot="5400000">
            <a:off x="5126760" y="46756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19" name="CustomShape 104"/>
          <p:cNvSpPr/>
          <p:nvPr/>
        </p:nvSpPr>
        <p:spPr>
          <a:xfrm rot="5400000">
            <a:off x="5040720" y="46756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20" name="CustomShape 105"/>
          <p:cNvSpPr/>
          <p:nvPr/>
        </p:nvSpPr>
        <p:spPr>
          <a:xfrm>
            <a:off x="5123520" y="4533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1" name="CustomShape 106"/>
          <p:cNvSpPr/>
          <p:nvPr/>
        </p:nvSpPr>
        <p:spPr>
          <a:xfrm>
            <a:off x="5173560" y="43495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&lt;424&gt;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22" name="CustomShape 107"/>
          <p:cNvSpPr/>
          <p:nvPr/>
        </p:nvSpPr>
        <p:spPr>
          <a:xfrm rot="5400000">
            <a:off x="4860000" y="46756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23" name="CustomShape 108"/>
          <p:cNvSpPr/>
          <p:nvPr/>
        </p:nvSpPr>
        <p:spPr>
          <a:xfrm rot="5400000">
            <a:off x="4587480" y="46756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24" name="CustomShape 109"/>
          <p:cNvSpPr/>
          <p:nvPr/>
        </p:nvSpPr>
        <p:spPr>
          <a:xfrm rot="5400000">
            <a:off x="4766040" y="46756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25" name="CustomShape 110"/>
          <p:cNvSpPr/>
          <p:nvPr/>
        </p:nvSpPr>
        <p:spPr>
          <a:xfrm rot="5400000">
            <a:off x="4679640" y="46756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26" name="CustomShape 111"/>
          <p:cNvSpPr/>
          <p:nvPr/>
        </p:nvSpPr>
        <p:spPr>
          <a:xfrm>
            <a:off x="4762800" y="4533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7" name="CustomShape 112"/>
          <p:cNvSpPr/>
          <p:nvPr/>
        </p:nvSpPr>
        <p:spPr>
          <a:xfrm>
            <a:off x="8459280" y="3016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28" name="CustomShape 113"/>
          <p:cNvSpPr/>
          <p:nvPr/>
        </p:nvSpPr>
        <p:spPr>
          <a:xfrm>
            <a:off x="8459280" y="3183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29" name="CustomShape 114"/>
          <p:cNvSpPr/>
          <p:nvPr/>
        </p:nvSpPr>
        <p:spPr>
          <a:xfrm>
            <a:off x="8459280" y="3350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30" name="CustomShape 115"/>
          <p:cNvSpPr/>
          <p:nvPr/>
        </p:nvSpPr>
        <p:spPr>
          <a:xfrm>
            <a:off x="8459280" y="2849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31" name="CustomShape 116"/>
          <p:cNvSpPr/>
          <p:nvPr/>
        </p:nvSpPr>
        <p:spPr>
          <a:xfrm>
            <a:off x="8456400" y="3521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32" name="CustomShape 117"/>
          <p:cNvSpPr/>
          <p:nvPr/>
        </p:nvSpPr>
        <p:spPr>
          <a:xfrm>
            <a:off x="8456400" y="3695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33" name="CustomShape 118"/>
          <p:cNvSpPr/>
          <p:nvPr/>
        </p:nvSpPr>
        <p:spPr>
          <a:xfrm>
            <a:off x="8440200" y="335484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34" name="CustomShape 119"/>
          <p:cNvSpPr/>
          <p:nvPr/>
        </p:nvSpPr>
        <p:spPr>
          <a:xfrm>
            <a:off x="8631720" y="28458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5" name="CustomShape 120"/>
          <p:cNvSpPr/>
          <p:nvPr/>
        </p:nvSpPr>
        <p:spPr>
          <a:xfrm>
            <a:off x="7984800" y="28008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&lt;84&gt;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36" name="CustomShape 121"/>
          <p:cNvSpPr/>
          <p:nvPr/>
        </p:nvSpPr>
        <p:spPr>
          <a:xfrm flipV="1" rot="10800000">
            <a:off x="8438400" y="4348800"/>
            <a:ext cx="733320" cy="8406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7" name="CustomShape 122"/>
          <p:cNvSpPr/>
          <p:nvPr/>
        </p:nvSpPr>
        <p:spPr>
          <a:xfrm rot="5400000">
            <a:off x="752760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38" name="CustomShape 123"/>
          <p:cNvSpPr/>
          <p:nvPr/>
        </p:nvSpPr>
        <p:spPr>
          <a:xfrm rot="5400000">
            <a:off x="725508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39" name="CustomShape 124"/>
          <p:cNvSpPr/>
          <p:nvPr/>
        </p:nvSpPr>
        <p:spPr>
          <a:xfrm rot="5400000">
            <a:off x="743328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40" name="CustomShape 125"/>
          <p:cNvSpPr/>
          <p:nvPr/>
        </p:nvSpPr>
        <p:spPr>
          <a:xfrm rot="5400000">
            <a:off x="734724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41" name="CustomShape 126"/>
          <p:cNvSpPr/>
          <p:nvPr/>
        </p:nvSpPr>
        <p:spPr>
          <a:xfrm rot="5400000">
            <a:off x="716292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42" name="CustomShape 127"/>
          <p:cNvSpPr/>
          <p:nvPr/>
        </p:nvSpPr>
        <p:spPr>
          <a:xfrm rot="5400000">
            <a:off x="689040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43" name="CustomShape 128"/>
          <p:cNvSpPr/>
          <p:nvPr/>
        </p:nvSpPr>
        <p:spPr>
          <a:xfrm rot="5400000">
            <a:off x="706860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44" name="CustomShape 129"/>
          <p:cNvSpPr/>
          <p:nvPr/>
        </p:nvSpPr>
        <p:spPr>
          <a:xfrm rot="5400000">
            <a:off x="698256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45" name="CustomShape 130"/>
          <p:cNvSpPr/>
          <p:nvPr/>
        </p:nvSpPr>
        <p:spPr>
          <a:xfrm>
            <a:off x="7462800" y="62373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46" name="CustomShape 131"/>
          <p:cNvSpPr/>
          <p:nvPr/>
        </p:nvSpPr>
        <p:spPr>
          <a:xfrm rot="5400000">
            <a:off x="6783840" y="65620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47" name="CustomShape 132"/>
          <p:cNvSpPr/>
          <p:nvPr/>
        </p:nvSpPr>
        <p:spPr>
          <a:xfrm rot="5400000">
            <a:off x="6511320" y="65620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48" name="CustomShape 133"/>
          <p:cNvSpPr/>
          <p:nvPr/>
        </p:nvSpPr>
        <p:spPr>
          <a:xfrm rot="5400000">
            <a:off x="6689880" y="65620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49" name="CustomShape 134"/>
          <p:cNvSpPr/>
          <p:nvPr/>
        </p:nvSpPr>
        <p:spPr>
          <a:xfrm rot="5400000">
            <a:off x="6603480" y="65620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50" name="CustomShape 135"/>
          <p:cNvSpPr/>
          <p:nvPr/>
        </p:nvSpPr>
        <p:spPr>
          <a:xfrm rot="5400000">
            <a:off x="6419160" y="65620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51" name="CustomShape 136"/>
          <p:cNvSpPr/>
          <p:nvPr/>
        </p:nvSpPr>
        <p:spPr>
          <a:xfrm rot="5400000">
            <a:off x="6146640" y="65620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52" name="CustomShape 137"/>
          <p:cNvSpPr/>
          <p:nvPr/>
        </p:nvSpPr>
        <p:spPr>
          <a:xfrm rot="5400000">
            <a:off x="6325200" y="65620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53" name="CustomShape 138"/>
          <p:cNvSpPr/>
          <p:nvPr/>
        </p:nvSpPr>
        <p:spPr>
          <a:xfrm rot="5400000">
            <a:off x="6238800" y="65620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54" name="CustomShape 139"/>
          <p:cNvSpPr/>
          <p:nvPr/>
        </p:nvSpPr>
        <p:spPr>
          <a:xfrm>
            <a:off x="6719040" y="62308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55" name="CustomShape 140"/>
          <p:cNvSpPr/>
          <p:nvPr/>
        </p:nvSpPr>
        <p:spPr>
          <a:xfrm>
            <a:off x="5932080" y="62352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56" name="CustomShape 141"/>
          <p:cNvSpPr/>
          <p:nvPr/>
        </p:nvSpPr>
        <p:spPr>
          <a:xfrm rot="5400000">
            <a:off x="604116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57" name="CustomShape 142"/>
          <p:cNvSpPr/>
          <p:nvPr/>
        </p:nvSpPr>
        <p:spPr>
          <a:xfrm rot="5400000">
            <a:off x="576828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58" name="CustomShape 143"/>
          <p:cNvSpPr/>
          <p:nvPr/>
        </p:nvSpPr>
        <p:spPr>
          <a:xfrm rot="5400000">
            <a:off x="594684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59" name="CustomShape 144"/>
          <p:cNvSpPr/>
          <p:nvPr/>
        </p:nvSpPr>
        <p:spPr>
          <a:xfrm rot="5400000">
            <a:off x="586044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60" name="CustomShape 145"/>
          <p:cNvSpPr/>
          <p:nvPr/>
        </p:nvSpPr>
        <p:spPr>
          <a:xfrm rot="5400000">
            <a:off x="567648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61" name="CustomShape 146"/>
          <p:cNvSpPr/>
          <p:nvPr/>
        </p:nvSpPr>
        <p:spPr>
          <a:xfrm rot="5400000">
            <a:off x="540360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62" name="CustomShape 147"/>
          <p:cNvSpPr/>
          <p:nvPr/>
        </p:nvSpPr>
        <p:spPr>
          <a:xfrm rot="5400000">
            <a:off x="558216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63" name="CustomShape 148"/>
          <p:cNvSpPr/>
          <p:nvPr/>
        </p:nvSpPr>
        <p:spPr>
          <a:xfrm rot="5400000">
            <a:off x="5495760" y="65588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64" name="CustomShape 149"/>
          <p:cNvSpPr/>
          <p:nvPr/>
        </p:nvSpPr>
        <p:spPr>
          <a:xfrm>
            <a:off x="7407720" y="64180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5" name="CustomShape 150"/>
          <p:cNvSpPr/>
          <p:nvPr/>
        </p:nvSpPr>
        <p:spPr>
          <a:xfrm>
            <a:off x="7064640" y="6415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6" name="CustomShape 151"/>
          <p:cNvSpPr/>
          <p:nvPr/>
        </p:nvSpPr>
        <p:spPr>
          <a:xfrm>
            <a:off x="6683760" y="6415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7" name="CustomShape 152"/>
          <p:cNvSpPr/>
          <p:nvPr/>
        </p:nvSpPr>
        <p:spPr>
          <a:xfrm>
            <a:off x="6321960" y="64180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8" name="CustomShape 153"/>
          <p:cNvSpPr/>
          <p:nvPr/>
        </p:nvSpPr>
        <p:spPr>
          <a:xfrm>
            <a:off x="5950440" y="64180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9" name="CustomShape 154"/>
          <p:cNvSpPr/>
          <p:nvPr/>
        </p:nvSpPr>
        <p:spPr>
          <a:xfrm>
            <a:off x="5578920" y="6415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0" name="CustomShape 155"/>
          <p:cNvSpPr/>
          <p:nvPr/>
        </p:nvSpPr>
        <p:spPr>
          <a:xfrm rot="5400000">
            <a:off x="5313240" y="6563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71" name="CustomShape 156"/>
          <p:cNvSpPr/>
          <p:nvPr/>
        </p:nvSpPr>
        <p:spPr>
          <a:xfrm rot="5400000">
            <a:off x="5221080" y="6563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72" name="CustomShape 157"/>
          <p:cNvSpPr/>
          <p:nvPr/>
        </p:nvSpPr>
        <p:spPr>
          <a:xfrm rot="5400000">
            <a:off x="4948560" y="6563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73" name="CustomShape 158"/>
          <p:cNvSpPr/>
          <p:nvPr/>
        </p:nvSpPr>
        <p:spPr>
          <a:xfrm rot="5400000">
            <a:off x="5126760" y="6563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74" name="CustomShape 159"/>
          <p:cNvSpPr/>
          <p:nvPr/>
        </p:nvSpPr>
        <p:spPr>
          <a:xfrm rot="5400000">
            <a:off x="5040720" y="6563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75" name="CustomShape 160"/>
          <p:cNvSpPr/>
          <p:nvPr/>
        </p:nvSpPr>
        <p:spPr>
          <a:xfrm>
            <a:off x="5123520" y="6420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6" name="CustomShape 161"/>
          <p:cNvSpPr/>
          <p:nvPr/>
        </p:nvSpPr>
        <p:spPr>
          <a:xfrm>
            <a:off x="5173560" y="62370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&lt;524&gt;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77" name="CustomShape 162"/>
          <p:cNvSpPr/>
          <p:nvPr/>
        </p:nvSpPr>
        <p:spPr>
          <a:xfrm rot="5400000">
            <a:off x="4860000" y="6563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78" name="CustomShape 163"/>
          <p:cNvSpPr/>
          <p:nvPr/>
        </p:nvSpPr>
        <p:spPr>
          <a:xfrm rot="5400000">
            <a:off x="4587480" y="6563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79" name="CustomShape 164"/>
          <p:cNvSpPr/>
          <p:nvPr/>
        </p:nvSpPr>
        <p:spPr>
          <a:xfrm rot="5400000">
            <a:off x="4766040" y="6563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0" name="CustomShape 165"/>
          <p:cNvSpPr/>
          <p:nvPr/>
        </p:nvSpPr>
        <p:spPr>
          <a:xfrm rot="5400000">
            <a:off x="4679640" y="6563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1" name="CustomShape 166"/>
          <p:cNvSpPr/>
          <p:nvPr/>
        </p:nvSpPr>
        <p:spPr>
          <a:xfrm>
            <a:off x="4762800" y="6420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2" name="CustomShape 167"/>
          <p:cNvSpPr/>
          <p:nvPr/>
        </p:nvSpPr>
        <p:spPr>
          <a:xfrm rot="5400000">
            <a:off x="4496040" y="6558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3" name="CustomShape 168"/>
          <p:cNvSpPr/>
          <p:nvPr/>
        </p:nvSpPr>
        <p:spPr>
          <a:xfrm rot="5400000">
            <a:off x="4223520" y="6558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4" name="CustomShape 169"/>
          <p:cNvSpPr/>
          <p:nvPr/>
        </p:nvSpPr>
        <p:spPr>
          <a:xfrm rot="5400000">
            <a:off x="4401720" y="6558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5" name="CustomShape 170"/>
          <p:cNvSpPr/>
          <p:nvPr/>
        </p:nvSpPr>
        <p:spPr>
          <a:xfrm rot="5400000">
            <a:off x="4315320" y="6558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6" name="CustomShape 171"/>
          <p:cNvSpPr/>
          <p:nvPr/>
        </p:nvSpPr>
        <p:spPr>
          <a:xfrm>
            <a:off x="4398480" y="6415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7" name="CustomShape 172"/>
          <p:cNvSpPr/>
          <p:nvPr/>
        </p:nvSpPr>
        <p:spPr>
          <a:xfrm rot="5400000">
            <a:off x="4134960" y="6558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8" name="CustomShape 173"/>
          <p:cNvSpPr/>
          <p:nvPr/>
        </p:nvSpPr>
        <p:spPr>
          <a:xfrm rot="5400000">
            <a:off x="3862440" y="6558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9" name="CustomShape 174"/>
          <p:cNvSpPr/>
          <p:nvPr/>
        </p:nvSpPr>
        <p:spPr>
          <a:xfrm rot="5400000">
            <a:off x="4040640" y="6558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90" name="CustomShape 175"/>
          <p:cNvSpPr/>
          <p:nvPr/>
        </p:nvSpPr>
        <p:spPr>
          <a:xfrm rot="5400000">
            <a:off x="3954600" y="6558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91" name="CustomShape 176"/>
          <p:cNvSpPr/>
          <p:nvPr/>
        </p:nvSpPr>
        <p:spPr>
          <a:xfrm>
            <a:off x="4037400" y="6415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2" name="CustomShape 177"/>
          <p:cNvSpPr/>
          <p:nvPr/>
        </p:nvSpPr>
        <p:spPr>
          <a:xfrm>
            <a:off x="4431600" y="62380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&lt;530&gt;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93" name="CustomShape 178"/>
          <p:cNvSpPr/>
          <p:nvPr/>
        </p:nvSpPr>
        <p:spPr>
          <a:xfrm>
            <a:off x="8452800" y="4030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94" name="CustomShape 179"/>
          <p:cNvSpPr/>
          <p:nvPr/>
        </p:nvSpPr>
        <p:spPr>
          <a:xfrm>
            <a:off x="8452800" y="41976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95" name="CustomShape 180"/>
          <p:cNvSpPr/>
          <p:nvPr/>
        </p:nvSpPr>
        <p:spPr>
          <a:xfrm>
            <a:off x="8452800" y="4363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96" name="CustomShape 181"/>
          <p:cNvSpPr/>
          <p:nvPr/>
        </p:nvSpPr>
        <p:spPr>
          <a:xfrm>
            <a:off x="8452800" y="3862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97" name="CustomShape 182"/>
          <p:cNvSpPr/>
          <p:nvPr/>
        </p:nvSpPr>
        <p:spPr>
          <a:xfrm>
            <a:off x="8449560" y="4534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98" name="CustomShape 183"/>
          <p:cNvSpPr/>
          <p:nvPr/>
        </p:nvSpPr>
        <p:spPr>
          <a:xfrm>
            <a:off x="8449560" y="4709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99" name="CustomShape 184"/>
          <p:cNvSpPr/>
          <p:nvPr/>
        </p:nvSpPr>
        <p:spPr>
          <a:xfrm>
            <a:off x="8433360" y="436824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00" name="CustomShape 185"/>
          <p:cNvSpPr/>
          <p:nvPr/>
        </p:nvSpPr>
        <p:spPr>
          <a:xfrm>
            <a:off x="8624880" y="38592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01" name="CustomShape 186"/>
          <p:cNvSpPr/>
          <p:nvPr/>
        </p:nvSpPr>
        <p:spPr>
          <a:xfrm>
            <a:off x="7988400" y="3814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02" name="CustomShape 187"/>
          <p:cNvSpPr/>
          <p:nvPr/>
        </p:nvSpPr>
        <p:spPr>
          <a:xfrm flipV="1" rot="10800000">
            <a:off x="8431560" y="6352560"/>
            <a:ext cx="482040" cy="1830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(ĐỊA CHỈ CÁC THÀNH PHẦN)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3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(cần dùng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pragma pack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(1))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offset;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union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cw;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cb[4];};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}HeadStruct;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Vers[1];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Point* Vers;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PolygonP;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C1913BD-7815-4A3C-821F-99479D851C6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4084920" y="3840120"/>
            <a:ext cx="398016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HeadStruct aDat;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HeadStruct* pDat = &amp;aDat;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Line 5"/>
          <p:cNvSpPr/>
          <p:nvPr/>
        </p:nvSpPr>
        <p:spPr>
          <a:xfrm>
            <a:off x="4008600" y="3886200"/>
            <a:ext cx="0" cy="292608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6"/>
          <p:cNvSpPr/>
          <p:nvPr/>
        </p:nvSpPr>
        <p:spPr>
          <a:xfrm>
            <a:off x="4008600" y="3886200"/>
            <a:ext cx="5120640" cy="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4125600" y="5105520"/>
            <a:ext cx="24062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&amp;pDat: 61ff10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pDat: 61ff17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&amp;(pDat-&gt;offset): 61ff17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pDat-&gt;cb: 61ff1b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&amp;(pDat-&gt;cw): 61ff1b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&amp;(pDat-&gt;mb): 61ff1f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6629400" y="5230800"/>
            <a:ext cx="228240" cy="456840"/>
          </a:xfrm>
          <a:prstGeom prst="rect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68580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70866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1" name="CustomShape 11"/>
          <p:cNvSpPr/>
          <p:nvPr/>
        </p:nvSpPr>
        <p:spPr>
          <a:xfrm>
            <a:off x="73152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2" name="CustomShape 12"/>
          <p:cNvSpPr/>
          <p:nvPr/>
        </p:nvSpPr>
        <p:spPr>
          <a:xfrm>
            <a:off x="6319440" y="4968000"/>
            <a:ext cx="85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mes New Roman"/>
              </a:rPr>
              <a:t>&lt;61ff17&gt;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13"/>
          <p:cNvSpPr/>
          <p:nvPr/>
        </p:nvSpPr>
        <p:spPr>
          <a:xfrm>
            <a:off x="7543800" y="5230800"/>
            <a:ext cx="228240" cy="456840"/>
          </a:xfrm>
          <a:prstGeom prst="rect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4" name="CustomShape 14"/>
          <p:cNvSpPr/>
          <p:nvPr/>
        </p:nvSpPr>
        <p:spPr>
          <a:xfrm>
            <a:off x="77724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5" name="CustomShape 15"/>
          <p:cNvSpPr/>
          <p:nvPr/>
        </p:nvSpPr>
        <p:spPr>
          <a:xfrm>
            <a:off x="80010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6" name="CustomShape 16"/>
          <p:cNvSpPr/>
          <p:nvPr/>
        </p:nvSpPr>
        <p:spPr>
          <a:xfrm>
            <a:off x="82296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7" name="CustomShape 17"/>
          <p:cNvSpPr/>
          <p:nvPr/>
        </p:nvSpPr>
        <p:spPr>
          <a:xfrm>
            <a:off x="7233840" y="4968000"/>
            <a:ext cx="85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&lt;61ff1b&gt;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CustomShape 18"/>
          <p:cNvSpPr/>
          <p:nvPr/>
        </p:nvSpPr>
        <p:spPr>
          <a:xfrm>
            <a:off x="8449920" y="5230800"/>
            <a:ext cx="228240" cy="456840"/>
          </a:xfrm>
          <a:prstGeom prst="rect">
            <a:avLst/>
          </a:prstGeom>
          <a:solidFill>
            <a:srgbClr val="7030a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9" name="CustomShape 19"/>
          <p:cNvSpPr/>
          <p:nvPr/>
        </p:nvSpPr>
        <p:spPr>
          <a:xfrm>
            <a:off x="8155080" y="4968000"/>
            <a:ext cx="82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Times New Roman"/>
              </a:rPr>
              <a:t>&lt;61ff1f&gt;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" name="CustomShape 20"/>
          <p:cNvSpPr/>
          <p:nvPr/>
        </p:nvSpPr>
        <p:spPr>
          <a:xfrm>
            <a:off x="6641640" y="5799960"/>
            <a:ext cx="8593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pDat-&gt;offset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1" name="CustomShape 21"/>
          <p:cNvSpPr/>
          <p:nvPr/>
        </p:nvSpPr>
        <p:spPr>
          <a:xfrm>
            <a:off x="7612200" y="5799600"/>
            <a:ext cx="7146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pDat-&gt;cw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2" name="CustomShape 22"/>
          <p:cNvSpPr/>
          <p:nvPr/>
        </p:nvSpPr>
        <p:spPr>
          <a:xfrm>
            <a:off x="8258760" y="5818320"/>
            <a:ext cx="705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pDat-&gt;mb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3" name="CustomShape 23"/>
          <p:cNvSpPr/>
          <p:nvPr/>
        </p:nvSpPr>
        <p:spPr>
          <a:xfrm rot="5400000">
            <a:off x="6995520" y="5322240"/>
            <a:ext cx="182520" cy="914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4"/>
          <p:cNvSpPr/>
          <p:nvPr/>
        </p:nvSpPr>
        <p:spPr>
          <a:xfrm rot="5400000">
            <a:off x="7904880" y="5356800"/>
            <a:ext cx="182520" cy="868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5"/>
          <p:cNvSpPr/>
          <p:nvPr/>
        </p:nvSpPr>
        <p:spPr>
          <a:xfrm rot="5400000">
            <a:off x="8480520" y="5678280"/>
            <a:ext cx="182520" cy="2282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6" name="Group 26"/>
          <p:cNvGrpSpPr/>
          <p:nvPr/>
        </p:nvGrpSpPr>
        <p:grpSpPr>
          <a:xfrm>
            <a:off x="7424280" y="4079880"/>
            <a:ext cx="838440" cy="465840"/>
            <a:chOff x="7424280" y="4079880"/>
            <a:chExt cx="838440" cy="465840"/>
          </a:xfrm>
        </p:grpSpPr>
        <p:sp>
          <p:nvSpPr>
            <p:cNvPr id="167" name="CustomShape 27"/>
            <p:cNvSpPr/>
            <p:nvPr/>
          </p:nvSpPr>
          <p:spPr>
            <a:xfrm>
              <a:off x="7681320" y="4079880"/>
              <a:ext cx="581400" cy="307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68" name="CustomShape 28"/>
            <p:cNvSpPr/>
            <p:nvPr/>
          </p:nvSpPr>
          <p:spPr>
            <a:xfrm>
              <a:off x="7622280" y="4182120"/>
              <a:ext cx="4035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Times New Roman"/>
                </a:rPr>
                <a:t>pDat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69" name="CustomShape 29"/>
            <p:cNvSpPr/>
            <p:nvPr/>
          </p:nvSpPr>
          <p:spPr>
            <a:xfrm>
              <a:off x="7424280" y="4212720"/>
              <a:ext cx="561240" cy="3330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0" name="CustomShape 30"/>
          <p:cNvSpPr/>
          <p:nvPr/>
        </p:nvSpPr>
        <p:spPr>
          <a:xfrm>
            <a:off x="7676640" y="4052160"/>
            <a:ext cx="61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0000"/>
                </a:solidFill>
                <a:latin typeface="Times New Roman"/>
              </a:rPr>
              <a:t>&lt;61ff17&gt;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1" name="CustomShape 31"/>
          <p:cNvSpPr/>
          <p:nvPr/>
        </p:nvSpPr>
        <p:spPr>
          <a:xfrm rot="5400000">
            <a:off x="7147440" y="4444560"/>
            <a:ext cx="708480" cy="64476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2"/>
          <p:cNvSpPr/>
          <p:nvPr/>
        </p:nvSpPr>
        <p:spPr>
          <a:xfrm>
            <a:off x="7522200" y="3826440"/>
            <a:ext cx="85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&lt;61ff10&gt;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73" name="Group 33"/>
          <p:cNvGrpSpPr/>
          <p:nvPr/>
        </p:nvGrpSpPr>
        <p:grpSpPr>
          <a:xfrm>
            <a:off x="8161560" y="4478040"/>
            <a:ext cx="838440" cy="465840"/>
            <a:chOff x="8161560" y="4478040"/>
            <a:chExt cx="838440" cy="465840"/>
          </a:xfrm>
        </p:grpSpPr>
        <p:sp>
          <p:nvSpPr>
            <p:cNvPr id="174" name="CustomShape 34"/>
            <p:cNvSpPr/>
            <p:nvPr/>
          </p:nvSpPr>
          <p:spPr>
            <a:xfrm>
              <a:off x="8418600" y="4478040"/>
              <a:ext cx="581400" cy="307440"/>
            </a:xfrm>
            <a:prstGeom prst="rect">
              <a:avLst/>
            </a:prstGeom>
            <a:ln>
              <a:prstDash val="sysDash"/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75" name="CustomShape 35"/>
            <p:cNvSpPr/>
            <p:nvPr/>
          </p:nvSpPr>
          <p:spPr>
            <a:xfrm>
              <a:off x="8367480" y="4588920"/>
              <a:ext cx="28944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Times New Roman"/>
                </a:rPr>
                <a:t>cb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76" name="CustomShape 36"/>
            <p:cNvSpPr/>
            <p:nvPr/>
          </p:nvSpPr>
          <p:spPr>
            <a:xfrm>
              <a:off x="8161560" y="4610880"/>
              <a:ext cx="561240" cy="3330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7" name="CustomShape 37"/>
          <p:cNvSpPr/>
          <p:nvPr/>
        </p:nvSpPr>
        <p:spPr>
          <a:xfrm>
            <a:off x="8265600" y="4230000"/>
            <a:ext cx="871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38"/>
          <p:cNvSpPr/>
          <p:nvPr/>
        </p:nvSpPr>
        <p:spPr>
          <a:xfrm>
            <a:off x="8383320" y="4437000"/>
            <a:ext cx="6840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Times New Roman"/>
              </a:rPr>
              <a:t>&lt;61ff1b&gt;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9" name="CustomShape 39"/>
          <p:cNvSpPr/>
          <p:nvPr/>
        </p:nvSpPr>
        <p:spPr>
          <a:xfrm flipV="1" rot="10800000">
            <a:off x="8365680" y="5121720"/>
            <a:ext cx="271800" cy="553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40"/>
          <p:cNvSpPr/>
          <p:nvPr/>
        </p:nvSpPr>
        <p:spPr>
          <a:xfrm>
            <a:off x="7338600" y="6205680"/>
            <a:ext cx="15238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pDat-&gt;cb = </a:t>
            </a:r>
            <a:r>
              <a:rPr b="0" lang="en-US" sz="1050" spc="-1" strike="noStrike">
                <a:solidFill>
                  <a:srgbClr val="ff0000"/>
                </a:solidFill>
                <a:latin typeface="Times New Roman"/>
              </a:rPr>
              <a:t>&amp;(pDat-&gt;cb)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1" name="Line 41"/>
          <p:cNvSpPr/>
          <p:nvPr/>
        </p:nvSpPr>
        <p:spPr>
          <a:xfrm>
            <a:off x="7543800" y="5687640"/>
            <a:ext cx="7560" cy="548640"/>
          </a:xfrm>
          <a:prstGeom prst="line">
            <a:avLst/>
          </a:prstGeom>
          <a:ln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42"/>
          <p:cNvSpPr/>
          <p:nvPr/>
        </p:nvSpPr>
        <p:spPr>
          <a:xfrm>
            <a:off x="7764480" y="5697720"/>
            <a:ext cx="7560" cy="548640"/>
          </a:xfrm>
          <a:prstGeom prst="line">
            <a:avLst/>
          </a:prstGeom>
          <a:ln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43"/>
          <p:cNvSpPr/>
          <p:nvPr/>
        </p:nvSpPr>
        <p:spPr>
          <a:xfrm>
            <a:off x="7555320" y="6172200"/>
            <a:ext cx="228600" cy="0"/>
          </a:xfrm>
          <a:prstGeom prst="line">
            <a:avLst/>
          </a:prstGeom>
          <a:ln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44"/>
          <p:cNvSpPr/>
          <p:nvPr/>
        </p:nvSpPr>
        <p:spPr>
          <a:xfrm flipH="1">
            <a:off x="7569360" y="6172200"/>
            <a:ext cx="228600" cy="0"/>
          </a:xfrm>
          <a:prstGeom prst="line">
            <a:avLst/>
          </a:prstGeom>
          <a:ln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45"/>
          <p:cNvSpPr/>
          <p:nvPr/>
        </p:nvSpPr>
        <p:spPr>
          <a:xfrm>
            <a:off x="8132760" y="6578280"/>
            <a:ext cx="6948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0000"/>
                </a:solidFill>
                <a:latin typeface="Times New Roman"/>
              </a:rPr>
              <a:t>&lt;hidden&gt;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6" name="CustomShape 46"/>
          <p:cNvSpPr/>
          <p:nvPr/>
        </p:nvSpPr>
        <p:spPr>
          <a:xfrm rot="5400000">
            <a:off x="8333640" y="6405120"/>
            <a:ext cx="304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0000"/>
                </a:solidFill>
                <a:latin typeface="Symbol"/>
              </a:rPr>
              <a:t>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04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5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khai báo struct cần thiết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 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nVer; Point* Vers; 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(lst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PolyListSave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(lst,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“Polygons.dat”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PolyListFree(lst);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PolyListSave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(Polygon* t,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const 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fname){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(t == NULL || fname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FILE* fp = fopen(fname,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“wb”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(fp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nPoly = arrSize(t);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nPoly; i++){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n = t[i].nVer;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 pData = t[i].Vers;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fwrite(&amp;n,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(n), 1, fp);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fwrite(pData,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(Point), n, fp);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fclose(fp);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0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C3ADE51-F0BC-427A-8CC0-BA08C017308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06" name="CustomShape 4"/>
          <p:cNvSpPr/>
          <p:nvPr/>
        </p:nvSpPr>
        <p:spPr>
          <a:xfrm>
            <a:off x="6921720" y="1522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07" name="CustomShape 5"/>
          <p:cNvSpPr/>
          <p:nvPr/>
        </p:nvSpPr>
        <p:spPr>
          <a:xfrm>
            <a:off x="7410600" y="369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08" name="CustomShape 6"/>
          <p:cNvSpPr/>
          <p:nvPr/>
        </p:nvSpPr>
        <p:spPr>
          <a:xfrm>
            <a:off x="7410600" y="522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09" name="CustomShape 7"/>
          <p:cNvSpPr/>
          <p:nvPr/>
        </p:nvSpPr>
        <p:spPr>
          <a:xfrm>
            <a:off x="7410600" y="674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10" name="CustomShape 8"/>
          <p:cNvSpPr/>
          <p:nvPr/>
        </p:nvSpPr>
        <p:spPr>
          <a:xfrm>
            <a:off x="7410600" y="201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11" name="CustomShape 9"/>
          <p:cNvSpPr/>
          <p:nvPr/>
        </p:nvSpPr>
        <p:spPr>
          <a:xfrm>
            <a:off x="7370280" y="61848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12" name="CustomShape 10"/>
          <p:cNvSpPr/>
          <p:nvPr/>
        </p:nvSpPr>
        <p:spPr>
          <a:xfrm>
            <a:off x="8460720" y="689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13" name="CustomShape 11"/>
          <p:cNvSpPr/>
          <p:nvPr/>
        </p:nvSpPr>
        <p:spPr>
          <a:xfrm>
            <a:off x="8460720" y="856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14" name="CustomShape 12"/>
          <p:cNvSpPr/>
          <p:nvPr/>
        </p:nvSpPr>
        <p:spPr>
          <a:xfrm>
            <a:off x="8460720" y="1032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15" name="CustomShape 13"/>
          <p:cNvSpPr/>
          <p:nvPr/>
        </p:nvSpPr>
        <p:spPr>
          <a:xfrm>
            <a:off x="8460720" y="522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16" name="CustomShape 14"/>
          <p:cNvSpPr/>
          <p:nvPr/>
        </p:nvSpPr>
        <p:spPr>
          <a:xfrm>
            <a:off x="8007120" y="457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17" name="CustomShape 15"/>
          <p:cNvSpPr/>
          <p:nvPr/>
        </p:nvSpPr>
        <p:spPr>
          <a:xfrm>
            <a:off x="8460720" y="1185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18" name="CustomShape 16"/>
          <p:cNvSpPr/>
          <p:nvPr/>
        </p:nvSpPr>
        <p:spPr>
          <a:xfrm>
            <a:off x="8460720" y="1337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19" name="CustomShape 17"/>
          <p:cNvSpPr/>
          <p:nvPr/>
        </p:nvSpPr>
        <p:spPr>
          <a:xfrm>
            <a:off x="8460720" y="1490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20" name="CustomShape 18"/>
          <p:cNvSpPr/>
          <p:nvPr/>
        </p:nvSpPr>
        <p:spPr>
          <a:xfrm>
            <a:off x="8460720" y="1661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21" name="CustomShape 19"/>
          <p:cNvSpPr/>
          <p:nvPr/>
        </p:nvSpPr>
        <p:spPr>
          <a:xfrm>
            <a:off x="8639280" y="647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2" name="CustomShape 20"/>
          <p:cNvSpPr/>
          <p:nvPr/>
        </p:nvSpPr>
        <p:spPr>
          <a:xfrm>
            <a:off x="8630280" y="1290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3" name="CustomShape 21"/>
          <p:cNvSpPr/>
          <p:nvPr/>
        </p:nvSpPr>
        <p:spPr>
          <a:xfrm>
            <a:off x="7975800" y="11394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24" name="CustomShape 22"/>
          <p:cNvSpPr/>
          <p:nvPr/>
        </p:nvSpPr>
        <p:spPr>
          <a:xfrm>
            <a:off x="7975800" y="1784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25" name="CustomShape 23"/>
          <p:cNvSpPr/>
          <p:nvPr/>
        </p:nvSpPr>
        <p:spPr>
          <a:xfrm>
            <a:off x="7403040" y="3121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6" name="CustomShape 24"/>
          <p:cNvSpPr/>
          <p:nvPr/>
        </p:nvSpPr>
        <p:spPr>
          <a:xfrm flipH="1" rot="16200000">
            <a:off x="7305840" y="1255680"/>
            <a:ext cx="1076400" cy="2563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7" name="CustomShape 25"/>
          <p:cNvSpPr/>
          <p:nvPr/>
        </p:nvSpPr>
        <p:spPr>
          <a:xfrm rot="5400000">
            <a:off x="744912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28" name="CustomShape 26"/>
          <p:cNvSpPr/>
          <p:nvPr/>
        </p:nvSpPr>
        <p:spPr>
          <a:xfrm rot="5400000">
            <a:off x="717660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29" name="CustomShape 27"/>
          <p:cNvSpPr/>
          <p:nvPr/>
        </p:nvSpPr>
        <p:spPr>
          <a:xfrm rot="5400000">
            <a:off x="735480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30" name="CustomShape 28"/>
          <p:cNvSpPr/>
          <p:nvPr/>
        </p:nvSpPr>
        <p:spPr>
          <a:xfrm rot="5400000">
            <a:off x="726876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31" name="CustomShape 29"/>
          <p:cNvSpPr/>
          <p:nvPr/>
        </p:nvSpPr>
        <p:spPr>
          <a:xfrm rot="5400000">
            <a:off x="708444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32" name="CustomShape 30"/>
          <p:cNvSpPr/>
          <p:nvPr/>
        </p:nvSpPr>
        <p:spPr>
          <a:xfrm rot="5400000">
            <a:off x="681192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33" name="CustomShape 31"/>
          <p:cNvSpPr/>
          <p:nvPr/>
        </p:nvSpPr>
        <p:spPr>
          <a:xfrm rot="5400000">
            <a:off x="699012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34" name="CustomShape 32"/>
          <p:cNvSpPr/>
          <p:nvPr/>
        </p:nvSpPr>
        <p:spPr>
          <a:xfrm rot="5400000">
            <a:off x="690408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35" name="CustomShape 33"/>
          <p:cNvSpPr/>
          <p:nvPr/>
        </p:nvSpPr>
        <p:spPr>
          <a:xfrm>
            <a:off x="7384320" y="2147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36" name="CustomShape 34"/>
          <p:cNvSpPr/>
          <p:nvPr/>
        </p:nvSpPr>
        <p:spPr>
          <a:xfrm rot="5400000">
            <a:off x="6705360" y="2472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37" name="CustomShape 35"/>
          <p:cNvSpPr/>
          <p:nvPr/>
        </p:nvSpPr>
        <p:spPr>
          <a:xfrm rot="5400000">
            <a:off x="6432840" y="2472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38" name="CustomShape 36"/>
          <p:cNvSpPr/>
          <p:nvPr/>
        </p:nvSpPr>
        <p:spPr>
          <a:xfrm rot="5400000">
            <a:off x="6611400" y="2472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39" name="CustomShape 37"/>
          <p:cNvSpPr/>
          <p:nvPr/>
        </p:nvSpPr>
        <p:spPr>
          <a:xfrm rot="5400000">
            <a:off x="6525000" y="2472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40" name="CustomShape 38"/>
          <p:cNvSpPr/>
          <p:nvPr/>
        </p:nvSpPr>
        <p:spPr>
          <a:xfrm rot="5400000">
            <a:off x="6340680" y="2472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41" name="CustomShape 39"/>
          <p:cNvSpPr/>
          <p:nvPr/>
        </p:nvSpPr>
        <p:spPr>
          <a:xfrm rot="5400000">
            <a:off x="6068160" y="2472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42" name="CustomShape 40"/>
          <p:cNvSpPr/>
          <p:nvPr/>
        </p:nvSpPr>
        <p:spPr>
          <a:xfrm rot="5400000">
            <a:off x="6246720" y="2472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43" name="CustomShape 41"/>
          <p:cNvSpPr/>
          <p:nvPr/>
        </p:nvSpPr>
        <p:spPr>
          <a:xfrm rot="5400000">
            <a:off x="6160320" y="2472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44" name="CustomShape 42"/>
          <p:cNvSpPr/>
          <p:nvPr/>
        </p:nvSpPr>
        <p:spPr>
          <a:xfrm>
            <a:off x="6640560" y="21412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45" name="CustomShape 43"/>
          <p:cNvSpPr/>
          <p:nvPr/>
        </p:nvSpPr>
        <p:spPr>
          <a:xfrm>
            <a:off x="5853600" y="21452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46" name="CustomShape 44"/>
          <p:cNvSpPr/>
          <p:nvPr/>
        </p:nvSpPr>
        <p:spPr>
          <a:xfrm rot="5400000">
            <a:off x="596268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47" name="CustomShape 45"/>
          <p:cNvSpPr/>
          <p:nvPr/>
        </p:nvSpPr>
        <p:spPr>
          <a:xfrm rot="5400000">
            <a:off x="568980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48" name="CustomShape 46"/>
          <p:cNvSpPr/>
          <p:nvPr/>
        </p:nvSpPr>
        <p:spPr>
          <a:xfrm rot="5400000">
            <a:off x="586836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49" name="CustomShape 47"/>
          <p:cNvSpPr/>
          <p:nvPr/>
        </p:nvSpPr>
        <p:spPr>
          <a:xfrm rot="5400000">
            <a:off x="578196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50" name="CustomShape 48"/>
          <p:cNvSpPr/>
          <p:nvPr/>
        </p:nvSpPr>
        <p:spPr>
          <a:xfrm rot="5400000">
            <a:off x="559800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51" name="CustomShape 49"/>
          <p:cNvSpPr/>
          <p:nvPr/>
        </p:nvSpPr>
        <p:spPr>
          <a:xfrm rot="5400000">
            <a:off x="532512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52" name="CustomShape 50"/>
          <p:cNvSpPr/>
          <p:nvPr/>
        </p:nvSpPr>
        <p:spPr>
          <a:xfrm rot="5400000">
            <a:off x="550368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53" name="CustomShape 51"/>
          <p:cNvSpPr/>
          <p:nvPr/>
        </p:nvSpPr>
        <p:spPr>
          <a:xfrm rot="5400000">
            <a:off x="5417280" y="2468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54" name="CustomShape 52"/>
          <p:cNvSpPr/>
          <p:nvPr/>
        </p:nvSpPr>
        <p:spPr>
          <a:xfrm>
            <a:off x="7329240" y="2328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5" name="CustomShape 53"/>
          <p:cNvSpPr/>
          <p:nvPr/>
        </p:nvSpPr>
        <p:spPr>
          <a:xfrm>
            <a:off x="6986160" y="2325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6" name="CustomShape 54"/>
          <p:cNvSpPr/>
          <p:nvPr/>
        </p:nvSpPr>
        <p:spPr>
          <a:xfrm>
            <a:off x="6605280" y="2325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7" name="CustomShape 55"/>
          <p:cNvSpPr/>
          <p:nvPr/>
        </p:nvSpPr>
        <p:spPr>
          <a:xfrm>
            <a:off x="6243480" y="2328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8" name="CustomShape 56"/>
          <p:cNvSpPr/>
          <p:nvPr/>
        </p:nvSpPr>
        <p:spPr>
          <a:xfrm>
            <a:off x="5871960" y="2328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9" name="CustomShape 57"/>
          <p:cNvSpPr/>
          <p:nvPr/>
        </p:nvSpPr>
        <p:spPr>
          <a:xfrm>
            <a:off x="5500440" y="2325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0" name="CustomShape 58"/>
          <p:cNvSpPr/>
          <p:nvPr/>
        </p:nvSpPr>
        <p:spPr>
          <a:xfrm>
            <a:off x="8458920" y="1999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61" name="CustomShape 59"/>
          <p:cNvSpPr/>
          <p:nvPr/>
        </p:nvSpPr>
        <p:spPr>
          <a:xfrm>
            <a:off x="8458920" y="216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62" name="CustomShape 60"/>
          <p:cNvSpPr/>
          <p:nvPr/>
        </p:nvSpPr>
        <p:spPr>
          <a:xfrm>
            <a:off x="8458920" y="2332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63" name="CustomShape 61"/>
          <p:cNvSpPr/>
          <p:nvPr/>
        </p:nvSpPr>
        <p:spPr>
          <a:xfrm>
            <a:off x="8458920" y="1831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64" name="CustomShape 62"/>
          <p:cNvSpPr/>
          <p:nvPr/>
        </p:nvSpPr>
        <p:spPr>
          <a:xfrm>
            <a:off x="8456040" y="2503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65" name="CustomShape 63"/>
          <p:cNvSpPr/>
          <p:nvPr/>
        </p:nvSpPr>
        <p:spPr>
          <a:xfrm>
            <a:off x="8456040" y="2678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66" name="CustomShape 64"/>
          <p:cNvSpPr/>
          <p:nvPr/>
        </p:nvSpPr>
        <p:spPr>
          <a:xfrm>
            <a:off x="8439840" y="233712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7" name="CustomShape 65"/>
          <p:cNvSpPr/>
          <p:nvPr/>
        </p:nvSpPr>
        <p:spPr>
          <a:xfrm rot="10800000">
            <a:off x="7871040" y="2263320"/>
            <a:ext cx="567000" cy="2278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8" name="CustomShape 66"/>
          <p:cNvSpPr/>
          <p:nvPr/>
        </p:nvSpPr>
        <p:spPr>
          <a:xfrm>
            <a:off x="8631360" y="182844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69" name="CustomShape 67"/>
          <p:cNvSpPr/>
          <p:nvPr/>
        </p:nvSpPr>
        <p:spPr>
          <a:xfrm rot="5400000">
            <a:off x="750312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70" name="CustomShape 68"/>
          <p:cNvSpPr/>
          <p:nvPr/>
        </p:nvSpPr>
        <p:spPr>
          <a:xfrm rot="5400000">
            <a:off x="723060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71" name="CustomShape 69"/>
          <p:cNvSpPr/>
          <p:nvPr/>
        </p:nvSpPr>
        <p:spPr>
          <a:xfrm rot="5400000">
            <a:off x="740916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72" name="CustomShape 70"/>
          <p:cNvSpPr/>
          <p:nvPr/>
        </p:nvSpPr>
        <p:spPr>
          <a:xfrm rot="5400000">
            <a:off x="732276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73" name="CustomShape 71"/>
          <p:cNvSpPr/>
          <p:nvPr/>
        </p:nvSpPr>
        <p:spPr>
          <a:xfrm rot="5400000">
            <a:off x="713844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74" name="CustomShape 72"/>
          <p:cNvSpPr/>
          <p:nvPr/>
        </p:nvSpPr>
        <p:spPr>
          <a:xfrm rot="5400000">
            <a:off x="686592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75" name="CustomShape 73"/>
          <p:cNvSpPr/>
          <p:nvPr/>
        </p:nvSpPr>
        <p:spPr>
          <a:xfrm rot="5400000">
            <a:off x="704448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76" name="CustomShape 74"/>
          <p:cNvSpPr/>
          <p:nvPr/>
        </p:nvSpPr>
        <p:spPr>
          <a:xfrm rot="5400000">
            <a:off x="695808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77" name="CustomShape 75"/>
          <p:cNvSpPr/>
          <p:nvPr/>
        </p:nvSpPr>
        <p:spPr>
          <a:xfrm>
            <a:off x="7438320" y="27277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78" name="CustomShape 76"/>
          <p:cNvSpPr/>
          <p:nvPr/>
        </p:nvSpPr>
        <p:spPr>
          <a:xfrm rot="5400000">
            <a:off x="6759720" y="30524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79" name="CustomShape 77"/>
          <p:cNvSpPr/>
          <p:nvPr/>
        </p:nvSpPr>
        <p:spPr>
          <a:xfrm rot="5400000">
            <a:off x="6487200" y="30524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80" name="CustomShape 78"/>
          <p:cNvSpPr/>
          <p:nvPr/>
        </p:nvSpPr>
        <p:spPr>
          <a:xfrm rot="5400000">
            <a:off x="6665400" y="30524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81" name="CustomShape 79"/>
          <p:cNvSpPr/>
          <p:nvPr/>
        </p:nvSpPr>
        <p:spPr>
          <a:xfrm rot="5400000">
            <a:off x="6579000" y="30524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82" name="CustomShape 80"/>
          <p:cNvSpPr/>
          <p:nvPr/>
        </p:nvSpPr>
        <p:spPr>
          <a:xfrm rot="5400000">
            <a:off x="6395040" y="30524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83" name="CustomShape 81"/>
          <p:cNvSpPr/>
          <p:nvPr/>
        </p:nvSpPr>
        <p:spPr>
          <a:xfrm rot="5400000">
            <a:off x="6122520" y="30524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84" name="CustomShape 82"/>
          <p:cNvSpPr/>
          <p:nvPr/>
        </p:nvSpPr>
        <p:spPr>
          <a:xfrm rot="5400000">
            <a:off x="6300720" y="30524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85" name="CustomShape 83"/>
          <p:cNvSpPr/>
          <p:nvPr/>
        </p:nvSpPr>
        <p:spPr>
          <a:xfrm rot="5400000">
            <a:off x="6214680" y="30524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86" name="CustomShape 84"/>
          <p:cNvSpPr/>
          <p:nvPr/>
        </p:nvSpPr>
        <p:spPr>
          <a:xfrm>
            <a:off x="6694920" y="27216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87" name="CustomShape 85"/>
          <p:cNvSpPr/>
          <p:nvPr/>
        </p:nvSpPr>
        <p:spPr>
          <a:xfrm>
            <a:off x="5907600" y="2725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88" name="CustomShape 86"/>
          <p:cNvSpPr/>
          <p:nvPr/>
        </p:nvSpPr>
        <p:spPr>
          <a:xfrm rot="5400000">
            <a:off x="601668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89" name="CustomShape 87"/>
          <p:cNvSpPr/>
          <p:nvPr/>
        </p:nvSpPr>
        <p:spPr>
          <a:xfrm rot="5400000">
            <a:off x="574416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90" name="CustomShape 88"/>
          <p:cNvSpPr/>
          <p:nvPr/>
        </p:nvSpPr>
        <p:spPr>
          <a:xfrm rot="5400000">
            <a:off x="592236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91" name="CustomShape 89"/>
          <p:cNvSpPr/>
          <p:nvPr/>
        </p:nvSpPr>
        <p:spPr>
          <a:xfrm rot="5400000">
            <a:off x="583632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92" name="CustomShape 90"/>
          <p:cNvSpPr/>
          <p:nvPr/>
        </p:nvSpPr>
        <p:spPr>
          <a:xfrm rot="5400000">
            <a:off x="565200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93" name="CustomShape 91"/>
          <p:cNvSpPr/>
          <p:nvPr/>
        </p:nvSpPr>
        <p:spPr>
          <a:xfrm rot="5400000">
            <a:off x="537948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94" name="CustomShape 92"/>
          <p:cNvSpPr/>
          <p:nvPr/>
        </p:nvSpPr>
        <p:spPr>
          <a:xfrm rot="5400000">
            <a:off x="555768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95" name="CustomShape 93"/>
          <p:cNvSpPr/>
          <p:nvPr/>
        </p:nvSpPr>
        <p:spPr>
          <a:xfrm rot="5400000">
            <a:off x="5471640" y="3049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96" name="CustomShape 94"/>
          <p:cNvSpPr/>
          <p:nvPr/>
        </p:nvSpPr>
        <p:spPr>
          <a:xfrm>
            <a:off x="7383240" y="2908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7" name="CustomShape 95"/>
          <p:cNvSpPr/>
          <p:nvPr/>
        </p:nvSpPr>
        <p:spPr>
          <a:xfrm>
            <a:off x="7040520" y="29062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8" name="CustomShape 96"/>
          <p:cNvSpPr/>
          <p:nvPr/>
        </p:nvSpPr>
        <p:spPr>
          <a:xfrm>
            <a:off x="6659280" y="29062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9" name="CustomShape 97"/>
          <p:cNvSpPr/>
          <p:nvPr/>
        </p:nvSpPr>
        <p:spPr>
          <a:xfrm>
            <a:off x="6297480" y="2908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0" name="CustomShape 98"/>
          <p:cNvSpPr/>
          <p:nvPr/>
        </p:nvSpPr>
        <p:spPr>
          <a:xfrm>
            <a:off x="5925960" y="2908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1" name="CustomShape 99"/>
          <p:cNvSpPr/>
          <p:nvPr/>
        </p:nvSpPr>
        <p:spPr>
          <a:xfrm>
            <a:off x="5554440" y="29062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2" name="CustomShape 100"/>
          <p:cNvSpPr/>
          <p:nvPr/>
        </p:nvSpPr>
        <p:spPr>
          <a:xfrm rot="5400000">
            <a:off x="5288760" y="3053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03" name="CustomShape 101"/>
          <p:cNvSpPr/>
          <p:nvPr/>
        </p:nvSpPr>
        <p:spPr>
          <a:xfrm rot="5400000">
            <a:off x="5196960" y="3053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04" name="CustomShape 102"/>
          <p:cNvSpPr/>
          <p:nvPr/>
        </p:nvSpPr>
        <p:spPr>
          <a:xfrm rot="5400000">
            <a:off x="4924080" y="3053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05" name="CustomShape 103"/>
          <p:cNvSpPr/>
          <p:nvPr/>
        </p:nvSpPr>
        <p:spPr>
          <a:xfrm rot="5400000">
            <a:off x="5102640" y="3053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06" name="CustomShape 104"/>
          <p:cNvSpPr/>
          <p:nvPr/>
        </p:nvSpPr>
        <p:spPr>
          <a:xfrm rot="5400000">
            <a:off x="5016240" y="3053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07" name="CustomShape 105"/>
          <p:cNvSpPr/>
          <p:nvPr/>
        </p:nvSpPr>
        <p:spPr>
          <a:xfrm>
            <a:off x="5099400" y="2910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8" name="CustomShape 106"/>
          <p:cNvSpPr/>
          <p:nvPr/>
        </p:nvSpPr>
        <p:spPr>
          <a:xfrm>
            <a:off x="5149080" y="27273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&lt;424&gt;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09" name="CustomShape 107"/>
          <p:cNvSpPr/>
          <p:nvPr/>
        </p:nvSpPr>
        <p:spPr>
          <a:xfrm rot="5400000">
            <a:off x="4835880" y="3053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10" name="CustomShape 108"/>
          <p:cNvSpPr/>
          <p:nvPr/>
        </p:nvSpPr>
        <p:spPr>
          <a:xfrm rot="5400000">
            <a:off x="4563360" y="3053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11" name="CustomShape 109"/>
          <p:cNvSpPr/>
          <p:nvPr/>
        </p:nvSpPr>
        <p:spPr>
          <a:xfrm rot="5400000">
            <a:off x="4741560" y="3053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12" name="CustomShape 110"/>
          <p:cNvSpPr/>
          <p:nvPr/>
        </p:nvSpPr>
        <p:spPr>
          <a:xfrm rot="5400000">
            <a:off x="4655520" y="30538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13" name="CustomShape 111"/>
          <p:cNvSpPr/>
          <p:nvPr/>
        </p:nvSpPr>
        <p:spPr>
          <a:xfrm>
            <a:off x="4738320" y="2910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4" name="CustomShape 112"/>
          <p:cNvSpPr/>
          <p:nvPr/>
        </p:nvSpPr>
        <p:spPr>
          <a:xfrm>
            <a:off x="8459280" y="3016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15" name="CustomShape 113"/>
          <p:cNvSpPr/>
          <p:nvPr/>
        </p:nvSpPr>
        <p:spPr>
          <a:xfrm>
            <a:off x="8459280" y="3183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16" name="CustomShape 114"/>
          <p:cNvSpPr/>
          <p:nvPr/>
        </p:nvSpPr>
        <p:spPr>
          <a:xfrm>
            <a:off x="8459280" y="3350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17" name="CustomShape 115"/>
          <p:cNvSpPr/>
          <p:nvPr/>
        </p:nvSpPr>
        <p:spPr>
          <a:xfrm>
            <a:off x="8459280" y="2849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18" name="CustomShape 116"/>
          <p:cNvSpPr/>
          <p:nvPr/>
        </p:nvSpPr>
        <p:spPr>
          <a:xfrm>
            <a:off x="8456400" y="3521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19" name="CustomShape 117"/>
          <p:cNvSpPr/>
          <p:nvPr/>
        </p:nvSpPr>
        <p:spPr>
          <a:xfrm>
            <a:off x="8456400" y="3695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20" name="CustomShape 118"/>
          <p:cNvSpPr/>
          <p:nvPr/>
        </p:nvSpPr>
        <p:spPr>
          <a:xfrm>
            <a:off x="8440200" y="335484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21" name="CustomShape 119"/>
          <p:cNvSpPr/>
          <p:nvPr/>
        </p:nvSpPr>
        <p:spPr>
          <a:xfrm>
            <a:off x="8631720" y="28458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22" name="CustomShape 120"/>
          <p:cNvSpPr/>
          <p:nvPr/>
        </p:nvSpPr>
        <p:spPr>
          <a:xfrm>
            <a:off x="7984800" y="28008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&lt;84&gt;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3" name="CustomShape 121"/>
          <p:cNvSpPr/>
          <p:nvPr/>
        </p:nvSpPr>
        <p:spPr>
          <a:xfrm rot="10800000">
            <a:off x="7925400" y="2843280"/>
            <a:ext cx="513000" cy="665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4" name="CustomShape 122"/>
          <p:cNvSpPr/>
          <p:nvPr/>
        </p:nvSpPr>
        <p:spPr>
          <a:xfrm rot="5400000">
            <a:off x="749160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25" name="CustomShape 123"/>
          <p:cNvSpPr/>
          <p:nvPr/>
        </p:nvSpPr>
        <p:spPr>
          <a:xfrm rot="5400000">
            <a:off x="721908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26" name="CustomShape 124"/>
          <p:cNvSpPr/>
          <p:nvPr/>
        </p:nvSpPr>
        <p:spPr>
          <a:xfrm rot="5400000">
            <a:off x="739728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27" name="CustomShape 125"/>
          <p:cNvSpPr/>
          <p:nvPr/>
        </p:nvSpPr>
        <p:spPr>
          <a:xfrm rot="5400000">
            <a:off x="731124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28" name="CustomShape 126"/>
          <p:cNvSpPr/>
          <p:nvPr/>
        </p:nvSpPr>
        <p:spPr>
          <a:xfrm rot="5400000">
            <a:off x="712692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29" name="CustomShape 127"/>
          <p:cNvSpPr/>
          <p:nvPr/>
        </p:nvSpPr>
        <p:spPr>
          <a:xfrm rot="5400000">
            <a:off x="685440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30" name="CustomShape 128"/>
          <p:cNvSpPr/>
          <p:nvPr/>
        </p:nvSpPr>
        <p:spPr>
          <a:xfrm rot="5400000">
            <a:off x="703260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31" name="CustomShape 129"/>
          <p:cNvSpPr/>
          <p:nvPr/>
        </p:nvSpPr>
        <p:spPr>
          <a:xfrm rot="5400000">
            <a:off x="694656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32" name="CustomShape 130"/>
          <p:cNvSpPr/>
          <p:nvPr/>
        </p:nvSpPr>
        <p:spPr>
          <a:xfrm>
            <a:off x="7426800" y="32594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33" name="CustomShape 131"/>
          <p:cNvSpPr/>
          <p:nvPr/>
        </p:nvSpPr>
        <p:spPr>
          <a:xfrm rot="5400000">
            <a:off x="6747840" y="35841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34" name="CustomShape 132"/>
          <p:cNvSpPr/>
          <p:nvPr/>
        </p:nvSpPr>
        <p:spPr>
          <a:xfrm rot="5400000">
            <a:off x="6475320" y="35841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35" name="CustomShape 133"/>
          <p:cNvSpPr/>
          <p:nvPr/>
        </p:nvSpPr>
        <p:spPr>
          <a:xfrm rot="5400000">
            <a:off x="6653880" y="35841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36" name="CustomShape 134"/>
          <p:cNvSpPr/>
          <p:nvPr/>
        </p:nvSpPr>
        <p:spPr>
          <a:xfrm rot="5400000">
            <a:off x="6567480" y="35841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37" name="CustomShape 135"/>
          <p:cNvSpPr/>
          <p:nvPr/>
        </p:nvSpPr>
        <p:spPr>
          <a:xfrm rot="5400000">
            <a:off x="6383160" y="35841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38" name="CustomShape 136"/>
          <p:cNvSpPr/>
          <p:nvPr/>
        </p:nvSpPr>
        <p:spPr>
          <a:xfrm rot="5400000">
            <a:off x="6110640" y="35841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39" name="CustomShape 137"/>
          <p:cNvSpPr/>
          <p:nvPr/>
        </p:nvSpPr>
        <p:spPr>
          <a:xfrm rot="5400000">
            <a:off x="6289200" y="35841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40" name="CustomShape 138"/>
          <p:cNvSpPr/>
          <p:nvPr/>
        </p:nvSpPr>
        <p:spPr>
          <a:xfrm rot="5400000">
            <a:off x="6202800" y="35841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41" name="CustomShape 139"/>
          <p:cNvSpPr/>
          <p:nvPr/>
        </p:nvSpPr>
        <p:spPr>
          <a:xfrm>
            <a:off x="6683040" y="32533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42" name="CustomShape 140"/>
          <p:cNvSpPr/>
          <p:nvPr/>
        </p:nvSpPr>
        <p:spPr>
          <a:xfrm>
            <a:off x="5896080" y="32572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43" name="CustomShape 141"/>
          <p:cNvSpPr/>
          <p:nvPr/>
        </p:nvSpPr>
        <p:spPr>
          <a:xfrm rot="5400000">
            <a:off x="600480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44" name="CustomShape 142"/>
          <p:cNvSpPr/>
          <p:nvPr/>
        </p:nvSpPr>
        <p:spPr>
          <a:xfrm rot="5400000">
            <a:off x="573228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45" name="CustomShape 143"/>
          <p:cNvSpPr/>
          <p:nvPr/>
        </p:nvSpPr>
        <p:spPr>
          <a:xfrm rot="5400000">
            <a:off x="591084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46" name="CustomShape 144"/>
          <p:cNvSpPr/>
          <p:nvPr/>
        </p:nvSpPr>
        <p:spPr>
          <a:xfrm rot="5400000">
            <a:off x="582444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47" name="CustomShape 145"/>
          <p:cNvSpPr/>
          <p:nvPr/>
        </p:nvSpPr>
        <p:spPr>
          <a:xfrm rot="5400000">
            <a:off x="564012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48" name="CustomShape 146"/>
          <p:cNvSpPr/>
          <p:nvPr/>
        </p:nvSpPr>
        <p:spPr>
          <a:xfrm rot="5400000">
            <a:off x="536760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49" name="CustomShape 147"/>
          <p:cNvSpPr/>
          <p:nvPr/>
        </p:nvSpPr>
        <p:spPr>
          <a:xfrm rot="5400000">
            <a:off x="554616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50" name="CustomShape 148"/>
          <p:cNvSpPr/>
          <p:nvPr/>
        </p:nvSpPr>
        <p:spPr>
          <a:xfrm rot="5400000">
            <a:off x="5459760" y="3580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51" name="CustomShape 149"/>
          <p:cNvSpPr/>
          <p:nvPr/>
        </p:nvSpPr>
        <p:spPr>
          <a:xfrm>
            <a:off x="7371720" y="34401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2" name="CustomShape 150"/>
          <p:cNvSpPr/>
          <p:nvPr/>
        </p:nvSpPr>
        <p:spPr>
          <a:xfrm>
            <a:off x="7028640" y="3438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3" name="CustomShape 151"/>
          <p:cNvSpPr/>
          <p:nvPr/>
        </p:nvSpPr>
        <p:spPr>
          <a:xfrm>
            <a:off x="6647760" y="3438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4" name="CustomShape 152"/>
          <p:cNvSpPr/>
          <p:nvPr/>
        </p:nvSpPr>
        <p:spPr>
          <a:xfrm>
            <a:off x="6285600" y="34401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5" name="CustomShape 153"/>
          <p:cNvSpPr/>
          <p:nvPr/>
        </p:nvSpPr>
        <p:spPr>
          <a:xfrm>
            <a:off x="5914440" y="34401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6" name="CustomShape 154"/>
          <p:cNvSpPr/>
          <p:nvPr/>
        </p:nvSpPr>
        <p:spPr>
          <a:xfrm>
            <a:off x="5542920" y="3438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7" name="CustomShape 155"/>
          <p:cNvSpPr/>
          <p:nvPr/>
        </p:nvSpPr>
        <p:spPr>
          <a:xfrm rot="5400000">
            <a:off x="5277240" y="35856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58" name="CustomShape 156"/>
          <p:cNvSpPr/>
          <p:nvPr/>
        </p:nvSpPr>
        <p:spPr>
          <a:xfrm rot="5400000">
            <a:off x="5185080" y="35856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59" name="CustomShape 157"/>
          <p:cNvSpPr/>
          <p:nvPr/>
        </p:nvSpPr>
        <p:spPr>
          <a:xfrm rot="5400000">
            <a:off x="4912560" y="35856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60" name="CustomShape 158"/>
          <p:cNvSpPr/>
          <p:nvPr/>
        </p:nvSpPr>
        <p:spPr>
          <a:xfrm rot="5400000">
            <a:off x="5090760" y="35856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61" name="CustomShape 159"/>
          <p:cNvSpPr/>
          <p:nvPr/>
        </p:nvSpPr>
        <p:spPr>
          <a:xfrm rot="5400000">
            <a:off x="5004720" y="35856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62" name="CustomShape 160"/>
          <p:cNvSpPr/>
          <p:nvPr/>
        </p:nvSpPr>
        <p:spPr>
          <a:xfrm>
            <a:off x="5087520" y="34426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3" name="CustomShape 161"/>
          <p:cNvSpPr/>
          <p:nvPr/>
        </p:nvSpPr>
        <p:spPr>
          <a:xfrm>
            <a:off x="5137560" y="32590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&lt;524&gt;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64" name="CustomShape 162"/>
          <p:cNvSpPr/>
          <p:nvPr/>
        </p:nvSpPr>
        <p:spPr>
          <a:xfrm rot="5400000">
            <a:off x="4824000" y="35856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65" name="CustomShape 163"/>
          <p:cNvSpPr/>
          <p:nvPr/>
        </p:nvSpPr>
        <p:spPr>
          <a:xfrm rot="5400000">
            <a:off x="4551480" y="35856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66" name="CustomShape 164"/>
          <p:cNvSpPr/>
          <p:nvPr/>
        </p:nvSpPr>
        <p:spPr>
          <a:xfrm rot="5400000">
            <a:off x="4730040" y="35856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67" name="CustomShape 165"/>
          <p:cNvSpPr/>
          <p:nvPr/>
        </p:nvSpPr>
        <p:spPr>
          <a:xfrm rot="5400000">
            <a:off x="4643640" y="35856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68" name="CustomShape 166"/>
          <p:cNvSpPr/>
          <p:nvPr/>
        </p:nvSpPr>
        <p:spPr>
          <a:xfrm>
            <a:off x="4726800" y="34426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9" name="CustomShape 167"/>
          <p:cNvSpPr/>
          <p:nvPr/>
        </p:nvSpPr>
        <p:spPr>
          <a:xfrm rot="5400000">
            <a:off x="4460040" y="3580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70" name="CustomShape 168"/>
          <p:cNvSpPr/>
          <p:nvPr/>
        </p:nvSpPr>
        <p:spPr>
          <a:xfrm rot="5400000">
            <a:off x="4187160" y="3580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71" name="CustomShape 169"/>
          <p:cNvSpPr/>
          <p:nvPr/>
        </p:nvSpPr>
        <p:spPr>
          <a:xfrm rot="5400000">
            <a:off x="4365720" y="3580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72" name="CustomShape 170"/>
          <p:cNvSpPr/>
          <p:nvPr/>
        </p:nvSpPr>
        <p:spPr>
          <a:xfrm rot="5400000">
            <a:off x="4279320" y="3580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73" name="CustomShape 171"/>
          <p:cNvSpPr/>
          <p:nvPr/>
        </p:nvSpPr>
        <p:spPr>
          <a:xfrm>
            <a:off x="4362480" y="3437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4" name="CustomShape 172"/>
          <p:cNvSpPr/>
          <p:nvPr/>
        </p:nvSpPr>
        <p:spPr>
          <a:xfrm rot="5400000">
            <a:off x="4098960" y="3580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75" name="CustomShape 173"/>
          <p:cNvSpPr/>
          <p:nvPr/>
        </p:nvSpPr>
        <p:spPr>
          <a:xfrm rot="5400000">
            <a:off x="3826440" y="3580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76" name="CustomShape 174"/>
          <p:cNvSpPr/>
          <p:nvPr/>
        </p:nvSpPr>
        <p:spPr>
          <a:xfrm rot="5400000">
            <a:off x="4004640" y="3580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77" name="CustomShape 175"/>
          <p:cNvSpPr/>
          <p:nvPr/>
        </p:nvSpPr>
        <p:spPr>
          <a:xfrm rot="5400000">
            <a:off x="3918600" y="3580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78" name="CustomShape 176"/>
          <p:cNvSpPr/>
          <p:nvPr/>
        </p:nvSpPr>
        <p:spPr>
          <a:xfrm>
            <a:off x="4001400" y="3437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9" name="CustomShape 177"/>
          <p:cNvSpPr/>
          <p:nvPr/>
        </p:nvSpPr>
        <p:spPr>
          <a:xfrm>
            <a:off x="4395600" y="32601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&lt;530&gt;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80" name="CustomShape 178"/>
          <p:cNvSpPr/>
          <p:nvPr/>
        </p:nvSpPr>
        <p:spPr>
          <a:xfrm>
            <a:off x="8452800" y="4030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81" name="CustomShape 179"/>
          <p:cNvSpPr/>
          <p:nvPr/>
        </p:nvSpPr>
        <p:spPr>
          <a:xfrm>
            <a:off x="8452800" y="41976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82" name="CustomShape 180"/>
          <p:cNvSpPr/>
          <p:nvPr/>
        </p:nvSpPr>
        <p:spPr>
          <a:xfrm>
            <a:off x="8452800" y="4363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83" name="CustomShape 181"/>
          <p:cNvSpPr/>
          <p:nvPr/>
        </p:nvSpPr>
        <p:spPr>
          <a:xfrm>
            <a:off x="8452800" y="3862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84" name="CustomShape 182"/>
          <p:cNvSpPr/>
          <p:nvPr/>
        </p:nvSpPr>
        <p:spPr>
          <a:xfrm>
            <a:off x="8449560" y="4534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85" name="CustomShape 183"/>
          <p:cNvSpPr/>
          <p:nvPr/>
        </p:nvSpPr>
        <p:spPr>
          <a:xfrm>
            <a:off x="8449560" y="4709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86" name="CustomShape 184"/>
          <p:cNvSpPr/>
          <p:nvPr/>
        </p:nvSpPr>
        <p:spPr>
          <a:xfrm>
            <a:off x="8433360" y="436824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87" name="CustomShape 185"/>
          <p:cNvSpPr/>
          <p:nvPr/>
        </p:nvSpPr>
        <p:spPr>
          <a:xfrm>
            <a:off x="8624880" y="38592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88" name="CustomShape 186"/>
          <p:cNvSpPr/>
          <p:nvPr/>
        </p:nvSpPr>
        <p:spPr>
          <a:xfrm>
            <a:off x="7988400" y="3814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89" name="CustomShape 187"/>
          <p:cNvSpPr/>
          <p:nvPr/>
        </p:nvSpPr>
        <p:spPr>
          <a:xfrm rot="10800000">
            <a:off x="7913160" y="3375360"/>
            <a:ext cx="518400" cy="1146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0" name="CustomShape 188"/>
          <p:cNvSpPr/>
          <p:nvPr/>
        </p:nvSpPr>
        <p:spPr>
          <a:xfrm>
            <a:off x="6252120" y="10098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&lt;40&gt;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1" name="CustomShape 189"/>
          <p:cNvSpPr/>
          <p:nvPr/>
        </p:nvSpPr>
        <p:spPr>
          <a:xfrm>
            <a:off x="6741000" y="1226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92" name="CustomShape 190"/>
          <p:cNvSpPr/>
          <p:nvPr/>
        </p:nvSpPr>
        <p:spPr>
          <a:xfrm>
            <a:off x="6741000" y="1379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93" name="CustomShape 191"/>
          <p:cNvSpPr/>
          <p:nvPr/>
        </p:nvSpPr>
        <p:spPr>
          <a:xfrm>
            <a:off x="6741000" y="1531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94" name="CustomShape 192"/>
          <p:cNvSpPr/>
          <p:nvPr/>
        </p:nvSpPr>
        <p:spPr>
          <a:xfrm>
            <a:off x="6741000" y="1059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95" name="CustomShape 193"/>
          <p:cNvSpPr/>
          <p:nvPr/>
        </p:nvSpPr>
        <p:spPr>
          <a:xfrm>
            <a:off x="6700320" y="1475640"/>
            <a:ext cx="223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6" name="CustomShape 194"/>
          <p:cNvSpPr/>
          <p:nvPr/>
        </p:nvSpPr>
        <p:spPr>
          <a:xfrm>
            <a:off x="6733440" y="11696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7" name="CustomShape 195"/>
          <p:cNvSpPr/>
          <p:nvPr/>
        </p:nvSpPr>
        <p:spPr>
          <a:xfrm>
            <a:off x="7407720" y="1354320"/>
            <a:ext cx="564120" cy="5680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8" name="CustomShape 196"/>
          <p:cNvSpPr/>
          <p:nvPr/>
        </p:nvSpPr>
        <p:spPr>
          <a:xfrm>
            <a:off x="6336360" y="5334120"/>
            <a:ext cx="1283400" cy="118224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99" name="CustomShape 197"/>
          <p:cNvSpPr/>
          <p:nvPr/>
        </p:nvSpPr>
        <p:spPr>
          <a:xfrm>
            <a:off x="6386400" y="5371920"/>
            <a:ext cx="810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3000555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00" name="CustomShape 198"/>
          <p:cNvSpPr/>
          <p:nvPr/>
        </p:nvSpPr>
        <p:spPr>
          <a:xfrm>
            <a:off x="6383160" y="5726520"/>
            <a:ext cx="990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400055550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01" name="CustomShape 199"/>
          <p:cNvSpPr/>
          <p:nvPr/>
        </p:nvSpPr>
        <p:spPr>
          <a:xfrm>
            <a:off x="6382080" y="6095880"/>
            <a:ext cx="1162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50005115550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02" name="CustomShape 200"/>
          <p:cNvSpPr/>
          <p:nvPr/>
        </p:nvSpPr>
        <p:spPr>
          <a:xfrm>
            <a:off x="4617000" y="428616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&lt;600&gt;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03" name="CustomShape 201"/>
          <p:cNvSpPr/>
          <p:nvPr/>
        </p:nvSpPr>
        <p:spPr>
          <a:xfrm>
            <a:off x="5140800" y="4503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04" name="CustomShape 202"/>
          <p:cNvSpPr/>
          <p:nvPr/>
        </p:nvSpPr>
        <p:spPr>
          <a:xfrm>
            <a:off x="5140800" y="4655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05" name="CustomShape 203"/>
          <p:cNvSpPr/>
          <p:nvPr/>
        </p:nvSpPr>
        <p:spPr>
          <a:xfrm>
            <a:off x="5140800" y="4808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06" name="CustomShape 204"/>
          <p:cNvSpPr/>
          <p:nvPr/>
        </p:nvSpPr>
        <p:spPr>
          <a:xfrm>
            <a:off x="5140800" y="4335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07" name="CustomShape 205"/>
          <p:cNvSpPr/>
          <p:nvPr/>
        </p:nvSpPr>
        <p:spPr>
          <a:xfrm>
            <a:off x="5100840" y="4752360"/>
            <a:ext cx="537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nPoly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08" name="CustomShape 206"/>
          <p:cNvSpPr/>
          <p:nvPr/>
        </p:nvSpPr>
        <p:spPr>
          <a:xfrm>
            <a:off x="5724720" y="42904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09" name="CustomShape 207"/>
          <p:cNvSpPr/>
          <p:nvPr/>
        </p:nvSpPr>
        <p:spPr>
          <a:xfrm>
            <a:off x="6248520" y="4507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10" name="CustomShape 208"/>
          <p:cNvSpPr/>
          <p:nvPr/>
        </p:nvSpPr>
        <p:spPr>
          <a:xfrm>
            <a:off x="6248520" y="4660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11" name="CustomShape 209"/>
          <p:cNvSpPr/>
          <p:nvPr/>
        </p:nvSpPr>
        <p:spPr>
          <a:xfrm>
            <a:off x="6248520" y="4812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12" name="CustomShape 210"/>
          <p:cNvSpPr/>
          <p:nvPr/>
        </p:nvSpPr>
        <p:spPr>
          <a:xfrm>
            <a:off x="6248520" y="4340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13" name="CustomShape 211"/>
          <p:cNvSpPr/>
          <p:nvPr/>
        </p:nvSpPr>
        <p:spPr>
          <a:xfrm>
            <a:off x="6207840" y="475668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14" name="CustomShape 212"/>
          <p:cNvSpPr/>
          <p:nvPr/>
        </p:nvSpPr>
        <p:spPr>
          <a:xfrm>
            <a:off x="6843960" y="42904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&lt;800&gt;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15" name="CustomShape 213"/>
          <p:cNvSpPr/>
          <p:nvPr/>
        </p:nvSpPr>
        <p:spPr>
          <a:xfrm>
            <a:off x="7368120" y="4507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16" name="CustomShape 214"/>
          <p:cNvSpPr/>
          <p:nvPr/>
        </p:nvSpPr>
        <p:spPr>
          <a:xfrm>
            <a:off x="7368120" y="4660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17" name="CustomShape 215"/>
          <p:cNvSpPr/>
          <p:nvPr/>
        </p:nvSpPr>
        <p:spPr>
          <a:xfrm>
            <a:off x="7368120" y="4812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18" name="CustomShape 216"/>
          <p:cNvSpPr/>
          <p:nvPr/>
        </p:nvSpPr>
        <p:spPr>
          <a:xfrm>
            <a:off x="7368120" y="4340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19" name="CustomShape 217"/>
          <p:cNvSpPr/>
          <p:nvPr/>
        </p:nvSpPr>
        <p:spPr>
          <a:xfrm>
            <a:off x="7329960" y="4756680"/>
            <a:ext cx="54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pData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20" name="CustomShape 218"/>
          <p:cNvSpPr/>
          <p:nvPr/>
        </p:nvSpPr>
        <p:spPr>
          <a:xfrm>
            <a:off x="5301000" y="4443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1" name="CustomShape 219"/>
          <p:cNvSpPr/>
          <p:nvPr/>
        </p:nvSpPr>
        <p:spPr>
          <a:xfrm>
            <a:off x="6407640" y="4460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2" name="CustomShape 220"/>
          <p:cNvSpPr/>
          <p:nvPr/>
        </p:nvSpPr>
        <p:spPr>
          <a:xfrm>
            <a:off x="6402960" y="4449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3" name="CustomShape 221"/>
          <p:cNvSpPr/>
          <p:nvPr/>
        </p:nvSpPr>
        <p:spPr>
          <a:xfrm>
            <a:off x="6402960" y="4458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4" name="CustomShape 222"/>
          <p:cNvSpPr/>
          <p:nvPr/>
        </p:nvSpPr>
        <p:spPr>
          <a:xfrm>
            <a:off x="7358040" y="449280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25" name="CustomShape 223"/>
          <p:cNvSpPr/>
          <p:nvPr/>
        </p:nvSpPr>
        <p:spPr>
          <a:xfrm>
            <a:off x="7346520" y="449280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26" name="CustomShape 224"/>
          <p:cNvSpPr/>
          <p:nvPr/>
        </p:nvSpPr>
        <p:spPr>
          <a:xfrm>
            <a:off x="7346520" y="448848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27" name="CustomShape 225"/>
          <p:cNvSpPr/>
          <p:nvPr/>
        </p:nvSpPr>
        <p:spPr>
          <a:xfrm flipH="1" flipV="1">
            <a:off x="7869600" y="2262240"/>
            <a:ext cx="144360" cy="2383560"/>
          </a:xfrm>
          <a:prstGeom prst="curvedConnector3">
            <a:avLst>
              <a:gd name="adj1" fmla="val -157925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8" name="CustomShape 226"/>
          <p:cNvSpPr/>
          <p:nvPr/>
        </p:nvSpPr>
        <p:spPr>
          <a:xfrm flipH="1" flipV="1">
            <a:off x="7923960" y="2842200"/>
            <a:ext cx="90360" cy="1803240"/>
          </a:xfrm>
          <a:prstGeom prst="curvedConnector3">
            <a:avLst>
              <a:gd name="adj1" fmla="val -25235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9" name="CustomShape 227"/>
          <p:cNvSpPr/>
          <p:nvPr/>
        </p:nvSpPr>
        <p:spPr>
          <a:xfrm flipH="1" flipV="1">
            <a:off x="7912440" y="3374640"/>
            <a:ext cx="101880" cy="1271520"/>
          </a:xfrm>
          <a:prstGeom prst="curvedConnector3">
            <a:avLst>
              <a:gd name="adj1" fmla="val -223441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73" dur="indefinite" restart="never" nodeType="tmRoot">
          <p:childTnLst>
            <p:seq>
              <p:cTn id="9674" dur="indefinite" nodeType="mainSeq">
                <p:childTnLst>
                  <p:par>
                    <p:cTn id="9675" fill="hold">
                      <p:stCondLst>
                        <p:cond delay="indefinite"/>
                      </p:stCondLst>
                      <p:childTnLst>
                        <p:par>
                          <p:cTn id="9676" fill="hold">
                            <p:stCondLst>
                              <p:cond delay="0"/>
                            </p:stCondLst>
                            <p:childTnLst>
                              <p:par>
                                <p:cTn id="96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79" dur="500"/>
                                        <p:tgtEl>
                                          <p:spTgt spid="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82" dur="500"/>
                                        <p:tgtEl>
                                          <p:spTgt spid="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85" dur="500"/>
                                        <p:tgtEl>
                                          <p:spTgt spid="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88" dur="500"/>
                                        <p:tgtEl>
                                          <p:spTgt spid="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91" dur="500"/>
                                        <p:tgtEl>
                                          <p:spTgt spid="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94" dur="500"/>
                                        <p:tgtEl>
                                          <p:spTgt spid="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97" dur="500"/>
                                        <p:tgtEl>
                                          <p:spTgt spid="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00" dur="500"/>
                                        <p:tgtEl>
                                          <p:spTgt spid="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1" fill="hold">
                      <p:stCondLst>
                        <p:cond delay="indefinite"/>
                      </p:stCondLst>
                      <p:childTnLst>
                        <p:par>
                          <p:cTn id="9702" fill="hold">
                            <p:stCondLst>
                              <p:cond delay="0"/>
                            </p:stCondLst>
                            <p:childTnLst>
                              <p:par>
                                <p:cTn id="97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05" dur="500"/>
                                        <p:tgtEl>
                                          <p:spTgt spid="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08" dur="500"/>
                                        <p:tgtEl>
                                          <p:spTgt spid="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11" dur="500"/>
                                        <p:tgtEl>
                                          <p:spTgt spid="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14" dur="500"/>
                                        <p:tgtEl>
                                          <p:spTgt spid="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17" dur="500"/>
                                        <p:tgtEl>
                                          <p:spTgt spid="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20" dur="500"/>
                                        <p:tgtEl>
                                          <p:spTgt spid="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23" dur="500"/>
                                        <p:tgtEl>
                                          <p:spTgt spid="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24" fill="hold">
                      <p:stCondLst>
                        <p:cond delay="indefinite"/>
                      </p:stCondLst>
                      <p:childTnLst>
                        <p:par>
                          <p:cTn id="9725" fill="hold">
                            <p:stCondLst>
                              <p:cond delay="0"/>
                            </p:stCondLst>
                            <p:childTnLst>
                              <p:par>
                                <p:cTn id="97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28" dur="500"/>
                                        <p:tgtEl>
                                          <p:spTgt spid="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31" dur="500"/>
                                        <p:tgtEl>
                                          <p:spTgt spid="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34" dur="500"/>
                                        <p:tgtEl>
                                          <p:spTgt spid="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37" dur="500"/>
                                        <p:tgtEl>
                                          <p:spTgt spid="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40" dur="500"/>
                                        <p:tgtEl>
                                          <p:spTgt spid="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43" dur="500"/>
                                        <p:tgtEl>
                                          <p:spTgt spid="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46" dur="500"/>
                                        <p:tgtEl>
                                          <p:spTgt spid="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49" dur="500"/>
                                        <p:tgtEl>
                                          <p:spTgt spid="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52" dur="500"/>
                                        <p:tgtEl>
                                          <p:spTgt spid="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55" dur="500"/>
                                        <p:tgtEl>
                                          <p:spTgt spid="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58" dur="500"/>
                                        <p:tgtEl>
                                          <p:spTgt spid="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61" dur="500"/>
                                        <p:tgtEl>
                                          <p:spTgt spid="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64" dur="500"/>
                                        <p:tgtEl>
                                          <p:spTgt spid="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67" dur="500"/>
                                        <p:tgtEl>
                                          <p:spTgt spid="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70" dur="500"/>
                                        <p:tgtEl>
                                          <p:spTgt spid="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71" fill="hold">
                      <p:stCondLst>
                        <p:cond delay="indefinite"/>
                      </p:stCondLst>
                      <p:childTnLst>
                        <p:par>
                          <p:cTn id="9772" fill="hold">
                            <p:stCondLst>
                              <p:cond delay="0"/>
                            </p:stCondLst>
                            <p:childTnLst>
                              <p:par>
                                <p:cTn id="97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75" dur="500"/>
                                        <p:tgtEl>
                                          <p:spTgt spid="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76" fill="hold">
                      <p:stCondLst>
                        <p:cond delay="indefinite"/>
                      </p:stCondLst>
                      <p:childTnLst>
                        <p:par>
                          <p:cTn id="9777" fill="hold">
                            <p:stCondLst>
                              <p:cond delay="0"/>
                            </p:stCondLst>
                            <p:childTnLst>
                              <p:par>
                                <p:cTn id="977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779" dur="500"/>
                                        <p:tgtEl>
                                          <p:spTgt spid="3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83" dur="500"/>
                                        <p:tgtEl>
                                          <p:spTgt spid="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785" dur="500"/>
                                        <p:tgtEl>
                                          <p:spTgt spid="3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89" dur="500"/>
                                        <p:tgtEl>
                                          <p:spTgt spid="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791" dur="500"/>
                                        <p:tgtEl>
                                          <p:spTgt spid="3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95" dur="500"/>
                                        <p:tgtEl>
                                          <p:spTgt spid="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6" fill="hold">
                      <p:stCondLst>
                        <p:cond delay="indefinite"/>
                      </p:stCondLst>
                      <p:childTnLst>
                        <p:par>
                          <p:cTn id="9797" fill="hold">
                            <p:stCondLst>
                              <p:cond delay="0"/>
                            </p:stCondLst>
                            <p:childTnLst>
                              <p:par>
                                <p:cTn id="97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00" dur="500"/>
                                        <p:tgtEl>
                                          <p:spTgt spid="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01" fill="hold">
                      <p:stCondLst>
                        <p:cond delay="indefinite"/>
                      </p:stCondLst>
                      <p:childTnLst>
                        <p:par>
                          <p:cTn id="9802" fill="hold">
                            <p:stCondLst>
                              <p:cond delay="0"/>
                            </p:stCondLst>
                            <p:childTnLst>
                              <p:par>
                                <p:cTn id="980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04" dur="500"/>
                                        <p:tgtEl>
                                          <p:spTgt spid="3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08" dur="500"/>
                                        <p:tgtEl>
                                          <p:spTgt spid="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10" dur="500"/>
                                        <p:tgtEl>
                                          <p:spTgt spid="3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14" dur="500"/>
                                        <p:tgtEl>
                                          <p:spTgt spid="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17" dur="500"/>
                                        <p:tgtEl>
                                          <p:spTgt spid="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19" dur="500"/>
                                        <p:tgtEl>
                                          <p:spTgt spid="3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1" fill="hold">
                      <p:stCondLst>
                        <p:cond delay="indefinite"/>
                      </p:stCondLst>
                      <p:childTnLst>
                        <p:par>
                          <p:cTn id="9822" fill="hold">
                            <p:stCondLst>
                              <p:cond delay="0"/>
                            </p:stCondLst>
                            <p:childTnLst>
                              <p:par>
                                <p:cTn id="98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25" dur="500"/>
                                        <p:tgtEl>
                                          <p:spTgt spid="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6" fill="hold">
                      <p:stCondLst>
                        <p:cond delay="indefinite"/>
                      </p:stCondLst>
                      <p:childTnLst>
                        <p:par>
                          <p:cTn id="9827" fill="hold">
                            <p:stCondLst>
                              <p:cond delay="0"/>
                            </p:stCondLst>
                            <p:childTnLst>
                              <p:par>
                                <p:cTn id="982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29" dur="500"/>
                                        <p:tgtEl>
                                          <p:spTgt spid="3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32" dur="500"/>
                                        <p:tgtEl>
                                          <p:spTgt spid="3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35" dur="500"/>
                                        <p:tgtEl>
                                          <p:spTgt spid="3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38" dur="500"/>
                                        <p:tgtEl>
                                          <p:spTgt spid="3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41" dur="500"/>
                                        <p:tgtEl>
                                          <p:spTgt spid="3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44" dur="500"/>
                                        <p:tgtEl>
                                          <p:spTgt spid="3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47" dur="500"/>
                                        <p:tgtEl>
                                          <p:spTgt spid="3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50" dur="500"/>
                                        <p:tgtEl>
                                          <p:spTgt spid="3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53" dur="500"/>
                                        <p:tgtEl>
                                          <p:spTgt spid="3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56" dur="500"/>
                                        <p:tgtEl>
                                          <p:spTgt spid="3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59" dur="500"/>
                                        <p:tgtEl>
                                          <p:spTgt spid="3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62" dur="500"/>
                                        <p:tgtEl>
                                          <p:spTgt spid="3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65" dur="500"/>
                                        <p:tgtEl>
                                          <p:spTgt spid="3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68" dur="500"/>
                                        <p:tgtEl>
                                          <p:spTgt spid="3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71" dur="500"/>
                                        <p:tgtEl>
                                          <p:spTgt spid="3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74" dur="500"/>
                                        <p:tgtEl>
                                          <p:spTgt spid="3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77" dur="500"/>
                                        <p:tgtEl>
                                          <p:spTgt spid="3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80" dur="500"/>
                                        <p:tgtEl>
                                          <p:spTgt spid="3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83" dur="500"/>
                                        <p:tgtEl>
                                          <p:spTgt spid="3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86" dur="500"/>
                                        <p:tgtEl>
                                          <p:spTgt spid="3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89" dur="500"/>
                                        <p:tgtEl>
                                          <p:spTgt spid="3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92" dur="500"/>
                                        <p:tgtEl>
                                          <p:spTgt spid="3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95" dur="500"/>
                                        <p:tgtEl>
                                          <p:spTgt spid="3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98" dur="500"/>
                                        <p:tgtEl>
                                          <p:spTgt spid="3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01" dur="500"/>
                                        <p:tgtEl>
                                          <p:spTgt spid="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04" dur="500"/>
                                        <p:tgtEl>
                                          <p:spTgt spid="3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07" dur="500"/>
                                        <p:tgtEl>
                                          <p:spTgt spid="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10" dur="500"/>
                                        <p:tgtEl>
                                          <p:spTgt spid="3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13" dur="500"/>
                                        <p:tgtEl>
                                          <p:spTgt spid="3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16" dur="500"/>
                                        <p:tgtEl>
                                          <p:spTgt spid="3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31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5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khai báo struct cần thiết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 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nVer; Point* Vers; 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(lst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PolyListSave(lst,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“Polygons.dat”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PolyListFree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(lst);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PolyListFree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(Polygon* t){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(t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 = arrSize(t);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n; i++)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(t[i].Vers != NULL) free(t[i].Vers);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arrFree(t);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3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72FE277A-A3E5-4E13-B2C0-424FE6CADBD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33" name="CustomShape 4"/>
          <p:cNvSpPr/>
          <p:nvPr/>
        </p:nvSpPr>
        <p:spPr>
          <a:xfrm>
            <a:off x="6921720" y="1522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34" name="CustomShape 5"/>
          <p:cNvSpPr/>
          <p:nvPr/>
        </p:nvSpPr>
        <p:spPr>
          <a:xfrm>
            <a:off x="7410600" y="369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35" name="CustomShape 6"/>
          <p:cNvSpPr/>
          <p:nvPr/>
        </p:nvSpPr>
        <p:spPr>
          <a:xfrm>
            <a:off x="7410600" y="522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36" name="CustomShape 7"/>
          <p:cNvSpPr/>
          <p:nvPr/>
        </p:nvSpPr>
        <p:spPr>
          <a:xfrm>
            <a:off x="7410600" y="674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37" name="CustomShape 8"/>
          <p:cNvSpPr/>
          <p:nvPr/>
        </p:nvSpPr>
        <p:spPr>
          <a:xfrm>
            <a:off x="7410600" y="201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38" name="CustomShape 9"/>
          <p:cNvSpPr/>
          <p:nvPr/>
        </p:nvSpPr>
        <p:spPr>
          <a:xfrm>
            <a:off x="7370280" y="61848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39" name="CustomShape 10"/>
          <p:cNvSpPr/>
          <p:nvPr/>
        </p:nvSpPr>
        <p:spPr>
          <a:xfrm>
            <a:off x="8460720" y="689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40" name="CustomShape 11"/>
          <p:cNvSpPr/>
          <p:nvPr/>
        </p:nvSpPr>
        <p:spPr>
          <a:xfrm>
            <a:off x="8460720" y="856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41" name="CustomShape 12"/>
          <p:cNvSpPr/>
          <p:nvPr/>
        </p:nvSpPr>
        <p:spPr>
          <a:xfrm>
            <a:off x="8460720" y="1032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42" name="CustomShape 13"/>
          <p:cNvSpPr/>
          <p:nvPr/>
        </p:nvSpPr>
        <p:spPr>
          <a:xfrm>
            <a:off x="8460720" y="522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43" name="CustomShape 14"/>
          <p:cNvSpPr/>
          <p:nvPr/>
        </p:nvSpPr>
        <p:spPr>
          <a:xfrm>
            <a:off x="8007120" y="457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44" name="CustomShape 15"/>
          <p:cNvSpPr/>
          <p:nvPr/>
        </p:nvSpPr>
        <p:spPr>
          <a:xfrm>
            <a:off x="8460720" y="1185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45" name="CustomShape 16"/>
          <p:cNvSpPr/>
          <p:nvPr/>
        </p:nvSpPr>
        <p:spPr>
          <a:xfrm>
            <a:off x="8460720" y="1337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46" name="CustomShape 17"/>
          <p:cNvSpPr/>
          <p:nvPr/>
        </p:nvSpPr>
        <p:spPr>
          <a:xfrm>
            <a:off x="8460720" y="1490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47" name="CustomShape 18"/>
          <p:cNvSpPr/>
          <p:nvPr/>
        </p:nvSpPr>
        <p:spPr>
          <a:xfrm>
            <a:off x="8460720" y="1661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48" name="CustomShape 19"/>
          <p:cNvSpPr/>
          <p:nvPr/>
        </p:nvSpPr>
        <p:spPr>
          <a:xfrm>
            <a:off x="8639280" y="647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9" name="CustomShape 20"/>
          <p:cNvSpPr/>
          <p:nvPr/>
        </p:nvSpPr>
        <p:spPr>
          <a:xfrm>
            <a:off x="8630280" y="1290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0" name="CustomShape 21"/>
          <p:cNvSpPr/>
          <p:nvPr/>
        </p:nvSpPr>
        <p:spPr>
          <a:xfrm>
            <a:off x="7975800" y="11394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51" name="CustomShape 22"/>
          <p:cNvSpPr/>
          <p:nvPr/>
        </p:nvSpPr>
        <p:spPr>
          <a:xfrm>
            <a:off x="7975800" y="1784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52" name="CustomShape 23"/>
          <p:cNvSpPr/>
          <p:nvPr/>
        </p:nvSpPr>
        <p:spPr>
          <a:xfrm>
            <a:off x="7403040" y="3121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3" name="CustomShape 24"/>
          <p:cNvSpPr/>
          <p:nvPr/>
        </p:nvSpPr>
        <p:spPr>
          <a:xfrm flipH="1" rot="16200000">
            <a:off x="7305840" y="1255680"/>
            <a:ext cx="1076400" cy="2563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4" name="CustomShape 25"/>
          <p:cNvSpPr/>
          <p:nvPr/>
        </p:nvSpPr>
        <p:spPr>
          <a:xfrm rot="5400000">
            <a:off x="744912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55" name="CustomShape 26"/>
          <p:cNvSpPr/>
          <p:nvPr/>
        </p:nvSpPr>
        <p:spPr>
          <a:xfrm rot="5400000">
            <a:off x="717660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56" name="CustomShape 27"/>
          <p:cNvSpPr/>
          <p:nvPr/>
        </p:nvSpPr>
        <p:spPr>
          <a:xfrm rot="5400000">
            <a:off x="735480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57" name="CustomShape 28"/>
          <p:cNvSpPr/>
          <p:nvPr/>
        </p:nvSpPr>
        <p:spPr>
          <a:xfrm rot="5400000">
            <a:off x="726876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58" name="CustomShape 29"/>
          <p:cNvSpPr/>
          <p:nvPr/>
        </p:nvSpPr>
        <p:spPr>
          <a:xfrm rot="5400000">
            <a:off x="708444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59" name="CustomShape 30"/>
          <p:cNvSpPr/>
          <p:nvPr/>
        </p:nvSpPr>
        <p:spPr>
          <a:xfrm rot="5400000">
            <a:off x="681192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60" name="CustomShape 31"/>
          <p:cNvSpPr/>
          <p:nvPr/>
        </p:nvSpPr>
        <p:spPr>
          <a:xfrm rot="5400000">
            <a:off x="699012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61" name="CustomShape 32"/>
          <p:cNvSpPr/>
          <p:nvPr/>
        </p:nvSpPr>
        <p:spPr>
          <a:xfrm rot="5400000">
            <a:off x="690408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62" name="CustomShape 33"/>
          <p:cNvSpPr/>
          <p:nvPr/>
        </p:nvSpPr>
        <p:spPr>
          <a:xfrm>
            <a:off x="7384320" y="24184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763" name="CustomShape 34"/>
          <p:cNvSpPr/>
          <p:nvPr/>
        </p:nvSpPr>
        <p:spPr>
          <a:xfrm rot="5400000">
            <a:off x="6705360" y="2743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64" name="CustomShape 35"/>
          <p:cNvSpPr/>
          <p:nvPr/>
        </p:nvSpPr>
        <p:spPr>
          <a:xfrm rot="5400000">
            <a:off x="6432840" y="2743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65" name="CustomShape 36"/>
          <p:cNvSpPr/>
          <p:nvPr/>
        </p:nvSpPr>
        <p:spPr>
          <a:xfrm rot="5400000">
            <a:off x="6611400" y="2743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66" name="CustomShape 37"/>
          <p:cNvSpPr/>
          <p:nvPr/>
        </p:nvSpPr>
        <p:spPr>
          <a:xfrm rot="5400000">
            <a:off x="6525000" y="2743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67" name="CustomShape 38"/>
          <p:cNvSpPr/>
          <p:nvPr/>
        </p:nvSpPr>
        <p:spPr>
          <a:xfrm rot="5400000">
            <a:off x="6340680" y="2743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68" name="CustomShape 39"/>
          <p:cNvSpPr/>
          <p:nvPr/>
        </p:nvSpPr>
        <p:spPr>
          <a:xfrm rot="5400000">
            <a:off x="6068160" y="2743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69" name="CustomShape 40"/>
          <p:cNvSpPr/>
          <p:nvPr/>
        </p:nvSpPr>
        <p:spPr>
          <a:xfrm rot="5400000">
            <a:off x="6246720" y="2743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70" name="CustomShape 41"/>
          <p:cNvSpPr/>
          <p:nvPr/>
        </p:nvSpPr>
        <p:spPr>
          <a:xfrm rot="5400000">
            <a:off x="6160320" y="27432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71" name="CustomShape 42"/>
          <p:cNvSpPr/>
          <p:nvPr/>
        </p:nvSpPr>
        <p:spPr>
          <a:xfrm>
            <a:off x="6640560" y="24123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772" name="CustomShape 43"/>
          <p:cNvSpPr/>
          <p:nvPr/>
        </p:nvSpPr>
        <p:spPr>
          <a:xfrm>
            <a:off x="5853600" y="24163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&lt;316&gt;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773" name="CustomShape 44"/>
          <p:cNvSpPr/>
          <p:nvPr/>
        </p:nvSpPr>
        <p:spPr>
          <a:xfrm rot="5400000">
            <a:off x="596268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74" name="CustomShape 45"/>
          <p:cNvSpPr/>
          <p:nvPr/>
        </p:nvSpPr>
        <p:spPr>
          <a:xfrm rot="5400000">
            <a:off x="568980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75" name="CustomShape 46"/>
          <p:cNvSpPr/>
          <p:nvPr/>
        </p:nvSpPr>
        <p:spPr>
          <a:xfrm rot="5400000">
            <a:off x="586836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76" name="CustomShape 47"/>
          <p:cNvSpPr/>
          <p:nvPr/>
        </p:nvSpPr>
        <p:spPr>
          <a:xfrm rot="5400000">
            <a:off x="578196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77" name="CustomShape 48"/>
          <p:cNvSpPr/>
          <p:nvPr/>
        </p:nvSpPr>
        <p:spPr>
          <a:xfrm rot="5400000">
            <a:off x="559800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78" name="CustomShape 49"/>
          <p:cNvSpPr/>
          <p:nvPr/>
        </p:nvSpPr>
        <p:spPr>
          <a:xfrm rot="5400000">
            <a:off x="532512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79" name="CustomShape 50"/>
          <p:cNvSpPr/>
          <p:nvPr/>
        </p:nvSpPr>
        <p:spPr>
          <a:xfrm rot="5400000">
            <a:off x="550368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80" name="CustomShape 51"/>
          <p:cNvSpPr/>
          <p:nvPr/>
        </p:nvSpPr>
        <p:spPr>
          <a:xfrm rot="5400000">
            <a:off x="5417280" y="27399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81" name="CustomShape 52"/>
          <p:cNvSpPr/>
          <p:nvPr/>
        </p:nvSpPr>
        <p:spPr>
          <a:xfrm>
            <a:off x="7329240" y="2599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2" name="CustomShape 53"/>
          <p:cNvSpPr/>
          <p:nvPr/>
        </p:nvSpPr>
        <p:spPr>
          <a:xfrm>
            <a:off x="6986160" y="2597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3" name="CustomShape 54"/>
          <p:cNvSpPr/>
          <p:nvPr/>
        </p:nvSpPr>
        <p:spPr>
          <a:xfrm>
            <a:off x="6605280" y="2597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4" name="CustomShape 55"/>
          <p:cNvSpPr/>
          <p:nvPr/>
        </p:nvSpPr>
        <p:spPr>
          <a:xfrm>
            <a:off x="6243480" y="2599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5" name="CustomShape 56"/>
          <p:cNvSpPr/>
          <p:nvPr/>
        </p:nvSpPr>
        <p:spPr>
          <a:xfrm>
            <a:off x="5871960" y="2599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6" name="CustomShape 57"/>
          <p:cNvSpPr/>
          <p:nvPr/>
        </p:nvSpPr>
        <p:spPr>
          <a:xfrm>
            <a:off x="5500440" y="2597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7" name="CustomShape 58"/>
          <p:cNvSpPr/>
          <p:nvPr/>
        </p:nvSpPr>
        <p:spPr>
          <a:xfrm>
            <a:off x="8458920" y="1999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88" name="CustomShape 59"/>
          <p:cNvSpPr/>
          <p:nvPr/>
        </p:nvSpPr>
        <p:spPr>
          <a:xfrm>
            <a:off x="8458920" y="216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89" name="CustomShape 60"/>
          <p:cNvSpPr/>
          <p:nvPr/>
        </p:nvSpPr>
        <p:spPr>
          <a:xfrm>
            <a:off x="8458920" y="2332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90" name="CustomShape 61"/>
          <p:cNvSpPr/>
          <p:nvPr/>
        </p:nvSpPr>
        <p:spPr>
          <a:xfrm>
            <a:off x="8458920" y="1831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91" name="CustomShape 62"/>
          <p:cNvSpPr/>
          <p:nvPr/>
        </p:nvSpPr>
        <p:spPr>
          <a:xfrm>
            <a:off x="8456040" y="2503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92" name="CustomShape 63"/>
          <p:cNvSpPr/>
          <p:nvPr/>
        </p:nvSpPr>
        <p:spPr>
          <a:xfrm>
            <a:off x="8456040" y="2678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93" name="CustomShape 64"/>
          <p:cNvSpPr/>
          <p:nvPr/>
        </p:nvSpPr>
        <p:spPr>
          <a:xfrm>
            <a:off x="8439840" y="233712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94" name="CustomShape 65"/>
          <p:cNvSpPr/>
          <p:nvPr/>
        </p:nvSpPr>
        <p:spPr>
          <a:xfrm flipV="1" rot="10800000">
            <a:off x="8438040" y="2534040"/>
            <a:ext cx="567000" cy="424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5" name="CustomShape 66"/>
          <p:cNvSpPr/>
          <p:nvPr/>
        </p:nvSpPr>
        <p:spPr>
          <a:xfrm>
            <a:off x="8631360" y="182844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96" name="CustomShape 67"/>
          <p:cNvSpPr/>
          <p:nvPr/>
        </p:nvSpPr>
        <p:spPr>
          <a:xfrm rot="5400000">
            <a:off x="722268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97" name="CustomShape 68"/>
          <p:cNvSpPr/>
          <p:nvPr/>
        </p:nvSpPr>
        <p:spPr>
          <a:xfrm rot="5400000">
            <a:off x="695016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98" name="CustomShape 69"/>
          <p:cNvSpPr/>
          <p:nvPr/>
        </p:nvSpPr>
        <p:spPr>
          <a:xfrm rot="5400000">
            <a:off x="712872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99" name="CustomShape 70"/>
          <p:cNvSpPr/>
          <p:nvPr/>
        </p:nvSpPr>
        <p:spPr>
          <a:xfrm rot="5400000">
            <a:off x="704232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00" name="CustomShape 71"/>
          <p:cNvSpPr/>
          <p:nvPr/>
        </p:nvSpPr>
        <p:spPr>
          <a:xfrm rot="5400000">
            <a:off x="685800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01" name="CustomShape 72"/>
          <p:cNvSpPr/>
          <p:nvPr/>
        </p:nvSpPr>
        <p:spPr>
          <a:xfrm rot="5400000">
            <a:off x="658548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02" name="CustomShape 73"/>
          <p:cNvSpPr/>
          <p:nvPr/>
        </p:nvSpPr>
        <p:spPr>
          <a:xfrm rot="5400000">
            <a:off x="676404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03" name="CustomShape 74"/>
          <p:cNvSpPr/>
          <p:nvPr/>
        </p:nvSpPr>
        <p:spPr>
          <a:xfrm rot="5400000">
            <a:off x="667764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04" name="CustomShape 75"/>
          <p:cNvSpPr/>
          <p:nvPr/>
        </p:nvSpPr>
        <p:spPr>
          <a:xfrm>
            <a:off x="7157880" y="37886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05" name="CustomShape 76"/>
          <p:cNvSpPr/>
          <p:nvPr/>
        </p:nvSpPr>
        <p:spPr>
          <a:xfrm rot="5400000">
            <a:off x="6479280" y="4113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06" name="CustomShape 77"/>
          <p:cNvSpPr/>
          <p:nvPr/>
        </p:nvSpPr>
        <p:spPr>
          <a:xfrm rot="5400000">
            <a:off x="6206760" y="4113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07" name="CustomShape 78"/>
          <p:cNvSpPr/>
          <p:nvPr/>
        </p:nvSpPr>
        <p:spPr>
          <a:xfrm rot="5400000">
            <a:off x="6384960" y="4113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08" name="CustomShape 79"/>
          <p:cNvSpPr/>
          <p:nvPr/>
        </p:nvSpPr>
        <p:spPr>
          <a:xfrm rot="5400000">
            <a:off x="6298560" y="4113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09" name="CustomShape 80"/>
          <p:cNvSpPr/>
          <p:nvPr/>
        </p:nvSpPr>
        <p:spPr>
          <a:xfrm rot="5400000">
            <a:off x="6114600" y="4113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10" name="CustomShape 81"/>
          <p:cNvSpPr/>
          <p:nvPr/>
        </p:nvSpPr>
        <p:spPr>
          <a:xfrm rot="5400000">
            <a:off x="5842080" y="4113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11" name="CustomShape 82"/>
          <p:cNvSpPr/>
          <p:nvPr/>
        </p:nvSpPr>
        <p:spPr>
          <a:xfrm rot="5400000">
            <a:off x="6020280" y="4113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12" name="CustomShape 83"/>
          <p:cNvSpPr/>
          <p:nvPr/>
        </p:nvSpPr>
        <p:spPr>
          <a:xfrm rot="5400000">
            <a:off x="5933880" y="411336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13" name="CustomShape 84"/>
          <p:cNvSpPr/>
          <p:nvPr/>
        </p:nvSpPr>
        <p:spPr>
          <a:xfrm>
            <a:off x="6414480" y="37825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14" name="CustomShape 85"/>
          <p:cNvSpPr/>
          <p:nvPr/>
        </p:nvSpPr>
        <p:spPr>
          <a:xfrm>
            <a:off x="5627160" y="37864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15" name="CustomShape 86"/>
          <p:cNvSpPr/>
          <p:nvPr/>
        </p:nvSpPr>
        <p:spPr>
          <a:xfrm rot="5400000">
            <a:off x="573624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16" name="CustomShape 87"/>
          <p:cNvSpPr/>
          <p:nvPr/>
        </p:nvSpPr>
        <p:spPr>
          <a:xfrm rot="5400000">
            <a:off x="546372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17" name="CustomShape 88"/>
          <p:cNvSpPr/>
          <p:nvPr/>
        </p:nvSpPr>
        <p:spPr>
          <a:xfrm rot="5400000">
            <a:off x="564192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18" name="CustomShape 89"/>
          <p:cNvSpPr/>
          <p:nvPr/>
        </p:nvSpPr>
        <p:spPr>
          <a:xfrm rot="5400000">
            <a:off x="555588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19" name="CustomShape 90"/>
          <p:cNvSpPr/>
          <p:nvPr/>
        </p:nvSpPr>
        <p:spPr>
          <a:xfrm rot="5400000">
            <a:off x="537156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20" name="CustomShape 91"/>
          <p:cNvSpPr/>
          <p:nvPr/>
        </p:nvSpPr>
        <p:spPr>
          <a:xfrm rot="5400000">
            <a:off x="509904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21" name="CustomShape 92"/>
          <p:cNvSpPr/>
          <p:nvPr/>
        </p:nvSpPr>
        <p:spPr>
          <a:xfrm rot="5400000">
            <a:off x="527724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22" name="CustomShape 93"/>
          <p:cNvSpPr/>
          <p:nvPr/>
        </p:nvSpPr>
        <p:spPr>
          <a:xfrm rot="5400000">
            <a:off x="5191200" y="41101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23" name="CustomShape 94"/>
          <p:cNvSpPr/>
          <p:nvPr/>
        </p:nvSpPr>
        <p:spPr>
          <a:xfrm>
            <a:off x="7102800" y="3969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4" name="CustomShape 95"/>
          <p:cNvSpPr/>
          <p:nvPr/>
        </p:nvSpPr>
        <p:spPr>
          <a:xfrm>
            <a:off x="6760080" y="3967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5" name="CustomShape 96"/>
          <p:cNvSpPr/>
          <p:nvPr/>
        </p:nvSpPr>
        <p:spPr>
          <a:xfrm>
            <a:off x="6378840" y="3967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6" name="CustomShape 97"/>
          <p:cNvSpPr/>
          <p:nvPr/>
        </p:nvSpPr>
        <p:spPr>
          <a:xfrm>
            <a:off x="6017040" y="3969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7" name="CustomShape 98"/>
          <p:cNvSpPr/>
          <p:nvPr/>
        </p:nvSpPr>
        <p:spPr>
          <a:xfrm>
            <a:off x="5645520" y="3969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8" name="CustomShape 99"/>
          <p:cNvSpPr/>
          <p:nvPr/>
        </p:nvSpPr>
        <p:spPr>
          <a:xfrm>
            <a:off x="5274000" y="3967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9" name="CustomShape 100"/>
          <p:cNvSpPr/>
          <p:nvPr/>
        </p:nvSpPr>
        <p:spPr>
          <a:xfrm rot="5400000">
            <a:off x="5008320" y="41148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30" name="CustomShape 101"/>
          <p:cNvSpPr/>
          <p:nvPr/>
        </p:nvSpPr>
        <p:spPr>
          <a:xfrm rot="5400000">
            <a:off x="4916160" y="41148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31" name="CustomShape 102"/>
          <p:cNvSpPr/>
          <p:nvPr/>
        </p:nvSpPr>
        <p:spPr>
          <a:xfrm rot="5400000">
            <a:off x="4643640" y="41148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32" name="CustomShape 103"/>
          <p:cNvSpPr/>
          <p:nvPr/>
        </p:nvSpPr>
        <p:spPr>
          <a:xfrm rot="5400000">
            <a:off x="4822200" y="41148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33" name="CustomShape 104"/>
          <p:cNvSpPr/>
          <p:nvPr/>
        </p:nvSpPr>
        <p:spPr>
          <a:xfrm rot="5400000">
            <a:off x="4735800" y="41148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34" name="CustomShape 105"/>
          <p:cNvSpPr/>
          <p:nvPr/>
        </p:nvSpPr>
        <p:spPr>
          <a:xfrm>
            <a:off x="4818960" y="3971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5" name="CustomShape 106"/>
          <p:cNvSpPr/>
          <p:nvPr/>
        </p:nvSpPr>
        <p:spPr>
          <a:xfrm>
            <a:off x="4868640" y="37882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&lt;424&gt;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36" name="CustomShape 107"/>
          <p:cNvSpPr/>
          <p:nvPr/>
        </p:nvSpPr>
        <p:spPr>
          <a:xfrm rot="5400000">
            <a:off x="4555440" y="41148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37" name="CustomShape 108"/>
          <p:cNvSpPr/>
          <p:nvPr/>
        </p:nvSpPr>
        <p:spPr>
          <a:xfrm rot="5400000">
            <a:off x="4282920" y="41148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38" name="CustomShape 109"/>
          <p:cNvSpPr/>
          <p:nvPr/>
        </p:nvSpPr>
        <p:spPr>
          <a:xfrm rot="5400000">
            <a:off x="4461120" y="41148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39" name="CustomShape 110"/>
          <p:cNvSpPr/>
          <p:nvPr/>
        </p:nvSpPr>
        <p:spPr>
          <a:xfrm rot="5400000">
            <a:off x="4375080" y="411480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40" name="CustomShape 111"/>
          <p:cNvSpPr/>
          <p:nvPr/>
        </p:nvSpPr>
        <p:spPr>
          <a:xfrm>
            <a:off x="4457880" y="3971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1" name="CustomShape 112"/>
          <p:cNvSpPr/>
          <p:nvPr/>
        </p:nvSpPr>
        <p:spPr>
          <a:xfrm>
            <a:off x="8459280" y="3016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42" name="CustomShape 113"/>
          <p:cNvSpPr/>
          <p:nvPr/>
        </p:nvSpPr>
        <p:spPr>
          <a:xfrm>
            <a:off x="8459280" y="3183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43" name="CustomShape 114"/>
          <p:cNvSpPr/>
          <p:nvPr/>
        </p:nvSpPr>
        <p:spPr>
          <a:xfrm>
            <a:off x="8459280" y="3350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44" name="CustomShape 115"/>
          <p:cNvSpPr/>
          <p:nvPr/>
        </p:nvSpPr>
        <p:spPr>
          <a:xfrm>
            <a:off x="8459280" y="2849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45" name="CustomShape 116"/>
          <p:cNvSpPr/>
          <p:nvPr/>
        </p:nvSpPr>
        <p:spPr>
          <a:xfrm>
            <a:off x="8456400" y="3521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46" name="CustomShape 117"/>
          <p:cNvSpPr/>
          <p:nvPr/>
        </p:nvSpPr>
        <p:spPr>
          <a:xfrm>
            <a:off x="8456400" y="3695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47" name="CustomShape 118"/>
          <p:cNvSpPr/>
          <p:nvPr/>
        </p:nvSpPr>
        <p:spPr>
          <a:xfrm>
            <a:off x="8440200" y="335484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48" name="CustomShape 119"/>
          <p:cNvSpPr/>
          <p:nvPr/>
        </p:nvSpPr>
        <p:spPr>
          <a:xfrm>
            <a:off x="8631720" y="28458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49" name="CustomShape 120"/>
          <p:cNvSpPr/>
          <p:nvPr/>
        </p:nvSpPr>
        <p:spPr>
          <a:xfrm>
            <a:off x="7984800" y="28008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&lt;84&gt;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50" name="CustomShape 121"/>
          <p:cNvSpPr/>
          <p:nvPr/>
        </p:nvSpPr>
        <p:spPr>
          <a:xfrm flipV="1" rot="10800000">
            <a:off x="8438400" y="3903120"/>
            <a:ext cx="793800" cy="3949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1" name="CustomShape 122"/>
          <p:cNvSpPr/>
          <p:nvPr/>
        </p:nvSpPr>
        <p:spPr>
          <a:xfrm rot="5400000">
            <a:off x="749160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52" name="CustomShape 123"/>
          <p:cNvSpPr/>
          <p:nvPr/>
        </p:nvSpPr>
        <p:spPr>
          <a:xfrm rot="5400000">
            <a:off x="721908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53" name="CustomShape 124"/>
          <p:cNvSpPr/>
          <p:nvPr/>
        </p:nvSpPr>
        <p:spPr>
          <a:xfrm rot="5400000">
            <a:off x="739728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54" name="CustomShape 125"/>
          <p:cNvSpPr/>
          <p:nvPr/>
        </p:nvSpPr>
        <p:spPr>
          <a:xfrm rot="5400000">
            <a:off x="731124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55" name="CustomShape 126"/>
          <p:cNvSpPr/>
          <p:nvPr/>
        </p:nvSpPr>
        <p:spPr>
          <a:xfrm rot="5400000">
            <a:off x="712692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56" name="CustomShape 127"/>
          <p:cNvSpPr/>
          <p:nvPr/>
        </p:nvSpPr>
        <p:spPr>
          <a:xfrm rot="5400000">
            <a:off x="685440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57" name="CustomShape 128"/>
          <p:cNvSpPr/>
          <p:nvPr/>
        </p:nvSpPr>
        <p:spPr>
          <a:xfrm rot="5400000">
            <a:off x="703260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58" name="CustomShape 129"/>
          <p:cNvSpPr/>
          <p:nvPr/>
        </p:nvSpPr>
        <p:spPr>
          <a:xfrm rot="5400000">
            <a:off x="694656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59" name="CustomShape 130"/>
          <p:cNvSpPr/>
          <p:nvPr/>
        </p:nvSpPr>
        <p:spPr>
          <a:xfrm>
            <a:off x="7426800" y="58737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60" name="CustomShape 131"/>
          <p:cNvSpPr/>
          <p:nvPr/>
        </p:nvSpPr>
        <p:spPr>
          <a:xfrm rot="5400000">
            <a:off x="6747840" y="6198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61" name="CustomShape 132"/>
          <p:cNvSpPr/>
          <p:nvPr/>
        </p:nvSpPr>
        <p:spPr>
          <a:xfrm rot="5400000">
            <a:off x="6475320" y="6198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62" name="CustomShape 133"/>
          <p:cNvSpPr/>
          <p:nvPr/>
        </p:nvSpPr>
        <p:spPr>
          <a:xfrm rot="5400000">
            <a:off x="6653880" y="6198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63" name="CustomShape 134"/>
          <p:cNvSpPr/>
          <p:nvPr/>
        </p:nvSpPr>
        <p:spPr>
          <a:xfrm rot="5400000">
            <a:off x="6567480" y="6198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64" name="CustomShape 135"/>
          <p:cNvSpPr/>
          <p:nvPr/>
        </p:nvSpPr>
        <p:spPr>
          <a:xfrm rot="5400000">
            <a:off x="6383160" y="6198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65" name="CustomShape 136"/>
          <p:cNvSpPr/>
          <p:nvPr/>
        </p:nvSpPr>
        <p:spPr>
          <a:xfrm rot="5400000">
            <a:off x="6110640" y="6198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66" name="CustomShape 137"/>
          <p:cNvSpPr/>
          <p:nvPr/>
        </p:nvSpPr>
        <p:spPr>
          <a:xfrm rot="5400000">
            <a:off x="6289200" y="6198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67" name="CustomShape 138"/>
          <p:cNvSpPr/>
          <p:nvPr/>
        </p:nvSpPr>
        <p:spPr>
          <a:xfrm rot="5400000">
            <a:off x="6202800" y="619848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68" name="CustomShape 139"/>
          <p:cNvSpPr/>
          <p:nvPr/>
        </p:nvSpPr>
        <p:spPr>
          <a:xfrm>
            <a:off x="6683040" y="58672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&lt;508&gt;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69" name="CustomShape 140"/>
          <p:cNvSpPr/>
          <p:nvPr/>
        </p:nvSpPr>
        <p:spPr>
          <a:xfrm>
            <a:off x="5896080" y="58716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&lt;516&gt;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70" name="CustomShape 141"/>
          <p:cNvSpPr/>
          <p:nvPr/>
        </p:nvSpPr>
        <p:spPr>
          <a:xfrm rot="5400000">
            <a:off x="600480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71" name="CustomShape 142"/>
          <p:cNvSpPr/>
          <p:nvPr/>
        </p:nvSpPr>
        <p:spPr>
          <a:xfrm rot="5400000">
            <a:off x="573228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72" name="CustomShape 143"/>
          <p:cNvSpPr/>
          <p:nvPr/>
        </p:nvSpPr>
        <p:spPr>
          <a:xfrm rot="5400000">
            <a:off x="591084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73" name="CustomShape 144"/>
          <p:cNvSpPr/>
          <p:nvPr/>
        </p:nvSpPr>
        <p:spPr>
          <a:xfrm rot="5400000">
            <a:off x="582444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74" name="CustomShape 145"/>
          <p:cNvSpPr/>
          <p:nvPr/>
        </p:nvSpPr>
        <p:spPr>
          <a:xfrm rot="5400000">
            <a:off x="564012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75" name="CustomShape 146"/>
          <p:cNvSpPr/>
          <p:nvPr/>
        </p:nvSpPr>
        <p:spPr>
          <a:xfrm rot="5400000">
            <a:off x="536760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76" name="CustomShape 147"/>
          <p:cNvSpPr/>
          <p:nvPr/>
        </p:nvSpPr>
        <p:spPr>
          <a:xfrm rot="5400000">
            <a:off x="554616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77" name="CustomShape 148"/>
          <p:cNvSpPr/>
          <p:nvPr/>
        </p:nvSpPr>
        <p:spPr>
          <a:xfrm rot="5400000">
            <a:off x="5459760" y="619524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78" name="CustomShape 149"/>
          <p:cNvSpPr/>
          <p:nvPr/>
        </p:nvSpPr>
        <p:spPr>
          <a:xfrm>
            <a:off x="7371720" y="6054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9" name="CustomShape 150"/>
          <p:cNvSpPr/>
          <p:nvPr/>
        </p:nvSpPr>
        <p:spPr>
          <a:xfrm>
            <a:off x="7028640" y="6052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0" name="CustomShape 151"/>
          <p:cNvSpPr/>
          <p:nvPr/>
        </p:nvSpPr>
        <p:spPr>
          <a:xfrm>
            <a:off x="6647760" y="6052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1" name="CustomShape 152"/>
          <p:cNvSpPr/>
          <p:nvPr/>
        </p:nvSpPr>
        <p:spPr>
          <a:xfrm>
            <a:off x="6285600" y="6054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2" name="CustomShape 153"/>
          <p:cNvSpPr/>
          <p:nvPr/>
        </p:nvSpPr>
        <p:spPr>
          <a:xfrm>
            <a:off x="5914440" y="6054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3" name="CustomShape 154"/>
          <p:cNvSpPr/>
          <p:nvPr/>
        </p:nvSpPr>
        <p:spPr>
          <a:xfrm>
            <a:off x="5542920" y="6052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4" name="CustomShape 155"/>
          <p:cNvSpPr/>
          <p:nvPr/>
        </p:nvSpPr>
        <p:spPr>
          <a:xfrm rot="5400000">
            <a:off x="5277240" y="6199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85" name="CustomShape 156"/>
          <p:cNvSpPr/>
          <p:nvPr/>
        </p:nvSpPr>
        <p:spPr>
          <a:xfrm rot="5400000">
            <a:off x="5185080" y="6199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86" name="CustomShape 157"/>
          <p:cNvSpPr/>
          <p:nvPr/>
        </p:nvSpPr>
        <p:spPr>
          <a:xfrm rot="5400000">
            <a:off x="4912560" y="6199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87" name="CustomShape 158"/>
          <p:cNvSpPr/>
          <p:nvPr/>
        </p:nvSpPr>
        <p:spPr>
          <a:xfrm rot="5400000">
            <a:off x="5090760" y="6199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88" name="CustomShape 159"/>
          <p:cNvSpPr/>
          <p:nvPr/>
        </p:nvSpPr>
        <p:spPr>
          <a:xfrm rot="5400000">
            <a:off x="5004720" y="6199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89" name="CustomShape 160"/>
          <p:cNvSpPr/>
          <p:nvPr/>
        </p:nvSpPr>
        <p:spPr>
          <a:xfrm>
            <a:off x="5087520" y="6057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0" name="CustomShape 161"/>
          <p:cNvSpPr/>
          <p:nvPr/>
        </p:nvSpPr>
        <p:spPr>
          <a:xfrm>
            <a:off x="5137560" y="5873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&lt;524&gt;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91" name="CustomShape 162"/>
          <p:cNvSpPr/>
          <p:nvPr/>
        </p:nvSpPr>
        <p:spPr>
          <a:xfrm rot="5400000">
            <a:off x="4824000" y="6199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92" name="CustomShape 163"/>
          <p:cNvSpPr/>
          <p:nvPr/>
        </p:nvSpPr>
        <p:spPr>
          <a:xfrm rot="5400000">
            <a:off x="4551480" y="6199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93" name="CustomShape 164"/>
          <p:cNvSpPr/>
          <p:nvPr/>
        </p:nvSpPr>
        <p:spPr>
          <a:xfrm rot="5400000">
            <a:off x="4730040" y="6199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94" name="CustomShape 165"/>
          <p:cNvSpPr/>
          <p:nvPr/>
        </p:nvSpPr>
        <p:spPr>
          <a:xfrm rot="5400000">
            <a:off x="4643640" y="61999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95" name="CustomShape 166"/>
          <p:cNvSpPr/>
          <p:nvPr/>
        </p:nvSpPr>
        <p:spPr>
          <a:xfrm>
            <a:off x="4726800" y="6057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6" name="CustomShape 167"/>
          <p:cNvSpPr/>
          <p:nvPr/>
        </p:nvSpPr>
        <p:spPr>
          <a:xfrm rot="5400000">
            <a:off x="4460040" y="6194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97" name="CustomShape 168"/>
          <p:cNvSpPr/>
          <p:nvPr/>
        </p:nvSpPr>
        <p:spPr>
          <a:xfrm rot="5400000">
            <a:off x="4187160" y="6194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98" name="CustomShape 169"/>
          <p:cNvSpPr/>
          <p:nvPr/>
        </p:nvSpPr>
        <p:spPr>
          <a:xfrm rot="5400000">
            <a:off x="4365720" y="6194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99" name="CustomShape 170"/>
          <p:cNvSpPr/>
          <p:nvPr/>
        </p:nvSpPr>
        <p:spPr>
          <a:xfrm rot="5400000">
            <a:off x="4279320" y="6194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00" name="CustomShape 171"/>
          <p:cNvSpPr/>
          <p:nvPr/>
        </p:nvSpPr>
        <p:spPr>
          <a:xfrm>
            <a:off x="4362480" y="605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1" name="CustomShape 172"/>
          <p:cNvSpPr/>
          <p:nvPr/>
        </p:nvSpPr>
        <p:spPr>
          <a:xfrm rot="5400000">
            <a:off x="4098960" y="6194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02" name="CustomShape 173"/>
          <p:cNvSpPr/>
          <p:nvPr/>
        </p:nvSpPr>
        <p:spPr>
          <a:xfrm rot="5400000">
            <a:off x="3826440" y="6194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03" name="CustomShape 174"/>
          <p:cNvSpPr/>
          <p:nvPr/>
        </p:nvSpPr>
        <p:spPr>
          <a:xfrm rot="5400000">
            <a:off x="4004640" y="6194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04" name="CustomShape 175"/>
          <p:cNvSpPr/>
          <p:nvPr/>
        </p:nvSpPr>
        <p:spPr>
          <a:xfrm rot="5400000">
            <a:off x="3918600" y="6194520"/>
            <a:ext cx="365400" cy="91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05" name="CustomShape 176"/>
          <p:cNvSpPr/>
          <p:nvPr/>
        </p:nvSpPr>
        <p:spPr>
          <a:xfrm>
            <a:off x="4001400" y="6051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6" name="CustomShape 177"/>
          <p:cNvSpPr/>
          <p:nvPr/>
        </p:nvSpPr>
        <p:spPr>
          <a:xfrm>
            <a:off x="4395600" y="58744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&lt;530&gt;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907" name="CustomShape 178"/>
          <p:cNvSpPr/>
          <p:nvPr/>
        </p:nvSpPr>
        <p:spPr>
          <a:xfrm>
            <a:off x="8452800" y="4030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08" name="CustomShape 179"/>
          <p:cNvSpPr/>
          <p:nvPr/>
        </p:nvSpPr>
        <p:spPr>
          <a:xfrm>
            <a:off x="8452800" y="41976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09" name="CustomShape 180"/>
          <p:cNvSpPr/>
          <p:nvPr/>
        </p:nvSpPr>
        <p:spPr>
          <a:xfrm>
            <a:off x="8452800" y="4363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10" name="CustomShape 181"/>
          <p:cNvSpPr/>
          <p:nvPr/>
        </p:nvSpPr>
        <p:spPr>
          <a:xfrm>
            <a:off x="8452800" y="38628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11" name="CustomShape 182"/>
          <p:cNvSpPr/>
          <p:nvPr/>
        </p:nvSpPr>
        <p:spPr>
          <a:xfrm>
            <a:off x="8449560" y="4534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12" name="CustomShape 183"/>
          <p:cNvSpPr/>
          <p:nvPr/>
        </p:nvSpPr>
        <p:spPr>
          <a:xfrm>
            <a:off x="8449560" y="4709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13" name="CustomShape 184"/>
          <p:cNvSpPr/>
          <p:nvPr/>
        </p:nvSpPr>
        <p:spPr>
          <a:xfrm>
            <a:off x="8433360" y="4368240"/>
            <a:ext cx="65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14" name="CustomShape 185"/>
          <p:cNvSpPr/>
          <p:nvPr/>
        </p:nvSpPr>
        <p:spPr>
          <a:xfrm>
            <a:off x="8624880" y="38592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15" name="CustomShape 186"/>
          <p:cNvSpPr/>
          <p:nvPr/>
        </p:nvSpPr>
        <p:spPr>
          <a:xfrm>
            <a:off x="7988400" y="3814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6" name="CustomShape 187"/>
          <p:cNvSpPr/>
          <p:nvPr/>
        </p:nvSpPr>
        <p:spPr>
          <a:xfrm flipV="1" rot="10800000">
            <a:off x="8431560" y="5988960"/>
            <a:ext cx="518400" cy="14666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7" name="CustomShape 188"/>
          <p:cNvSpPr/>
          <p:nvPr/>
        </p:nvSpPr>
        <p:spPr>
          <a:xfrm>
            <a:off x="5794920" y="1522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&lt;40&gt;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8" name="CustomShape 189"/>
          <p:cNvSpPr/>
          <p:nvPr/>
        </p:nvSpPr>
        <p:spPr>
          <a:xfrm>
            <a:off x="6283800" y="369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19" name="CustomShape 190"/>
          <p:cNvSpPr/>
          <p:nvPr/>
        </p:nvSpPr>
        <p:spPr>
          <a:xfrm>
            <a:off x="6283800" y="522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20" name="CustomShape 191"/>
          <p:cNvSpPr/>
          <p:nvPr/>
        </p:nvSpPr>
        <p:spPr>
          <a:xfrm>
            <a:off x="6283800" y="674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21" name="CustomShape 192"/>
          <p:cNvSpPr/>
          <p:nvPr/>
        </p:nvSpPr>
        <p:spPr>
          <a:xfrm>
            <a:off x="6283800" y="201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22" name="CustomShape 193"/>
          <p:cNvSpPr/>
          <p:nvPr/>
        </p:nvSpPr>
        <p:spPr>
          <a:xfrm>
            <a:off x="6243120" y="618480"/>
            <a:ext cx="223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23" name="CustomShape 194"/>
          <p:cNvSpPr/>
          <p:nvPr/>
        </p:nvSpPr>
        <p:spPr>
          <a:xfrm>
            <a:off x="6276240" y="3121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4" name="CustomShape 195"/>
          <p:cNvSpPr/>
          <p:nvPr/>
        </p:nvSpPr>
        <p:spPr>
          <a:xfrm>
            <a:off x="6950520" y="496800"/>
            <a:ext cx="1021320" cy="1425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5" name="CustomShape 196"/>
          <p:cNvSpPr/>
          <p:nvPr/>
        </p:nvSpPr>
        <p:spPr>
          <a:xfrm>
            <a:off x="6011640" y="13539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26" name="CustomShape 197"/>
          <p:cNvSpPr/>
          <p:nvPr/>
        </p:nvSpPr>
        <p:spPr>
          <a:xfrm>
            <a:off x="6500880" y="15710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27" name="CustomShape 198"/>
          <p:cNvSpPr/>
          <p:nvPr/>
        </p:nvSpPr>
        <p:spPr>
          <a:xfrm>
            <a:off x="6500880" y="172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28" name="CustomShape 199"/>
          <p:cNvSpPr/>
          <p:nvPr/>
        </p:nvSpPr>
        <p:spPr>
          <a:xfrm>
            <a:off x="6500880" y="1875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29" name="CustomShape 200"/>
          <p:cNvSpPr/>
          <p:nvPr/>
        </p:nvSpPr>
        <p:spPr>
          <a:xfrm>
            <a:off x="6500880" y="14036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30" name="CustomShape 201"/>
          <p:cNvSpPr/>
          <p:nvPr/>
        </p:nvSpPr>
        <p:spPr>
          <a:xfrm>
            <a:off x="6463440" y="1820160"/>
            <a:ext cx="534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31" name="CustomShape 202"/>
          <p:cNvSpPr/>
          <p:nvPr/>
        </p:nvSpPr>
        <p:spPr>
          <a:xfrm>
            <a:off x="6493320" y="15141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32" name="CustomShape 203"/>
          <p:cNvSpPr/>
          <p:nvPr/>
        </p:nvSpPr>
        <p:spPr>
          <a:xfrm>
            <a:off x="7167240" y="1698480"/>
            <a:ext cx="804600" cy="2235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3" name="CustomShape 204"/>
          <p:cNvSpPr/>
          <p:nvPr/>
        </p:nvSpPr>
        <p:spPr>
          <a:xfrm>
            <a:off x="6487200" y="15123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&lt;70&gt;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34" name="CustomShape 205"/>
          <p:cNvSpPr/>
          <p:nvPr/>
        </p:nvSpPr>
        <p:spPr>
          <a:xfrm flipV="1">
            <a:off x="7161120" y="732960"/>
            <a:ext cx="1097640" cy="9622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18" dur="indefinite" restart="never" nodeType="tmRoot">
          <p:childTnLst>
            <p:seq>
              <p:cTn id="9919" dur="indefinite" nodeType="mainSeq">
                <p:childTnLst>
                  <p:par>
                    <p:cTn id="9920" fill="hold">
                      <p:stCondLst>
                        <p:cond delay="indefinite"/>
                      </p:stCondLst>
                      <p:childTnLst>
                        <p:par>
                          <p:cTn id="9921" fill="hold">
                            <p:stCondLst>
                              <p:cond delay="0"/>
                            </p:stCondLst>
                            <p:childTnLst>
                              <p:par>
                                <p:cTn id="99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24" dur="500"/>
                                        <p:tgtEl>
                                          <p:spTgt spid="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27" dur="500"/>
                                        <p:tgtEl>
                                          <p:spTgt spid="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30" dur="500"/>
                                        <p:tgtEl>
                                          <p:spTgt spid="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33" dur="500"/>
                                        <p:tgtEl>
                                          <p:spTgt spid="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36" dur="500"/>
                                        <p:tgtEl>
                                          <p:spTgt spid="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39" dur="500"/>
                                        <p:tgtEl>
                                          <p:spTgt spid="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42" dur="500"/>
                                        <p:tgtEl>
                                          <p:spTgt spid="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45" dur="500"/>
                                        <p:tgtEl>
                                          <p:spTgt spid="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6" fill="hold">
                      <p:stCondLst>
                        <p:cond delay="indefinite"/>
                      </p:stCondLst>
                      <p:childTnLst>
                        <p:par>
                          <p:cTn id="9947" fill="hold">
                            <p:stCondLst>
                              <p:cond delay="0"/>
                            </p:stCondLst>
                            <p:childTnLst>
                              <p:par>
                                <p:cTn id="994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49" dur="500"/>
                                        <p:tgtEl>
                                          <p:spTgt spid="3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52" dur="500"/>
                                        <p:tgtEl>
                                          <p:spTgt spid="3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55" dur="500"/>
                                        <p:tgtEl>
                                          <p:spTgt spid="3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58" dur="500"/>
                                        <p:tgtEl>
                                          <p:spTgt spid="3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61" dur="500"/>
                                        <p:tgtEl>
                                          <p:spTgt spid="3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64" dur="500"/>
                                        <p:tgtEl>
                                          <p:spTgt spid="3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67" dur="500"/>
                                        <p:tgtEl>
                                          <p:spTgt spid="3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70" dur="500"/>
                                        <p:tgtEl>
                                          <p:spTgt spid="3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73" dur="500"/>
                                        <p:tgtEl>
                                          <p:spTgt spid="3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76" dur="500"/>
                                        <p:tgtEl>
                                          <p:spTgt spid="3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79" dur="500"/>
                                        <p:tgtEl>
                                          <p:spTgt spid="3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82" dur="500"/>
                                        <p:tgtEl>
                                          <p:spTgt spid="3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85" dur="500"/>
                                        <p:tgtEl>
                                          <p:spTgt spid="3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88" dur="500"/>
                                        <p:tgtEl>
                                          <p:spTgt spid="3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91" dur="500"/>
                                        <p:tgtEl>
                                          <p:spTgt spid="3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94" dur="500"/>
                                        <p:tgtEl>
                                          <p:spTgt spid="3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97" dur="500"/>
                                        <p:tgtEl>
                                          <p:spTgt spid="3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00" dur="500"/>
                                        <p:tgtEl>
                                          <p:spTgt spid="3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03" dur="500"/>
                                        <p:tgtEl>
                                          <p:spTgt spid="3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06" dur="500"/>
                                        <p:tgtEl>
                                          <p:spTgt spid="3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09" dur="500"/>
                                        <p:tgtEl>
                                          <p:spTgt spid="3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12" dur="500"/>
                                        <p:tgtEl>
                                          <p:spTgt spid="3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15" dur="500"/>
                                        <p:tgtEl>
                                          <p:spTgt spid="3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18" dur="500"/>
                                        <p:tgtEl>
                                          <p:spTgt spid="3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21" dur="500"/>
                                        <p:tgtEl>
                                          <p:spTgt spid="3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24" dur="500"/>
                                        <p:tgtEl>
                                          <p:spTgt spid="3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27" dur="500"/>
                                        <p:tgtEl>
                                          <p:spTgt spid="3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30" dur="500"/>
                                        <p:tgtEl>
                                          <p:spTgt spid="3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33" dur="500"/>
                                        <p:tgtEl>
                                          <p:spTgt spid="3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36" dur="500"/>
                                        <p:tgtEl>
                                          <p:spTgt spid="3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39" dur="500"/>
                                        <p:tgtEl>
                                          <p:spTgt spid="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42" dur="500"/>
                                        <p:tgtEl>
                                          <p:spTgt spid="3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45" dur="500"/>
                                        <p:tgtEl>
                                          <p:spTgt spid="3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47" fill="hold">
                      <p:stCondLst>
                        <p:cond delay="indefinite"/>
                      </p:stCondLst>
                      <p:childTnLst>
                        <p:par>
                          <p:cTn id="10048" fill="hold">
                            <p:stCondLst>
                              <p:cond delay="0"/>
                            </p:stCondLst>
                            <p:childTnLst>
                              <p:par>
                                <p:cTn id="1004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50" dur="500"/>
                                        <p:tgtEl>
                                          <p:spTgt spid="3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53" dur="500"/>
                                        <p:tgtEl>
                                          <p:spTgt spid="3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56" dur="500"/>
                                        <p:tgtEl>
                                          <p:spTgt spid="3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59" dur="500"/>
                                        <p:tgtEl>
                                          <p:spTgt spid="3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62" dur="500"/>
                                        <p:tgtEl>
                                          <p:spTgt spid="3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65" dur="500"/>
                                        <p:tgtEl>
                                          <p:spTgt spid="3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68" dur="500"/>
                                        <p:tgtEl>
                                          <p:spTgt spid="3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71" dur="500"/>
                                        <p:tgtEl>
                                          <p:spTgt spid="3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74" dur="500"/>
                                        <p:tgtEl>
                                          <p:spTgt spid="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77" dur="500"/>
                                        <p:tgtEl>
                                          <p:spTgt spid="3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80" dur="500"/>
                                        <p:tgtEl>
                                          <p:spTgt spid="3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83" dur="500"/>
                                        <p:tgtEl>
                                          <p:spTgt spid="3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86" dur="500"/>
                                        <p:tgtEl>
                                          <p:spTgt spid="3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89" dur="500"/>
                                        <p:tgtEl>
                                          <p:spTgt spid="3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92" dur="500"/>
                                        <p:tgtEl>
                                          <p:spTgt spid="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95" dur="500"/>
                                        <p:tgtEl>
                                          <p:spTgt spid="3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98" dur="500"/>
                                        <p:tgtEl>
                                          <p:spTgt spid="3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01" dur="500"/>
                                        <p:tgtEl>
                                          <p:spTgt spid="3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04" dur="500"/>
                                        <p:tgtEl>
                                          <p:spTgt spid="3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07" dur="500"/>
                                        <p:tgtEl>
                                          <p:spTgt spid="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10" dur="500"/>
                                        <p:tgtEl>
                                          <p:spTgt spid="3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13" dur="500"/>
                                        <p:tgtEl>
                                          <p:spTgt spid="3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16" dur="500"/>
                                        <p:tgtEl>
                                          <p:spTgt spid="3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19" dur="500"/>
                                        <p:tgtEl>
                                          <p:spTgt spid="3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22" dur="500"/>
                                        <p:tgtEl>
                                          <p:spTgt spid="3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25" dur="500"/>
                                        <p:tgtEl>
                                          <p:spTgt spid="3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28" dur="500"/>
                                        <p:tgtEl>
                                          <p:spTgt spid="3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31" dur="500"/>
                                        <p:tgtEl>
                                          <p:spTgt spid="3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34" dur="500"/>
                                        <p:tgtEl>
                                          <p:spTgt spid="3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37" dur="500"/>
                                        <p:tgtEl>
                                          <p:spTgt spid="3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40" dur="500"/>
                                        <p:tgtEl>
                                          <p:spTgt spid="3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43" dur="500"/>
                                        <p:tgtEl>
                                          <p:spTgt spid="3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46" dur="500"/>
                                        <p:tgtEl>
                                          <p:spTgt spid="3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49" dur="500"/>
                                        <p:tgtEl>
                                          <p:spTgt spid="3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52" dur="500"/>
                                        <p:tgtEl>
                                          <p:spTgt spid="3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55" dur="500"/>
                                        <p:tgtEl>
                                          <p:spTgt spid="3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58" dur="500"/>
                                        <p:tgtEl>
                                          <p:spTgt spid="3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61" dur="500"/>
                                        <p:tgtEl>
                                          <p:spTgt spid="3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64" dur="500"/>
                                        <p:tgtEl>
                                          <p:spTgt spid="3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67" dur="500"/>
                                        <p:tgtEl>
                                          <p:spTgt spid="3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70" dur="500"/>
                                        <p:tgtEl>
                                          <p:spTgt spid="3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73" dur="500"/>
                                        <p:tgtEl>
                                          <p:spTgt spid="3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76" dur="500"/>
                                        <p:tgtEl>
                                          <p:spTgt spid="3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79" dur="500"/>
                                        <p:tgtEl>
                                          <p:spTgt spid="3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82" dur="500"/>
                                        <p:tgtEl>
                                          <p:spTgt spid="3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84" fill="hold">
                      <p:stCondLst>
                        <p:cond delay="indefinite"/>
                      </p:stCondLst>
                      <p:childTnLst>
                        <p:par>
                          <p:cTn id="10185" fill="hold">
                            <p:stCondLst>
                              <p:cond delay="0"/>
                            </p:stCondLst>
                            <p:childTnLst>
                              <p:par>
                                <p:cTn id="1018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87" dur="500"/>
                                        <p:tgtEl>
                                          <p:spTgt spid="3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90" dur="500"/>
                                        <p:tgtEl>
                                          <p:spTgt spid="3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93" dur="500"/>
                                        <p:tgtEl>
                                          <p:spTgt spid="3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96" dur="500"/>
                                        <p:tgtEl>
                                          <p:spTgt spid="3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99" dur="500"/>
                                        <p:tgtEl>
                                          <p:spTgt spid="3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02" dur="500"/>
                                        <p:tgtEl>
                                          <p:spTgt spid="3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05" dur="500"/>
                                        <p:tgtEl>
                                          <p:spTgt spid="3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08" dur="500"/>
                                        <p:tgtEl>
                                          <p:spTgt spid="3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11" dur="500"/>
                                        <p:tgtEl>
                                          <p:spTgt spid="3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14" dur="500"/>
                                        <p:tgtEl>
                                          <p:spTgt spid="3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17" dur="500"/>
                                        <p:tgtEl>
                                          <p:spTgt spid="3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20" dur="500"/>
                                        <p:tgtEl>
                                          <p:spTgt spid="3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23" dur="500"/>
                                        <p:tgtEl>
                                          <p:spTgt spid="3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26" dur="500"/>
                                        <p:tgtEl>
                                          <p:spTgt spid="3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29" dur="500"/>
                                        <p:tgtEl>
                                          <p:spTgt spid="3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32" dur="500"/>
                                        <p:tgtEl>
                                          <p:spTgt spid="3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35" dur="500"/>
                                        <p:tgtEl>
                                          <p:spTgt spid="3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38" dur="500"/>
                                        <p:tgtEl>
                                          <p:spTgt spid="3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41" dur="500"/>
                                        <p:tgtEl>
                                          <p:spTgt spid="3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44" dur="500"/>
                                        <p:tgtEl>
                                          <p:spTgt spid="3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47" dur="500"/>
                                        <p:tgtEl>
                                          <p:spTgt spid="3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50" dur="500"/>
                                        <p:tgtEl>
                                          <p:spTgt spid="3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53" dur="500"/>
                                        <p:tgtEl>
                                          <p:spTgt spid="3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56" dur="500"/>
                                        <p:tgtEl>
                                          <p:spTgt spid="3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59" dur="500"/>
                                        <p:tgtEl>
                                          <p:spTgt spid="3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62" dur="500"/>
                                        <p:tgtEl>
                                          <p:spTgt spid="3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65" dur="500"/>
                                        <p:tgtEl>
                                          <p:spTgt spid="3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68" dur="500"/>
                                        <p:tgtEl>
                                          <p:spTgt spid="3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71" dur="500"/>
                                        <p:tgtEl>
                                          <p:spTgt spid="3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74" dur="500"/>
                                        <p:tgtEl>
                                          <p:spTgt spid="3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77" dur="500"/>
                                        <p:tgtEl>
                                          <p:spTgt spid="3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80" dur="500"/>
                                        <p:tgtEl>
                                          <p:spTgt spid="3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83" dur="500"/>
                                        <p:tgtEl>
                                          <p:spTgt spid="3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86" dur="500"/>
                                        <p:tgtEl>
                                          <p:spTgt spid="3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89" dur="500"/>
                                        <p:tgtEl>
                                          <p:spTgt spid="3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92" dur="500"/>
                                        <p:tgtEl>
                                          <p:spTgt spid="3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95" dur="500"/>
                                        <p:tgtEl>
                                          <p:spTgt spid="3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98" dur="500"/>
                                        <p:tgtEl>
                                          <p:spTgt spid="3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01" dur="500"/>
                                        <p:tgtEl>
                                          <p:spTgt spid="3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04" dur="500"/>
                                        <p:tgtEl>
                                          <p:spTgt spid="3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07" dur="500"/>
                                        <p:tgtEl>
                                          <p:spTgt spid="3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10" dur="500"/>
                                        <p:tgtEl>
                                          <p:spTgt spid="3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13" dur="500"/>
                                        <p:tgtEl>
                                          <p:spTgt spid="3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16" dur="500"/>
                                        <p:tgtEl>
                                          <p:spTgt spid="3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19" dur="500"/>
                                        <p:tgtEl>
                                          <p:spTgt spid="3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22" dur="500"/>
                                        <p:tgtEl>
                                          <p:spTgt spid="3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25" dur="500"/>
                                        <p:tgtEl>
                                          <p:spTgt spid="3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28" dur="500"/>
                                        <p:tgtEl>
                                          <p:spTgt spid="3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31" dur="500"/>
                                        <p:tgtEl>
                                          <p:spTgt spid="3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34" dur="500"/>
                                        <p:tgtEl>
                                          <p:spTgt spid="3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37" dur="500"/>
                                        <p:tgtEl>
                                          <p:spTgt spid="3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40" dur="500"/>
                                        <p:tgtEl>
                                          <p:spTgt spid="3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43" dur="500"/>
                                        <p:tgtEl>
                                          <p:spTgt spid="3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46" dur="500"/>
                                        <p:tgtEl>
                                          <p:spTgt spid="3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49" dur="500"/>
                                        <p:tgtEl>
                                          <p:spTgt spid="3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52" dur="500"/>
                                        <p:tgtEl>
                                          <p:spTgt spid="3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4" fill="hold">
                      <p:stCondLst>
                        <p:cond delay="indefinite"/>
                      </p:stCondLst>
                      <p:childTnLst>
                        <p:par>
                          <p:cTn id="10355" fill="hold">
                            <p:stCondLst>
                              <p:cond delay="0"/>
                            </p:stCondLst>
                            <p:childTnLst>
                              <p:par>
                                <p:cTn id="103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58" dur="500"/>
                                        <p:tgtEl>
                                          <p:spTgt spid="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61" dur="500"/>
                                        <p:tgtEl>
                                          <p:spTgt spid="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64" dur="500"/>
                                        <p:tgtEl>
                                          <p:spTgt spid="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67" dur="500"/>
                                        <p:tgtEl>
                                          <p:spTgt spid="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70" dur="500"/>
                                        <p:tgtEl>
                                          <p:spTgt spid="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73" dur="500"/>
                                        <p:tgtEl>
                                          <p:spTgt spid="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76" dur="5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79" dur="500"/>
                                        <p:tgtEl>
                                          <p:spTgt spid="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80" fill="hold">
                      <p:stCondLst>
                        <p:cond delay="indefinite"/>
                      </p:stCondLst>
                      <p:childTnLst>
                        <p:par>
                          <p:cTn id="10381" fill="hold">
                            <p:stCondLst>
                              <p:cond delay="0"/>
                            </p:stCondLst>
                            <p:childTnLst>
                              <p:par>
                                <p:cTn id="103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84" dur="500"/>
                                        <p:tgtEl>
                                          <p:spTgt spid="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87" dur="500"/>
                                        <p:tgtEl>
                                          <p:spTgt spid="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89" dur="5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92" dur="500"/>
                                        <p:tgtEl>
                                          <p:spTgt spid="3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4" fill="hold">
                      <p:stCondLst>
                        <p:cond delay="indefinite"/>
                      </p:stCondLst>
                      <p:childTnLst>
                        <p:par>
                          <p:cTn id="10395" fill="hold">
                            <p:stCondLst>
                              <p:cond delay="0"/>
                            </p:stCondLst>
                            <p:childTnLst>
                              <p:par>
                                <p:cTn id="1039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97" dur="500"/>
                                        <p:tgtEl>
                                          <p:spTgt spid="3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00" dur="500"/>
                                        <p:tgtEl>
                                          <p:spTgt spid="3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03" dur="500"/>
                                        <p:tgtEl>
                                          <p:spTgt spid="3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06" dur="500"/>
                                        <p:tgtEl>
                                          <p:spTgt spid="3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09" dur="500"/>
                                        <p:tgtEl>
                                          <p:spTgt spid="3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12" dur="500"/>
                                        <p:tgtEl>
                                          <p:spTgt spid="3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15" dur="500"/>
                                        <p:tgtEl>
                                          <p:spTgt spid="3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18" dur="500"/>
                                        <p:tgtEl>
                                          <p:spTgt spid="3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21" dur="500"/>
                                        <p:tgtEl>
                                          <p:spTgt spid="3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24" dur="500"/>
                                        <p:tgtEl>
                                          <p:spTgt spid="3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27" dur="500"/>
                                        <p:tgtEl>
                                          <p:spTgt spid="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30" dur="500"/>
                                        <p:tgtEl>
                                          <p:spTgt spid="3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33" dur="500"/>
                                        <p:tgtEl>
                                          <p:spTgt spid="3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36" dur="500"/>
                                        <p:tgtEl>
                                          <p:spTgt spid="3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39" dur="500"/>
                                        <p:tgtEl>
                                          <p:spTgt spid="3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42" dur="500"/>
                                        <p:tgtEl>
                                          <p:spTgt spid="3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45" dur="500"/>
                                        <p:tgtEl>
                                          <p:spTgt spid="3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48" dur="500"/>
                                        <p:tgtEl>
                                          <p:spTgt spid="3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51" dur="500"/>
                                        <p:tgtEl>
                                          <p:spTgt spid="3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54" dur="500"/>
                                        <p:tgtEl>
                                          <p:spTgt spid="3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57" dur="500"/>
                                        <p:tgtEl>
                                          <p:spTgt spid="3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60" dur="500"/>
                                        <p:tgtEl>
                                          <p:spTgt spid="3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63" dur="500"/>
                                        <p:tgtEl>
                                          <p:spTgt spid="3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66" dur="500"/>
                                        <p:tgtEl>
                                          <p:spTgt spid="3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69" dur="500"/>
                                        <p:tgtEl>
                                          <p:spTgt spid="3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72" dur="500"/>
                                        <p:tgtEl>
                                          <p:spTgt spid="3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75" dur="500"/>
                                        <p:tgtEl>
                                          <p:spTgt spid="3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78" dur="500"/>
                                        <p:tgtEl>
                                          <p:spTgt spid="3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81" dur="500"/>
                                        <p:tgtEl>
                                          <p:spTgt spid="3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84" dur="500"/>
                                        <p:tgtEl>
                                          <p:spTgt spid="3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87" dur="500"/>
                                        <p:tgtEl>
                                          <p:spTgt spid="3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90" dur="500"/>
                                        <p:tgtEl>
                                          <p:spTgt spid="3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93" dur="500"/>
                                        <p:tgtEl>
                                          <p:spTgt spid="3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96" dur="500"/>
                                        <p:tgtEl>
                                          <p:spTgt spid="3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99" dur="500"/>
                                        <p:tgtEl>
                                          <p:spTgt spid="3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02" dur="500"/>
                                        <p:tgtEl>
                                          <p:spTgt spid="3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05" dur="500"/>
                                        <p:tgtEl>
                                          <p:spTgt spid="3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08" dur="500"/>
                                        <p:tgtEl>
                                          <p:spTgt spid="3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11" dur="500"/>
                                        <p:tgtEl>
                                          <p:spTgt spid="3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14" dur="500"/>
                                        <p:tgtEl>
                                          <p:spTgt spid="3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17" dur="500"/>
                                        <p:tgtEl>
                                          <p:spTgt spid="3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20" dur="500"/>
                                        <p:tgtEl>
                                          <p:spTgt spid="3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22" fill="hold">
                      <p:stCondLst>
                        <p:cond delay="indefinite"/>
                      </p:stCondLst>
                      <p:childTnLst>
                        <p:par>
                          <p:cTn id="10523" fill="hold">
                            <p:stCondLst>
                              <p:cond delay="0"/>
                            </p:stCondLst>
                            <p:childTnLst>
                              <p:par>
                                <p:cTn id="1052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25" dur="500"/>
                                        <p:tgtEl>
                                          <p:spTgt spid="3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28" dur="500"/>
                                        <p:tgtEl>
                                          <p:spTgt spid="3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31" dur="500"/>
                                        <p:tgtEl>
                                          <p:spTgt spid="3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34" dur="500"/>
                                        <p:tgtEl>
                                          <p:spTgt spid="3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37" dur="500"/>
                                        <p:tgtEl>
                                          <p:spTgt spid="3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40" dur="500"/>
                                        <p:tgtEl>
                                          <p:spTgt spid="3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43" dur="500"/>
                                        <p:tgtEl>
                                          <p:spTgt spid="3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46" dur="500"/>
                                        <p:tgtEl>
                                          <p:spTgt spid="3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49" dur="500"/>
                                        <p:tgtEl>
                                          <p:spTgt spid="3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1" fill="hold">
                      <p:stCondLst>
                        <p:cond delay="indefinite"/>
                      </p:stCondLst>
                      <p:childTnLst>
                        <p:par>
                          <p:cTn id="10552" fill="hold">
                            <p:stCondLst>
                              <p:cond delay="0"/>
                            </p:stCondLst>
                            <p:childTnLst>
                              <p:par>
                                <p:cTn id="1055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54" dur="500"/>
                                        <p:tgtEl>
                                          <p:spTgt spid="3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57" dur="500"/>
                                        <p:tgtEl>
                                          <p:spTgt spid="3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60" dur="500"/>
                                        <p:tgtEl>
                                          <p:spTgt spid="3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63" dur="500"/>
                                        <p:tgtEl>
                                          <p:spTgt spid="3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66" dur="500"/>
                                        <p:tgtEl>
                                          <p:spTgt spid="3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69" dur="500"/>
                                        <p:tgtEl>
                                          <p:spTgt spid="3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72" dur="500"/>
                                        <p:tgtEl>
                                          <p:spTgt spid="3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75" dur="500"/>
                                        <p:tgtEl>
                                          <p:spTgt spid="3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77" fill="hold">
                            <p:stCondLst>
                              <p:cond delay="500"/>
                            </p:stCondLst>
                            <p:childTnLst>
                              <p:par>
                                <p:cTn id="10578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79" dur="500"/>
                                        <p:tgtEl>
                                          <p:spTgt spid="3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82" dur="500"/>
                                        <p:tgtEl>
                                          <p:spTgt spid="3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85" dur="500"/>
                                        <p:tgtEl>
                                          <p:spTgt spid="3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88" dur="500"/>
                                        <p:tgtEl>
                                          <p:spTgt spid="3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91" dur="500"/>
                                        <p:tgtEl>
                                          <p:spTgt spid="3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94" dur="500"/>
                                        <p:tgtEl>
                                          <p:spTgt spid="3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97" dur="500"/>
                                        <p:tgtEl>
                                          <p:spTgt spid="3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600" dur="500"/>
                                        <p:tgtEl>
                                          <p:spTgt spid="3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36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mảng cấu trúc các đa giác để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đọc lại file nhị phân vừa tạo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hai cách xây dựng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Tạo mới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với kỹ thuật mảng một phần tử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Tái sử dụng Polygon*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3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239686E8-61E7-4959-BE2D-1D15D004AA53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38" name="CustomShape 4"/>
          <p:cNvSpPr/>
          <p:nvPr/>
        </p:nvSpPr>
        <p:spPr>
          <a:xfrm>
            <a:off x="3505320" y="4343400"/>
            <a:ext cx="3875760" cy="223956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39" name="CustomShape 5"/>
          <p:cNvSpPr/>
          <p:nvPr/>
        </p:nvSpPr>
        <p:spPr>
          <a:xfrm>
            <a:off x="3663720" y="4401360"/>
            <a:ext cx="36050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&lt;số đỉnh n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&gt;…&lt;x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n_1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n_1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0" name="CustomShape 6"/>
          <p:cNvSpPr/>
          <p:nvPr/>
        </p:nvSpPr>
        <p:spPr>
          <a:xfrm>
            <a:off x="3605760" y="4736160"/>
            <a:ext cx="36050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&lt;số đỉnh n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&gt;…&lt;x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n_2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n_2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1" name="CustomShape 7"/>
          <p:cNvSpPr/>
          <p:nvPr/>
        </p:nvSpPr>
        <p:spPr>
          <a:xfrm>
            <a:off x="3615120" y="6195240"/>
            <a:ext cx="37144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&lt;số đỉnh n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&gt;…&lt;x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n_m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&gt;&lt;y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n_m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2" name="CustomShape 8"/>
          <p:cNvSpPr/>
          <p:nvPr/>
        </p:nvSpPr>
        <p:spPr>
          <a:xfrm>
            <a:off x="3614040" y="536400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3" name="CustomShape 9"/>
          <p:cNvSpPr/>
          <p:nvPr/>
        </p:nvSpPr>
        <p:spPr>
          <a:xfrm>
            <a:off x="2895480" y="4435920"/>
            <a:ext cx="456840" cy="20682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4" name="CustomShape 10"/>
          <p:cNvSpPr/>
          <p:nvPr/>
        </p:nvSpPr>
        <p:spPr>
          <a:xfrm>
            <a:off x="1460160" y="5239440"/>
            <a:ext cx="139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Có m đa giác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46" name="TextShape 2"/>
          <p:cNvSpPr txBox="1"/>
          <p:nvPr/>
        </p:nvSpPr>
        <p:spPr>
          <a:xfrm>
            <a:off x="1435680" y="1447920"/>
            <a:ext cx="7497720" cy="571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6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khai báo struct cần thiết (cách 1)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nVer; Point Vers[1]; } PolygonDat;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buf;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Dữ liệu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nBytes;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Kích thước file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nPoly; 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Số lượng đỉnh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PolygonDat*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operator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[](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i){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//…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PolygonList;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//phần tạo tập tin như phần trước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PolygonList pList;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InitPolyList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(pList,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“Polygons.dat”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(pList.buf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pList.nPoly; i++){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PolygonDat* pg = pList[i];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ShowPoly(pg); cout &lt;&lt; endl;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free(pList.buf);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InitPolyList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(PolygonList&amp; p,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const 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fname){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p.nPoly =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p.buf = PolyRead(fname, p.nBytes);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CountPoly(p);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4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C8146A6-04D8-4D47-9770-242C2EEBADED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48" name="CustomShape 4"/>
          <p:cNvSpPr/>
          <p:nvPr/>
        </p:nvSpPr>
        <p:spPr>
          <a:xfrm>
            <a:off x="6058800" y="20530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49" name="CustomShape 5"/>
          <p:cNvSpPr/>
          <p:nvPr/>
        </p:nvSpPr>
        <p:spPr>
          <a:xfrm rot="5400000">
            <a:off x="6080040" y="22561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50" name="CustomShape 6"/>
          <p:cNvSpPr/>
          <p:nvPr/>
        </p:nvSpPr>
        <p:spPr>
          <a:xfrm>
            <a:off x="5597280" y="2527200"/>
            <a:ext cx="4417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pList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51" name="CustomShape 7"/>
          <p:cNvSpPr/>
          <p:nvPr/>
        </p:nvSpPr>
        <p:spPr>
          <a:xfrm rot="5400000">
            <a:off x="6590160" y="226116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52" name="CustomShape 8"/>
          <p:cNvSpPr/>
          <p:nvPr/>
        </p:nvSpPr>
        <p:spPr>
          <a:xfrm>
            <a:off x="6555960" y="20466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53" name="CustomShape 9"/>
          <p:cNvSpPr/>
          <p:nvPr/>
        </p:nvSpPr>
        <p:spPr>
          <a:xfrm>
            <a:off x="5999040" y="2525400"/>
            <a:ext cx="3517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buf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54" name="CustomShape 10"/>
          <p:cNvSpPr/>
          <p:nvPr/>
        </p:nvSpPr>
        <p:spPr>
          <a:xfrm>
            <a:off x="6515640" y="2525400"/>
            <a:ext cx="533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nBytes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55" name="CustomShape 11"/>
          <p:cNvSpPr/>
          <p:nvPr/>
        </p:nvSpPr>
        <p:spPr>
          <a:xfrm rot="5400000">
            <a:off x="7100640" y="22561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56" name="CustomShape 12"/>
          <p:cNvSpPr/>
          <p:nvPr/>
        </p:nvSpPr>
        <p:spPr>
          <a:xfrm>
            <a:off x="7079400" y="20466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57" name="CustomShape 13"/>
          <p:cNvSpPr/>
          <p:nvPr/>
        </p:nvSpPr>
        <p:spPr>
          <a:xfrm>
            <a:off x="7026480" y="2525400"/>
            <a:ext cx="478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nPoly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58" name="CustomShape 14"/>
          <p:cNvSpPr/>
          <p:nvPr/>
        </p:nvSpPr>
        <p:spPr>
          <a:xfrm rot="5400000">
            <a:off x="5282640" y="3023280"/>
            <a:ext cx="461880" cy="5112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59" name="CustomShape 15"/>
          <p:cNvSpPr/>
          <p:nvPr/>
        </p:nvSpPr>
        <p:spPr>
          <a:xfrm>
            <a:off x="5204520" y="325800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60" name="CustomShape 16"/>
          <p:cNvSpPr/>
          <p:nvPr/>
        </p:nvSpPr>
        <p:spPr>
          <a:xfrm flipH="1" flipV="1" rot="5400000">
            <a:off x="5355720" y="2349000"/>
            <a:ext cx="856080" cy="5410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1" name="CustomShape 17"/>
          <p:cNvSpPr/>
          <p:nvPr/>
        </p:nvSpPr>
        <p:spPr>
          <a:xfrm>
            <a:off x="5170320" y="3505320"/>
            <a:ext cx="6717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62" name="CustomShape 18"/>
          <p:cNvSpPr/>
          <p:nvPr/>
        </p:nvSpPr>
        <p:spPr>
          <a:xfrm>
            <a:off x="5261400" y="30812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63" name="CustomShape 19"/>
          <p:cNvSpPr/>
          <p:nvPr/>
        </p:nvSpPr>
        <p:spPr>
          <a:xfrm>
            <a:off x="7210800" y="23238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02" dur="indefinite" restart="never" nodeType="tmRoot">
          <p:childTnLst>
            <p:seq>
              <p:cTn id="10603" dur="indefinite" nodeType="mainSeq">
                <p:childTnLst>
                  <p:par>
                    <p:cTn id="10604" fill="hold">
                      <p:stCondLst>
                        <p:cond delay="0"/>
                      </p:stCondLst>
                      <p:childTnLst>
                        <p:par>
                          <p:cTn id="10605" fill="hold">
                            <p:stCondLst>
                              <p:cond delay="0"/>
                            </p:stCondLst>
                            <p:childTnLst>
                              <p:par>
                                <p:cTn id="106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08" dur="500"/>
                                        <p:tgtEl>
                                          <p:spTgt spid="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11" dur="500"/>
                                        <p:tgtEl>
                                          <p:spTgt spid="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14" dur="500"/>
                                        <p:tgtEl>
                                          <p:spTgt spid="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17" dur="500"/>
                                        <p:tgtEl>
                                          <p:spTgt spid="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20" dur="500"/>
                                        <p:tgtEl>
                                          <p:spTgt spid="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23" dur="500"/>
                                        <p:tgtEl>
                                          <p:spTgt spid="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26" dur="500"/>
                                        <p:tgtEl>
                                          <p:spTgt spid="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29" dur="500"/>
                                        <p:tgtEl>
                                          <p:spTgt spid="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32" dur="500"/>
                                        <p:tgtEl>
                                          <p:spTgt spid="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35" dur="500"/>
                                        <p:tgtEl>
                                          <p:spTgt spid="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6" fill="hold">
                      <p:stCondLst>
                        <p:cond delay="indefinite"/>
                      </p:stCondLst>
                      <p:childTnLst>
                        <p:par>
                          <p:cTn id="10637" fill="hold">
                            <p:stCondLst>
                              <p:cond delay="0"/>
                            </p:stCondLst>
                            <p:childTnLst>
                              <p:par>
                                <p:cTn id="106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40" dur="500"/>
                                        <p:tgtEl>
                                          <p:spTgt spid="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43" dur="500"/>
                                        <p:tgtEl>
                                          <p:spTgt spid="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46" dur="500"/>
                                        <p:tgtEl>
                                          <p:spTgt spid="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49" dur="500"/>
                                        <p:tgtEl>
                                          <p:spTgt spid="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52" dur="500"/>
                                        <p:tgtEl>
                                          <p:spTgt spid="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53" fill="hold">
                      <p:stCondLst>
                        <p:cond delay="indefinite"/>
                      </p:stCondLst>
                      <p:childTnLst>
                        <p:par>
                          <p:cTn id="10654" fill="hold">
                            <p:stCondLst>
                              <p:cond delay="0"/>
                            </p:stCondLst>
                            <p:childTnLst>
                              <p:par>
                                <p:cTn id="106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57" dur="500"/>
                                        <p:tgtEl>
                                          <p:spTgt spid="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65" name="TextShape 2"/>
          <p:cNvSpPr txBox="1"/>
          <p:nvPr/>
        </p:nvSpPr>
        <p:spPr>
          <a:xfrm>
            <a:off x="1435680" y="1447920"/>
            <a:ext cx="7497720" cy="571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1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khai báo struct cần thiết (cách 1)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//phần tạo tập tin như phần trước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PolygonList pList;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InitPolyList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(pList,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“Polygons.dat”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(pList.buf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pList.nPoly; i++){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PolygonDat* pg = pList[i];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ShowPoly(pg); cout &lt;&lt; endl;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 free(pList.buf);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InitPolyList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(PolygonList&amp; p,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const 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fname){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p.nPoly =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p.buf =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PolyRead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(fname, p.nBytes);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CountPoly(p);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PolyRead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const 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fname,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&amp; size){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b =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FILE* fp = fopen(fname,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“rb”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(fp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fseek(fp, 0, SEEK_END); size = ftell(fp);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fseek(fp, 0, SEEK_SET);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 =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*)malloc(size);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(b != NULL) fread(b, size, 1, fp);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fclose(fp);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6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9108BDB-D27D-4FEA-A784-E8A35D405AC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67" name="CustomShape 4"/>
          <p:cNvSpPr/>
          <p:nvPr/>
        </p:nvSpPr>
        <p:spPr>
          <a:xfrm>
            <a:off x="6058800" y="20530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68" name="CustomShape 5"/>
          <p:cNvSpPr/>
          <p:nvPr/>
        </p:nvSpPr>
        <p:spPr>
          <a:xfrm rot="5400000">
            <a:off x="6080040" y="22561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69" name="CustomShape 6"/>
          <p:cNvSpPr/>
          <p:nvPr/>
        </p:nvSpPr>
        <p:spPr>
          <a:xfrm>
            <a:off x="5597280" y="2527200"/>
            <a:ext cx="4417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pList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70" name="CustomShape 7"/>
          <p:cNvSpPr/>
          <p:nvPr/>
        </p:nvSpPr>
        <p:spPr>
          <a:xfrm rot="5400000">
            <a:off x="6590160" y="226116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71" name="CustomShape 8"/>
          <p:cNvSpPr/>
          <p:nvPr/>
        </p:nvSpPr>
        <p:spPr>
          <a:xfrm>
            <a:off x="6555960" y="20466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72" name="CustomShape 9"/>
          <p:cNvSpPr/>
          <p:nvPr/>
        </p:nvSpPr>
        <p:spPr>
          <a:xfrm>
            <a:off x="5999040" y="2525400"/>
            <a:ext cx="3517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buf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73" name="CustomShape 10"/>
          <p:cNvSpPr/>
          <p:nvPr/>
        </p:nvSpPr>
        <p:spPr>
          <a:xfrm>
            <a:off x="6515640" y="2525400"/>
            <a:ext cx="533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nBytes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74" name="CustomShape 11"/>
          <p:cNvSpPr/>
          <p:nvPr/>
        </p:nvSpPr>
        <p:spPr>
          <a:xfrm rot="5400000">
            <a:off x="7100640" y="22561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75" name="CustomShape 12"/>
          <p:cNvSpPr/>
          <p:nvPr/>
        </p:nvSpPr>
        <p:spPr>
          <a:xfrm>
            <a:off x="7079400" y="20466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76" name="CustomShape 13"/>
          <p:cNvSpPr/>
          <p:nvPr/>
        </p:nvSpPr>
        <p:spPr>
          <a:xfrm>
            <a:off x="7026480" y="2525400"/>
            <a:ext cx="478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nPoly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77" name="CustomShape 14"/>
          <p:cNvSpPr/>
          <p:nvPr/>
        </p:nvSpPr>
        <p:spPr>
          <a:xfrm rot="5400000">
            <a:off x="4992120" y="2794680"/>
            <a:ext cx="461880" cy="5112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78" name="CustomShape 15"/>
          <p:cNvSpPr/>
          <p:nvPr/>
        </p:nvSpPr>
        <p:spPr>
          <a:xfrm>
            <a:off x="4914000" y="302940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79" name="CustomShape 16"/>
          <p:cNvSpPr/>
          <p:nvPr/>
        </p:nvSpPr>
        <p:spPr>
          <a:xfrm flipH="1" flipV="1" rot="5400000">
            <a:off x="5324760" y="2088720"/>
            <a:ext cx="627480" cy="8319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0" name="CustomShape 17"/>
          <p:cNvSpPr/>
          <p:nvPr/>
        </p:nvSpPr>
        <p:spPr>
          <a:xfrm>
            <a:off x="4879800" y="3276720"/>
            <a:ext cx="6717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81" name="CustomShape 18"/>
          <p:cNvSpPr/>
          <p:nvPr/>
        </p:nvSpPr>
        <p:spPr>
          <a:xfrm>
            <a:off x="4970880" y="28526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2" name="CustomShape 19"/>
          <p:cNvSpPr/>
          <p:nvPr/>
        </p:nvSpPr>
        <p:spPr>
          <a:xfrm>
            <a:off x="7210800" y="23238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3" name="CustomShape 20"/>
          <p:cNvSpPr/>
          <p:nvPr/>
        </p:nvSpPr>
        <p:spPr>
          <a:xfrm rot="5400000">
            <a:off x="8254440" y="312984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84" name="CustomShape 21"/>
          <p:cNvSpPr/>
          <p:nvPr/>
        </p:nvSpPr>
        <p:spPr>
          <a:xfrm>
            <a:off x="8168760" y="338328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85" name="CustomShape 22"/>
          <p:cNvSpPr/>
          <p:nvPr/>
        </p:nvSpPr>
        <p:spPr>
          <a:xfrm>
            <a:off x="8229600" y="3231000"/>
            <a:ext cx="5389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986" name="CustomShape 23"/>
          <p:cNvSpPr/>
          <p:nvPr/>
        </p:nvSpPr>
        <p:spPr>
          <a:xfrm>
            <a:off x="8672400" y="32695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87" name="CustomShape 24"/>
          <p:cNvSpPr/>
          <p:nvPr/>
        </p:nvSpPr>
        <p:spPr>
          <a:xfrm rot="5400000">
            <a:off x="6142320" y="1252800"/>
            <a:ext cx="461880" cy="5112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88" name="CustomShape 25"/>
          <p:cNvSpPr/>
          <p:nvPr/>
        </p:nvSpPr>
        <p:spPr>
          <a:xfrm>
            <a:off x="6066360" y="1487880"/>
            <a:ext cx="377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size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89" name="CustomShape 26"/>
          <p:cNvSpPr/>
          <p:nvPr/>
        </p:nvSpPr>
        <p:spPr>
          <a:xfrm>
            <a:off x="6030000" y="1734840"/>
            <a:ext cx="6717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90" name="CustomShape 27"/>
          <p:cNvSpPr/>
          <p:nvPr/>
        </p:nvSpPr>
        <p:spPr>
          <a:xfrm>
            <a:off x="6121080" y="13111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91" name="CustomShape 28"/>
          <p:cNvSpPr/>
          <p:nvPr/>
        </p:nvSpPr>
        <p:spPr>
          <a:xfrm>
            <a:off x="6629040" y="1508760"/>
            <a:ext cx="178920" cy="537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2" name="CustomShape 29"/>
          <p:cNvSpPr/>
          <p:nvPr/>
        </p:nvSpPr>
        <p:spPr>
          <a:xfrm>
            <a:off x="6619320" y="2340000"/>
            <a:ext cx="482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102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993" name="CustomShape 30"/>
          <p:cNvSpPr/>
          <p:nvPr/>
        </p:nvSpPr>
        <p:spPr>
          <a:xfrm rot="5400000">
            <a:off x="8403120" y="38196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94" name="CustomShape 31"/>
          <p:cNvSpPr/>
          <p:nvPr/>
        </p:nvSpPr>
        <p:spPr>
          <a:xfrm>
            <a:off x="8672400" y="39276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95" name="CustomShape 32"/>
          <p:cNvSpPr/>
          <p:nvPr/>
        </p:nvSpPr>
        <p:spPr>
          <a:xfrm rot="5400000">
            <a:off x="8403120" y="39823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96" name="CustomShape 33"/>
          <p:cNvSpPr/>
          <p:nvPr/>
        </p:nvSpPr>
        <p:spPr>
          <a:xfrm rot="5400000">
            <a:off x="8403120" y="414576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97" name="CustomShape 34"/>
          <p:cNvSpPr/>
          <p:nvPr/>
        </p:nvSpPr>
        <p:spPr>
          <a:xfrm>
            <a:off x="8678880" y="42865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98" name="CustomShape 35"/>
          <p:cNvSpPr/>
          <p:nvPr/>
        </p:nvSpPr>
        <p:spPr>
          <a:xfrm rot="5400000">
            <a:off x="8403120" y="43092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99" name="CustomShape 36"/>
          <p:cNvSpPr/>
          <p:nvPr/>
        </p:nvSpPr>
        <p:spPr>
          <a:xfrm rot="5400000">
            <a:off x="8403120" y="447228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00" name="CustomShape 37"/>
          <p:cNvSpPr/>
          <p:nvPr/>
        </p:nvSpPr>
        <p:spPr>
          <a:xfrm rot="5400000">
            <a:off x="8403120" y="46357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01" name="CustomShape 38"/>
          <p:cNvSpPr/>
          <p:nvPr/>
        </p:nvSpPr>
        <p:spPr>
          <a:xfrm rot="5400000">
            <a:off x="8403120" y="479916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02" name="CustomShape 39"/>
          <p:cNvSpPr/>
          <p:nvPr/>
        </p:nvSpPr>
        <p:spPr>
          <a:xfrm rot="5400000">
            <a:off x="8403120" y="49626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03" name="CustomShape 40"/>
          <p:cNvSpPr/>
          <p:nvPr/>
        </p:nvSpPr>
        <p:spPr>
          <a:xfrm rot="5400000">
            <a:off x="8403120" y="51246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04" name="CustomShape 41"/>
          <p:cNvSpPr/>
          <p:nvPr/>
        </p:nvSpPr>
        <p:spPr>
          <a:xfrm rot="5400000">
            <a:off x="8403120" y="52880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05" name="CustomShape 42"/>
          <p:cNvSpPr/>
          <p:nvPr/>
        </p:nvSpPr>
        <p:spPr>
          <a:xfrm>
            <a:off x="8690040" y="49402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&lt;206&gt;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06" name="CustomShape 43"/>
          <p:cNvSpPr/>
          <p:nvPr/>
        </p:nvSpPr>
        <p:spPr>
          <a:xfrm rot="5400000">
            <a:off x="8403120" y="56484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07" name="CustomShape 44"/>
          <p:cNvSpPr/>
          <p:nvPr/>
        </p:nvSpPr>
        <p:spPr>
          <a:xfrm rot="5400000">
            <a:off x="8403120" y="58118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08" name="CustomShape 45"/>
          <p:cNvSpPr/>
          <p:nvPr/>
        </p:nvSpPr>
        <p:spPr>
          <a:xfrm rot="5400000">
            <a:off x="8403120" y="597528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09" name="CustomShape 46"/>
          <p:cNvSpPr/>
          <p:nvPr/>
        </p:nvSpPr>
        <p:spPr>
          <a:xfrm rot="5400000">
            <a:off x="8403120" y="61387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10" name="CustomShape 47"/>
          <p:cNvSpPr/>
          <p:nvPr/>
        </p:nvSpPr>
        <p:spPr>
          <a:xfrm>
            <a:off x="8309160" y="559476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11" name="CustomShape 48"/>
          <p:cNvSpPr/>
          <p:nvPr/>
        </p:nvSpPr>
        <p:spPr>
          <a:xfrm>
            <a:off x="8361720" y="40251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12" name="CustomShape 49"/>
          <p:cNvSpPr/>
          <p:nvPr/>
        </p:nvSpPr>
        <p:spPr>
          <a:xfrm>
            <a:off x="8359920" y="451872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13" name="CustomShape 50"/>
          <p:cNvSpPr/>
          <p:nvPr/>
        </p:nvSpPr>
        <p:spPr>
          <a:xfrm>
            <a:off x="8361000" y="516060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14" name="CustomShape 51"/>
          <p:cNvSpPr/>
          <p:nvPr/>
        </p:nvSpPr>
        <p:spPr>
          <a:xfrm>
            <a:off x="8359200" y="601992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15" name="CustomShape 52"/>
          <p:cNvSpPr/>
          <p:nvPr/>
        </p:nvSpPr>
        <p:spPr>
          <a:xfrm>
            <a:off x="8690040" y="57690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&lt;298&gt;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16" name="CustomShape 53"/>
          <p:cNvSpPr/>
          <p:nvPr/>
        </p:nvSpPr>
        <p:spPr>
          <a:xfrm rot="5400000">
            <a:off x="8749440" y="3729600"/>
            <a:ext cx="396000" cy="12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7" name="CustomShape 54"/>
          <p:cNvSpPr/>
          <p:nvPr/>
        </p:nvSpPr>
        <p:spPr>
          <a:xfrm>
            <a:off x="8211240" y="322416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18" name="CustomShape 55"/>
          <p:cNvSpPr/>
          <p:nvPr/>
        </p:nvSpPr>
        <p:spPr>
          <a:xfrm>
            <a:off x="6032160" y="23292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19" name="CustomShape 56"/>
          <p:cNvSpPr/>
          <p:nvPr/>
        </p:nvSpPr>
        <p:spPr>
          <a:xfrm flipH="1" rot="16200000">
            <a:off x="7037280" y="2017080"/>
            <a:ext cx="1184040" cy="26359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58" dur="indefinite" restart="never" nodeType="tmRoot">
          <p:childTnLst>
            <p:seq>
              <p:cTn id="10659" dur="indefinite" nodeType="mainSeq">
                <p:childTnLst>
                  <p:par>
                    <p:cTn id="10660" fill="hold">
                      <p:stCondLst>
                        <p:cond delay="indefinite"/>
                      </p:stCondLst>
                      <p:childTnLst>
                        <p:par>
                          <p:cTn id="10661" fill="hold">
                            <p:stCondLst>
                              <p:cond delay="0"/>
                            </p:stCondLst>
                            <p:childTnLst>
                              <p:par>
                                <p:cTn id="106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64" dur="500"/>
                                        <p:tgtEl>
                                          <p:spTgt spid="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67" dur="500"/>
                                        <p:tgtEl>
                                          <p:spTgt spid="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70" dur="500"/>
                                        <p:tgtEl>
                                          <p:spTgt spid="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73" dur="500"/>
                                        <p:tgtEl>
                                          <p:spTgt spid="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76" dur="500"/>
                                        <p:tgtEl>
                                          <p:spTgt spid="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7" fill="hold">
                      <p:stCondLst>
                        <p:cond delay="indefinite"/>
                      </p:stCondLst>
                      <p:childTnLst>
                        <p:par>
                          <p:cTn id="10678" fill="hold">
                            <p:stCondLst>
                              <p:cond delay="0"/>
                            </p:stCondLst>
                            <p:childTnLst>
                              <p:par>
                                <p:cTn id="106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81" dur="500"/>
                                        <p:tgtEl>
                                          <p:spTgt spid="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84" dur="500"/>
                                        <p:tgtEl>
                                          <p:spTgt spid="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87" dur="500"/>
                                        <p:tgtEl>
                                          <p:spTgt spid="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90" dur="500"/>
                                        <p:tgtEl>
                                          <p:spTgt spid="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91" fill="hold">
                      <p:stCondLst>
                        <p:cond delay="indefinite"/>
                      </p:stCondLst>
                      <p:childTnLst>
                        <p:par>
                          <p:cTn id="10692" fill="hold">
                            <p:stCondLst>
                              <p:cond delay="0"/>
                            </p:stCondLst>
                            <p:childTnLst>
                              <p:par>
                                <p:cTn id="106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95" dur="500"/>
                                        <p:tgtEl>
                                          <p:spTgt spid="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96" fill="hold">
                      <p:stCondLst>
                        <p:cond delay="indefinite"/>
                      </p:stCondLst>
                      <p:childTnLst>
                        <p:par>
                          <p:cTn id="10697" fill="hold">
                            <p:stCondLst>
                              <p:cond delay="0"/>
                            </p:stCondLst>
                            <p:childTnLst>
                              <p:par>
                                <p:cTn id="106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00" dur="500"/>
                                        <p:tgtEl>
                                          <p:spTgt spid="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03" dur="500"/>
                                        <p:tgtEl>
                                          <p:spTgt spid="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06" dur="500"/>
                                        <p:tgtEl>
                                          <p:spTgt spid="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09" dur="500"/>
                                        <p:tgtEl>
                                          <p:spTgt spid="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12" dur="500"/>
                                        <p:tgtEl>
                                          <p:spTgt spid="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15" dur="500"/>
                                        <p:tgtEl>
                                          <p:spTgt spid="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18" dur="500"/>
                                        <p:tgtEl>
                                          <p:spTgt spid="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21" dur="500"/>
                                        <p:tgtEl>
                                          <p:spTgt spid="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24" dur="500"/>
                                        <p:tgtEl>
                                          <p:spTgt spid="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27" dur="500"/>
                                        <p:tgtEl>
                                          <p:spTgt spid="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30" dur="500"/>
                                        <p:tgtEl>
                                          <p:spTgt spid="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33" dur="500"/>
                                        <p:tgtEl>
                                          <p:spTgt spid="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36" dur="500"/>
                                        <p:tgtEl>
                                          <p:spTgt spid="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39" dur="500"/>
                                        <p:tgtEl>
                                          <p:spTgt spid="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42" dur="500"/>
                                        <p:tgtEl>
                                          <p:spTgt spid="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45" dur="500"/>
                                        <p:tgtEl>
                                          <p:spTgt spid="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48" dur="500"/>
                                        <p:tgtEl>
                                          <p:spTgt spid="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51" dur="500"/>
                                        <p:tgtEl>
                                          <p:spTgt spid="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54" dur="500"/>
                                        <p:tgtEl>
                                          <p:spTgt spid="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57" dur="500"/>
                                        <p:tgtEl>
                                          <p:spTgt spid="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60" dur="500"/>
                                        <p:tgtEl>
                                          <p:spTgt spid="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762" dur="500"/>
                                        <p:tgtEl>
                                          <p:spTgt spid="3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64" fill="hold">
                      <p:stCondLst>
                        <p:cond delay="indefinite"/>
                      </p:stCondLst>
                      <p:childTnLst>
                        <p:par>
                          <p:cTn id="10765" fill="hold">
                            <p:stCondLst>
                              <p:cond delay="0"/>
                            </p:stCondLst>
                            <p:childTnLst>
                              <p:par>
                                <p:cTn id="107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68" dur="500"/>
                                        <p:tgtEl>
                                          <p:spTgt spid="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71" dur="500"/>
                                        <p:tgtEl>
                                          <p:spTgt spid="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74" dur="500"/>
                                        <p:tgtEl>
                                          <p:spTgt spid="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77" dur="500"/>
                                        <p:tgtEl>
                                          <p:spTgt spid="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78" fill="hold">
                      <p:stCondLst>
                        <p:cond delay="indefinite"/>
                      </p:stCondLst>
                      <p:childTnLst>
                        <p:par>
                          <p:cTn id="10779" fill="hold">
                            <p:stCondLst>
                              <p:cond delay="0"/>
                            </p:stCondLst>
                            <p:childTnLst>
                              <p:par>
                                <p:cTn id="1078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781" dur="500"/>
                                        <p:tgtEl>
                                          <p:spTgt spid="3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784" dur="500"/>
                                        <p:tgtEl>
                                          <p:spTgt spid="3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787" dur="500"/>
                                        <p:tgtEl>
                                          <p:spTgt spid="3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790" dur="500"/>
                                        <p:tgtEl>
                                          <p:spTgt spid="4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793" dur="500"/>
                                        <p:tgtEl>
                                          <p:spTgt spid="4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97" dur="500"/>
                                        <p:tgtEl>
                                          <p:spTgt spid="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00" dur="500"/>
                                        <p:tgtEl>
                                          <p:spTgt spid="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02" dur="500"/>
                                        <p:tgtEl>
                                          <p:spTgt spid="3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05" dur="500"/>
                                        <p:tgtEl>
                                          <p:spTgt spid="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08" dur="500"/>
                                        <p:tgtEl>
                                          <p:spTgt spid="3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11" dur="500"/>
                                        <p:tgtEl>
                                          <p:spTgt spid="3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14" dur="500"/>
                                        <p:tgtEl>
                                          <p:spTgt spid="3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21" name="TextShape 2"/>
          <p:cNvSpPr txBox="1"/>
          <p:nvPr/>
        </p:nvSpPr>
        <p:spPr>
          <a:xfrm>
            <a:off x="1435680" y="1447920"/>
            <a:ext cx="7497720" cy="571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5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khai báo struct cần thiết (cách 1)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//phần tạo tập tin như phần trước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PolygonList pList;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InitPolyList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(pList,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“Polygons.dat”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(pList.buf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pList.nPoly; i++){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PolygonDat* pg = pList[i];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ShowPoly(pg); cout &lt;&lt; endl;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free(pList.buf);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InitPolyList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(PolygonList&amp; p,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const 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fname){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p.nPoly =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p.buf = PolyRead(fname, p.nBytes);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CountPoly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CountPoly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(PolygonList&amp; pl){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(pl.buf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pStart = pl.buf, *pEnd = pl.buf + pl.nBytes;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(pStart &lt; pEnd){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nVer = *(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*)pStart;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(nVer &gt; 0) pl.nPoly++;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pStart +=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+ nVer *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(Point);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2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C163AF4C-BF10-42DB-BC80-5F4E9C56B2F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23" name="CustomShape 4"/>
          <p:cNvSpPr/>
          <p:nvPr/>
        </p:nvSpPr>
        <p:spPr>
          <a:xfrm>
            <a:off x="6363000" y="20530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24" name="CustomShape 5"/>
          <p:cNvSpPr/>
          <p:nvPr/>
        </p:nvSpPr>
        <p:spPr>
          <a:xfrm rot="5400000">
            <a:off x="6384240" y="22561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25" name="CustomShape 6"/>
          <p:cNvSpPr/>
          <p:nvPr/>
        </p:nvSpPr>
        <p:spPr>
          <a:xfrm>
            <a:off x="5901480" y="2527200"/>
            <a:ext cx="4417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pList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26" name="CustomShape 7"/>
          <p:cNvSpPr/>
          <p:nvPr/>
        </p:nvSpPr>
        <p:spPr>
          <a:xfrm rot="5400000">
            <a:off x="6894000" y="226116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27" name="CustomShape 8"/>
          <p:cNvSpPr/>
          <p:nvPr/>
        </p:nvSpPr>
        <p:spPr>
          <a:xfrm>
            <a:off x="6860160" y="20466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28" name="CustomShape 9"/>
          <p:cNvSpPr/>
          <p:nvPr/>
        </p:nvSpPr>
        <p:spPr>
          <a:xfrm>
            <a:off x="6303240" y="2525400"/>
            <a:ext cx="3517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buf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29" name="CustomShape 10"/>
          <p:cNvSpPr/>
          <p:nvPr/>
        </p:nvSpPr>
        <p:spPr>
          <a:xfrm>
            <a:off x="6819840" y="2525400"/>
            <a:ext cx="533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nBytes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30" name="CustomShape 11"/>
          <p:cNvSpPr/>
          <p:nvPr/>
        </p:nvSpPr>
        <p:spPr>
          <a:xfrm rot="5400000">
            <a:off x="7404840" y="22561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31" name="CustomShape 12"/>
          <p:cNvSpPr/>
          <p:nvPr/>
        </p:nvSpPr>
        <p:spPr>
          <a:xfrm>
            <a:off x="7383600" y="20466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32" name="CustomShape 13"/>
          <p:cNvSpPr/>
          <p:nvPr/>
        </p:nvSpPr>
        <p:spPr>
          <a:xfrm>
            <a:off x="7330680" y="2525400"/>
            <a:ext cx="478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nPoly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33" name="CustomShape 14"/>
          <p:cNvSpPr/>
          <p:nvPr/>
        </p:nvSpPr>
        <p:spPr>
          <a:xfrm rot="5400000">
            <a:off x="4992120" y="2794680"/>
            <a:ext cx="461880" cy="5112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34" name="CustomShape 15"/>
          <p:cNvSpPr/>
          <p:nvPr/>
        </p:nvSpPr>
        <p:spPr>
          <a:xfrm>
            <a:off x="4914000" y="302940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35" name="CustomShape 16"/>
          <p:cNvSpPr/>
          <p:nvPr/>
        </p:nvSpPr>
        <p:spPr>
          <a:xfrm flipH="1" flipV="1" rot="5400000">
            <a:off x="5477400" y="1936440"/>
            <a:ext cx="627480" cy="11361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6" name="CustomShape 17"/>
          <p:cNvSpPr/>
          <p:nvPr/>
        </p:nvSpPr>
        <p:spPr>
          <a:xfrm>
            <a:off x="4879800" y="3276720"/>
            <a:ext cx="6717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37" name="CustomShape 18"/>
          <p:cNvSpPr/>
          <p:nvPr/>
        </p:nvSpPr>
        <p:spPr>
          <a:xfrm>
            <a:off x="4970880" y="28526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38" name="CustomShape 19"/>
          <p:cNvSpPr/>
          <p:nvPr/>
        </p:nvSpPr>
        <p:spPr>
          <a:xfrm>
            <a:off x="7515000" y="23238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39" name="CustomShape 20"/>
          <p:cNvSpPr/>
          <p:nvPr/>
        </p:nvSpPr>
        <p:spPr>
          <a:xfrm>
            <a:off x="6923520" y="2340000"/>
            <a:ext cx="482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102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040" name="CustomShape 21"/>
          <p:cNvSpPr/>
          <p:nvPr/>
        </p:nvSpPr>
        <p:spPr>
          <a:xfrm rot="5400000">
            <a:off x="8403120" y="29052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41" name="CustomShape 22"/>
          <p:cNvSpPr/>
          <p:nvPr/>
        </p:nvSpPr>
        <p:spPr>
          <a:xfrm>
            <a:off x="8672400" y="30132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42" name="CustomShape 23"/>
          <p:cNvSpPr/>
          <p:nvPr/>
        </p:nvSpPr>
        <p:spPr>
          <a:xfrm rot="5400000">
            <a:off x="8403120" y="30679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43" name="CustomShape 24"/>
          <p:cNvSpPr/>
          <p:nvPr/>
        </p:nvSpPr>
        <p:spPr>
          <a:xfrm rot="5400000">
            <a:off x="8403120" y="323136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44" name="CustomShape 25"/>
          <p:cNvSpPr/>
          <p:nvPr/>
        </p:nvSpPr>
        <p:spPr>
          <a:xfrm>
            <a:off x="8678880" y="33721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45" name="CustomShape 26"/>
          <p:cNvSpPr/>
          <p:nvPr/>
        </p:nvSpPr>
        <p:spPr>
          <a:xfrm rot="5400000">
            <a:off x="8403120" y="33948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46" name="CustomShape 27"/>
          <p:cNvSpPr/>
          <p:nvPr/>
        </p:nvSpPr>
        <p:spPr>
          <a:xfrm rot="5400000">
            <a:off x="8403120" y="355788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47" name="CustomShape 28"/>
          <p:cNvSpPr/>
          <p:nvPr/>
        </p:nvSpPr>
        <p:spPr>
          <a:xfrm rot="5400000">
            <a:off x="8403120" y="37213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48" name="CustomShape 29"/>
          <p:cNvSpPr/>
          <p:nvPr/>
        </p:nvSpPr>
        <p:spPr>
          <a:xfrm rot="5400000">
            <a:off x="8403120" y="40500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49" name="CustomShape 30"/>
          <p:cNvSpPr/>
          <p:nvPr/>
        </p:nvSpPr>
        <p:spPr>
          <a:xfrm rot="5400000">
            <a:off x="8403120" y="42134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50" name="CustomShape 31"/>
          <p:cNvSpPr/>
          <p:nvPr/>
        </p:nvSpPr>
        <p:spPr>
          <a:xfrm rot="5400000">
            <a:off x="8403120" y="437508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51" name="CustomShape 32"/>
          <p:cNvSpPr/>
          <p:nvPr/>
        </p:nvSpPr>
        <p:spPr>
          <a:xfrm rot="5400000">
            <a:off x="8403120" y="45385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52" name="CustomShape 33"/>
          <p:cNvSpPr/>
          <p:nvPr/>
        </p:nvSpPr>
        <p:spPr>
          <a:xfrm>
            <a:off x="8690040" y="41911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&lt;226&gt;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53" name="CustomShape 34"/>
          <p:cNvSpPr/>
          <p:nvPr/>
        </p:nvSpPr>
        <p:spPr>
          <a:xfrm rot="5400000">
            <a:off x="8403120" y="582336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54" name="CustomShape 35"/>
          <p:cNvSpPr/>
          <p:nvPr/>
        </p:nvSpPr>
        <p:spPr>
          <a:xfrm rot="5400000">
            <a:off x="8403120" y="59864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55" name="CustomShape 36"/>
          <p:cNvSpPr/>
          <p:nvPr/>
        </p:nvSpPr>
        <p:spPr>
          <a:xfrm rot="5400000">
            <a:off x="8403120" y="63115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56" name="CustomShape 37"/>
          <p:cNvSpPr/>
          <p:nvPr/>
        </p:nvSpPr>
        <p:spPr>
          <a:xfrm>
            <a:off x="8309160" y="395460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57" name="CustomShape 38"/>
          <p:cNvSpPr/>
          <p:nvPr/>
        </p:nvSpPr>
        <p:spPr>
          <a:xfrm>
            <a:off x="8361720" y="31107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58" name="CustomShape 39"/>
          <p:cNvSpPr/>
          <p:nvPr/>
        </p:nvSpPr>
        <p:spPr>
          <a:xfrm>
            <a:off x="8359920" y="360432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59" name="CustomShape 40"/>
          <p:cNvSpPr/>
          <p:nvPr/>
        </p:nvSpPr>
        <p:spPr>
          <a:xfrm>
            <a:off x="8361000" y="424368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60" name="CustomShape 41"/>
          <p:cNvSpPr/>
          <p:nvPr/>
        </p:nvSpPr>
        <p:spPr>
          <a:xfrm>
            <a:off x="6336000" y="23292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61" name="CustomShape 42"/>
          <p:cNvSpPr/>
          <p:nvPr/>
        </p:nvSpPr>
        <p:spPr>
          <a:xfrm flipH="1" rot="16200000">
            <a:off x="7646040" y="1712160"/>
            <a:ext cx="269640" cy="23317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2" name="CustomShape 43"/>
          <p:cNvSpPr/>
          <p:nvPr/>
        </p:nvSpPr>
        <p:spPr>
          <a:xfrm rot="5400000">
            <a:off x="5609160" y="3081600"/>
            <a:ext cx="461880" cy="5112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63" name="CustomShape 44"/>
          <p:cNvSpPr/>
          <p:nvPr/>
        </p:nvSpPr>
        <p:spPr>
          <a:xfrm>
            <a:off x="5531400" y="3316680"/>
            <a:ext cx="2800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64" name="CustomShape 45"/>
          <p:cNvSpPr/>
          <p:nvPr/>
        </p:nvSpPr>
        <p:spPr>
          <a:xfrm>
            <a:off x="5496840" y="3563640"/>
            <a:ext cx="6717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65" name="CustomShape 46"/>
          <p:cNvSpPr/>
          <p:nvPr/>
        </p:nvSpPr>
        <p:spPr>
          <a:xfrm>
            <a:off x="5587560" y="31399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6" name="CustomShape 47"/>
          <p:cNvSpPr/>
          <p:nvPr/>
        </p:nvSpPr>
        <p:spPr>
          <a:xfrm flipH="1" flipV="1" rot="5400000">
            <a:off x="5642640" y="2389320"/>
            <a:ext cx="914400" cy="5191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7" name="CustomShape 48"/>
          <p:cNvSpPr/>
          <p:nvPr/>
        </p:nvSpPr>
        <p:spPr>
          <a:xfrm rot="5400000">
            <a:off x="6875280" y="365184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68" name="CustomShape 49"/>
          <p:cNvSpPr/>
          <p:nvPr/>
        </p:nvSpPr>
        <p:spPr>
          <a:xfrm>
            <a:off x="6819840" y="3905280"/>
            <a:ext cx="4842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pStart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69" name="CustomShape 50"/>
          <p:cNvSpPr/>
          <p:nvPr/>
        </p:nvSpPr>
        <p:spPr>
          <a:xfrm>
            <a:off x="6791040" y="343512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70" name="CustomShape 51"/>
          <p:cNvSpPr/>
          <p:nvPr/>
        </p:nvSpPr>
        <p:spPr>
          <a:xfrm flipV="1">
            <a:off x="7375680" y="3160440"/>
            <a:ext cx="853560" cy="4122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1" name="CustomShape 52"/>
          <p:cNvSpPr/>
          <p:nvPr/>
        </p:nvSpPr>
        <p:spPr>
          <a:xfrm>
            <a:off x="6799320" y="37396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72" name="CustomShape 53"/>
          <p:cNvSpPr/>
          <p:nvPr/>
        </p:nvSpPr>
        <p:spPr>
          <a:xfrm rot="5400000">
            <a:off x="6586200" y="448416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73" name="CustomShape 54"/>
          <p:cNvSpPr/>
          <p:nvPr/>
        </p:nvSpPr>
        <p:spPr>
          <a:xfrm>
            <a:off x="6530040" y="4737600"/>
            <a:ext cx="4507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pEnd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74" name="CustomShape 55"/>
          <p:cNvSpPr/>
          <p:nvPr/>
        </p:nvSpPr>
        <p:spPr>
          <a:xfrm>
            <a:off x="6501960" y="42670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75" name="CustomShape 56"/>
          <p:cNvSpPr/>
          <p:nvPr/>
        </p:nvSpPr>
        <p:spPr>
          <a:xfrm>
            <a:off x="7072920" y="4739760"/>
            <a:ext cx="633600" cy="19868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6" name="CustomShape 57"/>
          <p:cNvSpPr/>
          <p:nvPr/>
        </p:nvSpPr>
        <p:spPr>
          <a:xfrm>
            <a:off x="6541560" y="456156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77" name="CustomShape 58"/>
          <p:cNvSpPr/>
          <p:nvPr/>
        </p:nvSpPr>
        <p:spPr>
          <a:xfrm>
            <a:off x="7710120" y="65962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&lt;302&gt;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78" name="CustomShape 59"/>
          <p:cNvSpPr/>
          <p:nvPr/>
        </p:nvSpPr>
        <p:spPr>
          <a:xfrm>
            <a:off x="7512480" y="23234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79" name="CustomShape 60"/>
          <p:cNvSpPr/>
          <p:nvPr/>
        </p:nvSpPr>
        <p:spPr>
          <a:xfrm>
            <a:off x="7517160" y="232416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80" name="CustomShape 61"/>
          <p:cNvSpPr/>
          <p:nvPr/>
        </p:nvSpPr>
        <p:spPr>
          <a:xfrm>
            <a:off x="7522200" y="23335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81" name="CustomShape 62"/>
          <p:cNvSpPr/>
          <p:nvPr/>
        </p:nvSpPr>
        <p:spPr>
          <a:xfrm rot="5400000">
            <a:off x="5816160" y="448704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82" name="CustomShape 63"/>
          <p:cNvSpPr/>
          <p:nvPr/>
        </p:nvSpPr>
        <p:spPr>
          <a:xfrm>
            <a:off x="5729400" y="4737600"/>
            <a:ext cx="421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nVer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83" name="CustomShape 64"/>
          <p:cNvSpPr/>
          <p:nvPr/>
        </p:nvSpPr>
        <p:spPr>
          <a:xfrm>
            <a:off x="5912280" y="454356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84" name="CustomShape 65"/>
          <p:cNvSpPr/>
          <p:nvPr/>
        </p:nvSpPr>
        <p:spPr>
          <a:xfrm>
            <a:off x="5907240" y="45529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85" name="CustomShape 66"/>
          <p:cNvSpPr/>
          <p:nvPr/>
        </p:nvSpPr>
        <p:spPr>
          <a:xfrm>
            <a:off x="5912280" y="454896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86" name="CustomShape 67"/>
          <p:cNvSpPr/>
          <p:nvPr/>
        </p:nvSpPr>
        <p:spPr>
          <a:xfrm>
            <a:off x="7375680" y="3573360"/>
            <a:ext cx="853560" cy="7318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7" name="CustomShape 68"/>
          <p:cNvSpPr/>
          <p:nvPr/>
        </p:nvSpPr>
        <p:spPr>
          <a:xfrm>
            <a:off x="8297640" y="509328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88" name="CustomShape 69"/>
          <p:cNvSpPr/>
          <p:nvPr/>
        </p:nvSpPr>
        <p:spPr>
          <a:xfrm rot="5400000">
            <a:off x="8403120" y="51696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89" name="CustomShape 70"/>
          <p:cNvSpPr/>
          <p:nvPr/>
        </p:nvSpPr>
        <p:spPr>
          <a:xfrm rot="5400000">
            <a:off x="8403120" y="53330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90" name="CustomShape 71"/>
          <p:cNvSpPr/>
          <p:nvPr/>
        </p:nvSpPr>
        <p:spPr>
          <a:xfrm rot="5400000">
            <a:off x="8403120" y="54950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91" name="CustomShape 72"/>
          <p:cNvSpPr/>
          <p:nvPr/>
        </p:nvSpPr>
        <p:spPr>
          <a:xfrm rot="5400000">
            <a:off x="8403120" y="565848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092" name="CustomShape 73"/>
          <p:cNvSpPr/>
          <p:nvPr/>
        </p:nvSpPr>
        <p:spPr>
          <a:xfrm>
            <a:off x="8690040" y="53107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&lt;260&gt;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93" name="CustomShape 74"/>
          <p:cNvSpPr/>
          <p:nvPr/>
        </p:nvSpPr>
        <p:spPr>
          <a:xfrm>
            <a:off x="8361000" y="537660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94" name="CustomShape 75"/>
          <p:cNvSpPr/>
          <p:nvPr/>
        </p:nvSpPr>
        <p:spPr>
          <a:xfrm>
            <a:off x="8328960" y="622584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95" name="CustomShape 76"/>
          <p:cNvSpPr/>
          <p:nvPr/>
        </p:nvSpPr>
        <p:spPr>
          <a:xfrm>
            <a:off x="8700480" y="450756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&lt;228&gt;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96" name="CustomShape 77"/>
          <p:cNvSpPr/>
          <p:nvPr/>
        </p:nvSpPr>
        <p:spPr>
          <a:xfrm>
            <a:off x="7375680" y="3573360"/>
            <a:ext cx="853560" cy="18514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7" name="CustomShape 78"/>
          <p:cNvSpPr/>
          <p:nvPr/>
        </p:nvSpPr>
        <p:spPr>
          <a:xfrm>
            <a:off x="8361000" y="587412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98" name="CustomShape 79"/>
          <p:cNvSpPr/>
          <p:nvPr/>
        </p:nvSpPr>
        <p:spPr>
          <a:xfrm>
            <a:off x="8690040" y="56142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&lt;262&gt;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99" name="CustomShape 80"/>
          <p:cNvSpPr/>
          <p:nvPr/>
        </p:nvSpPr>
        <p:spPr>
          <a:xfrm rot="5400000">
            <a:off x="8403120" y="470376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00" name="CustomShape 81"/>
          <p:cNvSpPr/>
          <p:nvPr/>
        </p:nvSpPr>
        <p:spPr>
          <a:xfrm rot="5400000">
            <a:off x="8403120" y="48672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01" name="CustomShape 82"/>
          <p:cNvSpPr/>
          <p:nvPr/>
        </p:nvSpPr>
        <p:spPr>
          <a:xfrm>
            <a:off x="8361000" y="474552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02" name="CustomShape 83"/>
          <p:cNvSpPr/>
          <p:nvPr/>
        </p:nvSpPr>
        <p:spPr>
          <a:xfrm>
            <a:off x="6804720" y="373392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&lt;226&gt;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03" name="CustomShape 84"/>
          <p:cNvSpPr/>
          <p:nvPr/>
        </p:nvSpPr>
        <p:spPr>
          <a:xfrm>
            <a:off x="6804720" y="373392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&lt;260&gt;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04" name="CustomShape 85"/>
          <p:cNvSpPr/>
          <p:nvPr/>
        </p:nvSpPr>
        <p:spPr>
          <a:xfrm>
            <a:off x="7375680" y="3573360"/>
            <a:ext cx="608760" cy="30225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5" name="CustomShape 86"/>
          <p:cNvSpPr/>
          <p:nvPr/>
        </p:nvSpPr>
        <p:spPr>
          <a:xfrm>
            <a:off x="6804000" y="37432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&lt;302&gt;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816" dur="indefinite" restart="never" nodeType="tmRoot">
          <p:childTnLst>
            <p:seq>
              <p:cTn id="10817" dur="indefinite" nodeType="mainSeq">
                <p:childTnLst>
                  <p:par>
                    <p:cTn id="10818" fill="hold">
                      <p:stCondLst>
                        <p:cond delay="indefinite"/>
                      </p:stCondLst>
                      <p:childTnLst>
                        <p:par>
                          <p:cTn id="10819" fill="hold">
                            <p:stCondLst>
                              <p:cond delay="0"/>
                            </p:stCondLst>
                            <p:childTnLst>
                              <p:par>
                                <p:cTn id="108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22" dur="500"/>
                                        <p:tgtEl>
                                          <p:spTgt spid="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25" dur="500"/>
                                        <p:tgtEl>
                                          <p:spTgt spid="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28" dur="500"/>
                                        <p:tgtEl>
                                          <p:spTgt spid="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31" dur="500"/>
                                        <p:tgtEl>
                                          <p:spTgt spid="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34" dur="500"/>
                                        <p:tgtEl>
                                          <p:spTgt spid="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35" fill="hold">
                      <p:stCondLst>
                        <p:cond delay="indefinite"/>
                      </p:stCondLst>
                      <p:childTnLst>
                        <p:par>
                          <p:cTn id="10836" fill="hold">
                            <p:stCondLst>
                              <p:cond delay="0"/>
                            </p:stCondLst>
                            <p:childTnLst>
                              <p:par>
                                <p:cTn id="108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39" dur="500"/>
                                        <p:tgtEl>
                                          <p:spTgt spid="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42" dur="500"/>
                                        <p:tgtEl>
                                          <p:spTgt spid="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45" dur="500"/>
                                        <p:tgtEl>
                                          <p:spTgt spid="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48" dur="500"/>
                                        <p:tgtEl>
                                          <p:spTgt spid="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51" dur="500"/>
                                        <p:tgtEl>
                                          <p:spTgt spid="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52" fill="hold">
                      <p:stCondLst>
                        <p:cond delay="indefinite"/>
                      </p:stCondLst>
                      <p:childTnLst>
                        <p:par>
                          <p:cTn id="10853" fill="hold">
                            <p:stCondLst>
                              <p:cond delay="0"/>
                            </p:stCondLst>
                            <p:childTnLst>
                              <p:par>
                                <p:cTn id="108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56" dur="500"/>
                                        <p:tgtEl>
                                          <p:spTgt spid="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59" dur="500"/>
                                        <p:tgtEl>
                                          <p:spTgt spid="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62" dur="500"/>
                                        <p:tgtEl>
                                          <p:spTgt spid="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65" dur="500"/>
                                        <p:tgtEl>
                                          <p:spTgt spid="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68" dur="500"/>
                                        <p:tgtEl>
                                          <p:spTgt spid="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69" fill="hold">
                      <p:stCondLst>
                        <p:cond delay="indefinite"/>
                      </p:stCondLst>
                      <p:childTnLst>
                        <p:par>
                          <p:cTn id="10870" fill="hold">
                            <p:stCondLst>
                              <p:cond delay="0"/>
                            </p:stCondLst>
                            <p:childTnLst>
                              <p:par>
                                <p:cTn id="108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73" dur="500"/>
                                        <p:tgtEl>
                                          <p:spTgt spid="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76" dur="500"/>
                                        <p:tgtEl>
                                          <p:spTgt spid="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79" dur="500"/>
                                        <p:tgtEl>
                                          <p:spTgt spid="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80" fill="hold">
                      <p:stCondLst>
                        <p:cond delay="indefinite"/>
                      </p:stCondLst>
                      <p:childTnLst>
                        <p:par>
                          <p:cTn id="10881" fill="hold">
                            <p:stCondLst>
                              <p:cond delay="0"/>
                            </p:stCondLst>
                            <p:childTnLst>
                              <p:par>
                                <p:cTn id="1088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83" dur="5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87" dur="500"/>
                                        <p:tgtEl>
                                          <p:spTgt spid="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88" fill="hold">
                      <p:stCondLst>
                        <p:cond delay="indefinite"/>
                      </p:stCondLst>
                      <p:childTnLst>
                        <p:par>
                          <p:cTn id="10889" fill="hold">
                            <p:stCondLst>
                              <p:cond delay="0"/>
                            </p:stCondLst>
                            <p:childTnLst>
                              <p:par>
                                <p:cTn id="1089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91" dur="500"/>
                                        <p:tgtEl>
                                          <p:spTgt spid="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94" dur="500"/>
                                        <p:tgtEl>
                                          <p:spTgt spid="4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9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01" dur="500"/>
                                        <p:tgtEl>
                                          <p:spTgt spid="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02" fill="hold">
                      <p:stCondLst>
                        <p:cond delay="indefinite"/>
                      </p:stCondLst>
                      <p:childTnLst>
                        <p:par>
                          <p:cTn id="10903" fill="hold">
                            <p:stCondLst>
                              <p:cond delay="0"/>
                            </p:stCondLst>
                            <p:childTnLst>
                              <p:par>
                                <p:cTn id="1090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05" dur="500"/>
                                        <p:tgtEl>
                                          <p:spTgt spid="4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09" dur="500"/>
                                        <p:tgtEl>
                                          <p:spTgt spid="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0" fill="hold">
                      <p:stCondLst>
                        <p:cond delay="indefinite"/>
                      </p:stCondLst>
                      <p:childTnLst>
                        <p:par>
                          <p:cTn id="10911" fill="hold">
                            <p:stCondLst>
                              <p:cond delay="0"/>
                            </p:stCondLst>
                            <p:childTnLst>
                              <p:par>
                                <p:cTn id="1091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13" dur="500"/>
                                        <p:tgtEl>
                                          <p:spTgt spid="4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17" dur="500"/>
                                        <p:tgtEl>
                                          <p:spTgt spid="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8" fill="hold">
                      <p:stCondLst>
                        <p:cond delay="indefinite"/>
                      </p:stCondLst>
                      <p:childTnLst>
                        <p:par>
                          <p:cTn id="10919" fill="hold">
                            <p:stCondLst>
                              <p:cond delay="0"/>
                            </p:stCondLst>
                            <p:childTnLst>
                              <p:par>
                                <p:cTn id="1092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2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24" dur="500"/>
                                        <p:tgtEl>
                                          <p:spTgt spid="4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2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31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32" fill="hold">
                      <p:stCondLst>
                        <p:cond delay="indefinite"/>
                      </p:stCondLst>
                      <p:childTnLst>
                        <p:par>
                          <p:cTn id="10933" fill="hold">
                            <p:stCondLst>
                              <p:cond delay="0"/>
                            </p:stCondLst>
                            <p:childTnLst>
                              <p:par>
                                <p:cTn id="1093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35" dur="500"/>
                                        <p:tgtEl>
                                          <p:spTgt spid="4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39" dur="500"/>
                                        <p:tgtEl>
                                          <p:spTgt spid="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40" fill="hold">
                      <p:stCondLst>
                        <p:cond delay="indefinite"/>
                      </p:stCondLst>
                      <p:childTnLst>
                        <p:par>
                          <p:cTn id="10941" fill="hold">
                            <p:stCondLst>
                              <p:cond delay="0"/>
                            </p:stCondLst>
                            <p:childTnLst>
                              <p:par>
                                <p:cTn id="1094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43" dur="500"/>
                                        <p:tgtEl>
                                          <p:spTgt spid="4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47" dur="500"/>
                                        <p:tgtEl>
                                          <p:spTgt spid="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48" fill="hold">
                      <p:stCondLst>
                        <p:cond delay="indefinite"/>
                      </p:stCondLst>
                      <p:childTnLst>
                        <p:par>
                          <p:cTn id="10949" fill="hold">
                            <p:stCondLst>
                              <p:cond delay="0"/>
                            </p:stCondLst>
                            <p:childTnLst>
                              <p:par>
                                <p:cTn id="109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5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5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5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60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62" fill="hold">
                      <p:stCondLst>
                        <p:cond delay="indefinite"/>
                      </p:stCondLst>
                      <p:childTnLst>
                        <p:par>
                          <p:cTn id="10963" fill="hold">
                            <p:stCondLst>
                              <p:cond delay="0"/>
                            </p:stCondLst>
                            <p:childTnLst>
                              <p:par>
                                <p:cTn id="1096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65" dur="500"/>
                                        <p:tgtEl>
                                          <p:spTgt spid="4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68" dur="500"/>
                                        <p:tgtEl>
                                          <p:spTgt spid="4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71" dur="500"/>
                                        <p:tgtEl>
                                          <p:spTgt spid="4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74" dur="500"/>
                                        <p:tgtEl>
                                          <p:spTgt spid="4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77" dur="500"/>
                                        <p:tgtEl>
                                          <p:spTgt spid="4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80" dur="500"/>
                                        <p:tgtEl>
                                          <p:spTgt spid="4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83" dur="500"/>
                                        <p:tgtEl>
                                          <p:spTgt spid="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86" dur="500"/>
                                        <p:tgtEl>
                                          <p:spTgt spid="4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89" dur="500"/>
                                        <p:tgtEl>
                                          <p:spTgt spid="4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92" dur="500"/>
                                        <p:tgtEl>
                                          <p:spTgt spid="4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95" dur="500"/>
                                        <p:tgtEl>
                                          <p:spTgt spid="4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98" dur="500"/>
                                        <p:tgtEl>
                                          <p:spTgt spid="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01" dur="500"/>
                                        <p:tgtEl>
                                          <p:spTgt spid="4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04" dur="500"/>
                                        <p:tgtEl>
                                          <p:spTgt spid="4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07" dur="500"/>
                                        <p:tgtEl>
                                          <p:spTgt spid="4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10" dur="500"/>
                                        <p:tgtEl>
                                          <p:spTgt spid="4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13" dur="500"/>
                                        <p:tgtEl>
                                          <p:spTgt spid="4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1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1" fill="hold">
                            <p:stCondLst>
                              <p:cond delay="500"/>
                            </p:stCondLst>
                            <p:childTnLst>
                              <p:par>
                                <p:cTn id="11022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23" dur="500"/>
                                        <p:tgtEl>
                                          <p:spTgt spid="4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26" dur="500"/>
                                        <p:tgtEl>
                                          <p:spTgt spid="4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29" dur="500"/>
                                        <p:tgtEl>
                                          <p:spTgt spid="4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32" dur="500"/>
                                        <p:tgtEl>
                                          <p:spTgt spid="4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035" dur="500"/>
                                        <p:tgtEl>
                                          <p:spTgt spid="4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0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2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khai báo struct cần thiết (cách 1)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nVer; Point Vers[1]; } PolygonDat;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buf;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Dữ liệu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nBytes;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Kích thước file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nPoly; 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Số lượng đỉnh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PolygonDat*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operator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[](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i){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j = 0;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 p = buf;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(j &lt; i){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nVer = *(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*)p;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 +=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+ nVer *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(Point);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j++;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(PolygonDat*)p;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PolygonList;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//phần tạo tập tin như phần trước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PolygonList pList; InitPolyList(pList,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“Polygons.dat”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(pList.buf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k = 0; k &lt; pList.nPoly; k++){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PolygonDat* pg = pList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[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]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ShowPoly(pg); cout &lt;&lt; endl;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free(pList.buf);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0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0AF47758-6289-42FC-8C07-0417E183DB3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09" name="CustomShape 4"/>
          <p:cNvSpPr/>
          <p:nvPr/>
        </p:nvSpPr>
        <p:spPr>
          <a:xfrm>
            <a:off x="6359400" y="205308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10" name="CustomShape 5"/>
          <p:cNvSpPr/>
          <p:nvPr/>
        </p:nvSpPr>
        <p:spPr>
          <a:xfrm rot="5400000">
            <a:off x="6384240" y="22561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11" name="CustomShape 6"/>
          <p:cNvSpPr/>
          <p:nvPr/>
        </p:nvSpPr>
        <p:spPr>
          <a:xfrm>
            <a:off x="5898960" y="2527200"/>
            <a:ext cx="447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pList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12" name="CustomShape 7"/>
          <p:cNvSpPr/>
          <p:nvPr/>
        </p:nvSpPr>
        <p:spPr>
          <a:xfrm rot="5400000">
            <a:off x="6894000" y="226116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13" name="CustomShape 8"/>
          <p:cNvSpPr/>
          <p:nvPr/>
        </p:nvSpPr>
        <p:spPr>
          <a:xfrm>
            <a:off x="6856560" y="20466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14" name="CustomShape 9"/>
          <p:cNvSpPr/>
          <p:nvPr/>
        </p:nvSpPr>
        <p:spPr>
          <a:xfrm>
            <a:off x="6301440" y="2525400"/>
            <a:ext cx="3556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buf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15" name="CustomShape 10"/>
          <p:cNvSpPr/>
          <p:nvPr/>
        </p:nvSpPr>
        <p:spPr>
          <a:xfrm>
            <a:off x="6816600" y="2525400"/>
            <a:ext cx="540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nBytes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16" name="CustomShape 11"/>
          <p:cNvSpPr/>
          <p:nvPr/>
        </p:nvSpPr>
        <p:spPr>
          <a:xfrm rot="5400000">
            <a:off x="7404840" y="22561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17" name="CustomShape 12"/>
          <p:cNvSpPr/>
          <p:nvPr/>
        </p:nvSpPr>
        <p:spPr>
          <a:xfrm>
            <a:off x="7380000" y="20466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18" name="CustomShape 13"/>
          <p:cNvSpPr/>
          <p:nvPr/>
        </p:nvSpPr>
        <p:spPr>
          <a:xfrm>
            <a:off x="7328880" y="2525400"/>
            <a:ext cx="482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nPoly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19" name="CustomShape 14"/>
          <p:cNvSpPr/>
          <p:nvPr/>
        </p:nvSpPr>
        <p:spPr>
          <a:xfrm rot="5400000">
            <a:off x="4995000" y="279468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20" name="CustomShape 15"/>
          <p:cNvSpPr/>
          <p:nvPr/>
        </p:nvSpPr>
        <p:spPr>
          <a:xfrm>
            <a:off x="4912560" y="3029400"/>
            <a:ext cx="248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21" name="CustomShape 16"/>
          <p:cNvSpPr/>
          <p:nvPr/>
        </p:nvSpPr>
        <p:spPr>
          <a:xfrm>
            <a:off x="5481720" y="3050640"/>
            <a:ext cx="2747520" cy="110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2" name="CustomShape 17"/>
          <p:cNvSpPr/>
          <p:nvPr/>
        </p:nvSpPr>
        <p:spPr>
          <a:xfrm>
            <a:off x="4952520" y="323136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123" name="CustomShape 18"/>
          <p:cNvSpPr/>
          <p:nvPr/>
        </p:nvSpPr>
        <p:spPr>
          <a:xfrm>
            <a:off x="4930920" y="285264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24" name="CustomShape 19"/>
          <p:cNvSpPr/>
          <p:nvPr/>
        </p:nvSpPr>
        <p:spPr>
          <a:xfrm>
            <a:off x="6923520" y="2340000"/>
            <a:ext cx="482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102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125" name="CustomShape 20"/>
          <p:cNvSpPr/>
          <p:nvPr/>
        </p:nvSpPr>
        <p:spPr>
          <a:xfrm rot="5400000">
            <a:off x="8403120" y="29052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26" name="CustomShape 21"/>
          <p:cNvSpPr/>
          <p:nvPr/>
        </p:nvSpPr>
        <p:spPr>
          <a:xfrm>
            <a:off x="8669160" y="301320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27" name="CustomShape 22"/>
          <p:cNvSpPr/>
          <p:nvPr/>
        </p:nvSpPr>
        <p:spPr>
          <a:xfrm rot="5400000">
            <a:off x="8403120" y="30679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28" name="CustomShape 23"/>
          <p:cNvSpPr/>
          <p:nvPr/>
        </p:nvSpPr>
        <p:spPr>
          <a:xfrm rot="5400000">
            <a:off x="8403120" y="323136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29" name="CustomShape 24"/>
          <p:cNvSpPr/>
          <p:nvPr/>
        </p:nvSpPr>
        <p:spPr>
          <a:xfrm>
            <a:off x="8675640" y="337212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30" name="CustomShape 25"/>
          <p:cNvSpPr/>
          <p:nvPr/>
        </p:nvSpPr>
        <p:spPr>
          <a:xfrm rot="5400000">
            <a:off x="8403120" y="33948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31" name="CustomShape 26"/>
          <p:cNvSpPr/>
          <p:nvPr/>
        </p:nvSpPr>
        <p:spPr>
          <a:xfrm rot="5400000">
            <a:off x="8403120" y="355788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32" name="CustomShape 27"/>
          <p:cNvSpPr/>
          <p:nvPr/>
        </p:nvSpPr>
        <p:spPr>
          <a:xfrm rot="5400000">
            <a:off x="8403120" y="37213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33" name="CustomShape 28"/>
          <p:cNvSpPr/>
          <p:nvPr/>
        </p:nvSpPr>
        <p:spPr>
          <a:xfrm rot="5400000">
            <a:off x="8403120" y="40500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34" name="CustomShape 29"/>
          <p:cNvSpPr/>
          <p:nvPr/>
        </p:nvSpPr>
        <p:spPr>
          <a:xfrm rot="5400000">
            <a:off x="8403120" y="42134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35" name="CustomShape 30"/>
          <p:cNvSpPr/>
          <p:nvPr/>
        </p:nvSpPr>
        <p:spPr>
          <a:xfrm rot="5400000">
            <a:off x="8403120" y="437508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36" name="CustomShape 31"/>
          <p:cNvSpPr/>
          <p:nvPr/>
        </p:nvSpPr>
        <p:spPr>
          <a:xfrm rot="5400000">
            <a:off x="8403120" y="45385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37" name="CustomShape 32"/>
          <p:cNvSpPr/>
          <p:nvPr/>
        </p:nvSpPr>
        <p:spPr>
          <a:xfrm>
            <a:off x="8686800" y="419112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&lt;226&gt;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38" name="CustomShape 33"/>
          <p:cNvSpPr/>
          <p:nvPr/>
        </p:nvSpPr>
        <p:spPr>
          <a:xfrm rot="5400000">
            <a:off x="8403120" y="582336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39" name="CustomShape 34"/>
          <p:cNvSpPr/>
          <p:nvPr/>
        </p:nvSpPr>
        <p:spPr>
          <a:xfrm rot="5400000">
            <a:off x="8403120" y="59864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40" name="CustomShape 35"/>
          <p:cNvSpPr/>
          <p:nvPr/>
        </p:nvSpPr>
        <p:spPr>
          <a:xfrm rot="5400000">
            <a:off x="8403120" y="63115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41" name="CustomShape 36"/>
          <p:cNvSpPr/>
          <p:nvPr/>
        </p:nvSpPr>
        <p:spPr>
          <a:xfrm>
            <a:off x="8307000" y="3954600"/>
            <a:ext cx="325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42" name="CustomShape 37"/>
          <p:cNvSpPr/>
          <p:nvPr/>
        </p:nvSpPr>
        <p:spPr>
          <a:xfrm>
            <a:off x="8359920" y="3110760"/>
            <a:ext cx="254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43" name="CustomShape 38"/>
          <p:cNvSpPr/>
          <p:nvPr/>
        </p:nvSpPr>
        <p:spPr>
          <a:xfrm>
            <a:off x="8359920" y="360432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44" name="CustomShape 39"/>
          <p:cNvSpPr/>
          <p:nvPr/>
        </p:nvSpPr>
        <p:spPr>
          <a:xfrm>
            <a:off x="8361000" y="424368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45" name="CustomShape 40"/>
          <p:cNvSpPr/>
          <p:nvPr/>
        </p:nvSpPr>
        <p:spPr>
          <a:xfrm>
            <a:off x="6332760" y="232920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46" name="CustomShape 41"/>
          <p:cNvSpPr/>
          <p:nvPr/>
        </p:nvSpPr>
        <p:spPr>
          <a:xfrm flipH="1" rot="16200000">
            <a:off x="7646040" y="1712160"/>
            <a:ext cx="269640" cy="23317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7" name="CustomShape 42"/>
          <p:cNvSpPr/>
          <p:nvPr/>
        </p:nvSpPr>
        <p:spPr>
          <a:xfrm rot="5400000">
            <a:off x="6235200" y="448416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48" name="CustomShape 43"/>
          <p:cNvSpPr/>
          <p:nvPr/>
        </p:nvSpPr>
        <p:spPr>
          <a:xfrm>
            <a:off x="6178680" y="4737600"/>
            <a:ext cx="216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49" name="CustomShape 44"/>
          <p:cNvSpPr/>
          <p:nvPr/>
        </p:nvSpPr>
        <p:spPr>
          <a:xfrm>
            <a:off x="6150960" y="42670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&lt;124&gt;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50" name="CustomShape 45"/>
          <p:cNvSpPr/>
          <p:nvPr/>
        </p:nvSpPr>
        <p:spPr>
          <a:xfrm>
            <a:off x="4930920" y="2847240"/>
            <a:ext cx="58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&lt;226&gt;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51" name="CustomShape 46"/>
          <p:cNvSpPr/>
          <p:nvPr/>
        </p:nvSpPr>
        <p:spPr>
          <a:xfrm>
            <a:off x="7710120" y="65962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&lt;302&gt;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52" name="CustomShape 47"/>
          <p:cNvSpPr/>
          <p:nvPr/>
        </p:nvSpPr>
        <p:spPr>
          <a:xfrm>
            <a:off x="7500960" y="2333520"/>
            <a:ext cx="261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53" name="CustomShape 48"/>
          <p:cNvSpPr/>
          <p:nvPr/>
        </p:nvSpPr>
        <p:spPr>
          <a:xfrm rot="5400000">
            <a:off x="5363280" y="44881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54" name="CustomShape 49"/>
          <p:cNvSpPr/>
          <p:nvPr/>
        </p:nvSpPr>
        <p:spPr>
          <a:xfrm>
            <a:off x="5266440" y="4738320"/>
            <a:ext cx="3124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55" name="CustomShape 50"/>
          <p:cNvSpPr/>
          <p:nvPr/>
        </p:nvSpPr>
        <p:spPr>
          <a:xfrm>
            <a:off x="8295480" y="5093280"/>
            <a:ext cx="325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56" name="CustomShape 51"/>
          <p:cNvSpPr/>
          <p:nvPr/>
        </p:nvSpPr>
        <p:spPr>
          <a:xfrm rot="5400000">
            <a:off x="8403120" y="51696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57" name="CustomShape 52"/>
          <p:cNvSpPr/>
          <p:nvPr/>
        </p:nvSpPr>
        <p:spPr>
          <a:xfrm rot="5400000">
            <a:off x="8403120" y="53330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58" name="CustomShape 53"/>
          <p:cNvSpPr/>
          <p:nvPr/>
        </p:nvSpPr>
        <p:spPr>
          <a:xfrm rot="5400000">
            <a:off x="8403120" y="54950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59" name="CustomShape 54"/>
          <p:cNvSpPr/>
          <p:nvPr/>
        </p:nvSpPr>
        <p:spPr>
          <a:xfrm rot="5400000">
            <a:off x="8403120" y="565848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60" name="CustomShape 55"/>
          <p:cNvSpPr/>
          <p:nvPr/>
        </p:nvSpPr>
        <p:spPr>
          <a:xfrm>
            <a:off x="8686800" y="531072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&lt;260&gt;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61" name="CustomShape 56"/>
          <p:cNvSpPr/>
          <p:nvPr/>
        </p:nvSpPr>
        <p:spPr>
          <a:xfrm>
            <a:off x="8361000" y="537660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62" name="CustomShape 57"/>
          <p:cNvSpPr/>
          <p:nvPr/>
        </p:nvSpPr>
        <p:spPr>
          <a:xfrm>
            <a:off x="8326800" y="6225840"/>
            <a:ext cx="325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63" name="CustomShape 58"/>
          <p:cNvSpPr/>
          <p:nvPr/>
        </p:nvSpPr>
        <p:spPr>
          <a:xfrm>
            <a:off x="8697240" y="450756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&lt;228&gt;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64" name="CustomShape 59"/>
          <p:cNvSpPr/>
          <p:nvPr/>
        </p:nvSpPr>
        <p:spPr>
          <a:xfrm>
            <a:off x="8361000" y="587412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65" name="CustomShape 60"/>
          <p:cNvSpPr/>
          <p:nvPr/>
        </p:nvSpPr>
        <p:spPr>
          <a:xfrm>
            <a:off x="8686800" y="561420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&lt;262&gt;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66" name="CustomShape 61"/>
          <p:cNvSpPr/>
          <p:nvPr/>
        </p:nvSpPr>
        <p:spPr>
          <a:xfrm rot="5400000">
            <a:off x="8403120" y="470376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67" name="CustomShape 62"/>
          <p:cNvSpPr/>
          <p:nvPr/>
        </p:nvSpPr>
        <p:spPr>
          <a:xfrm rot="5400000">
            <a:off x="8403120" y="48672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68" name="CustomShape 63"/>
          <p:cNvSpPr/>
          <p:nvPr/>
        </p:nvSpPr>
        <p:spPr>
          <a:xfrm>
            <a:off x="8361000" y="474552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69" name="CustomShape 64"/>
          <p:cNvSpPr/>
          <p:nvPr/>
        </p:nvSpPr>
        <p:spPr>
          <a:xfrm rot="5400000">
            <a:off x="6748200" y="448488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70" name="CustomShape 65"/>
          <p:cNvSpPr/>
          <p:nvPr/>
        </p:nvSpPr>
        <p:spPr>
          <a:xfrm>
            <a:off x="6711840" y="4738320"/>
            <a:ext cx="216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71" name="CustomShape 66"/>
          <p:cNvSpPr/>
          <p:nvPr/>
        </p:nvSpPr>
        <p:spPr>
          <a:xfrm>
            <a:off x="6678360" y="42670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2" name="CustomShape 67"/>
          <p:cNvSpPr/>
          <p:nvPr/>
        </p:nvSpPr>
        <p:spPr>
          <a:xfrm>
            <a:off x="5282280" y="4268160"/>
            <a:ext cx="58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3" name="CustomShape 68"/>
          <p:cNvSpPr/>
          <p:nvPr/>
        </p:nvSpPr>
        <p:spPr>
          <a:xfrm rot="5400000">
            <a:off x="7263360" y="448488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74" name="CustomShape 69"/>
          <p:cNvSpPr/>
          <p:nvPr/>
        </p:nvSpPr>
        <p:spPr>
          <a:xfrm>
            <a:off x="7227000" y="47383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75" name="CustomShape 70"/>
          <p:cNvSpPr/>
          <p:nvPr/>
        </p:nvSpPr>
        <p:spPr>
          <a:xfrm>
            <a:off x="7193520" y="4267080"/>
            <a:ext cx="574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&lt;116&gt;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6" name="CustomShape 71"/>
          <p:cNvSpPr/>
          <p:nvPr/>
        </p:nvSpPr>
        <p:spPr>
          <a:xfrm>
            <a:off x="7393320" y="45720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7" name="CustomShape 72"/>
          <p:cNvSpPr/>
          <p:nvPr/>
        </p:nvSpPr>
        <p:spPr>
          <a:xfrm>
            <a:off x="7394760" y="45720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8" name="CustomShape 73"/>
          <p:cNvSpPr/>
          <p:nvPr/>
        </p:nvSpPr>
        <p:spPr>
          <a:xfrm>
            <a:off x="7403400" y="45720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9" name="CustomShape 74"/>
          <p:cNvSpPr/>
          <p:nvPr/>
        </p:nvSpPr>
        <p:spPr>
          <a:xfrm>
            <a:off x="6827760" y="45720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0" name="CustomShape 75"/>
          <p:cNvSpPr/>
          <p:nvPr/>
        </p:nvSpPr>
        <p:spPr>
          <a:xfrm>
            <a:off x="6831360" y="45655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1" name="CustomShape 76"/>
          <p:cNvSpPr/>
          <p:nvPr/>
        </p:nvSpPr>
        <p:spPr>
          <a:xfrm>
            <a:off x="6840360" y="45720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2" name="CustomShape 77"/>
          <p:cNvSpPr/>
          <p:nvPr/>
        </p:nvSpPr>
        <p:spPr>
          <a:xfrm rot="5400000">
            <a:off x="5239800" y="355644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183" name="CustomShape 78"/>
          <p:cNvSpPr/>
          <p:nvPr/>
        </p:nvSpPr>
        <p:spPr>
          <a:xfrm>
            <a:off x="5191560" y="3809880"/>
            <a:ext cx="421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nVer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84" name="CustomShape 79"/>
          <p:cNvSpPr/>
          <p:nvPr/>
        </p:nvSpPr>
        <p:spPr>
          <a:xfrm>
            <a:off x="5217120" y="399240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&lt;600&gt;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185" name="CustomShape 80"/>
          <p:cNvSpPr/>
          <p:nvPr/>
        </p:nvSpPr>
        <p:spPr>
          <a:xfrm>
            <a:off x="5349240" y="36446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86" name="CustomShape 81"/>
          <p:cNvSpPr/>
          <p:nvPr/>
        </p:nvSpPr>
        <p:spPr>
          <a:xfrm>
            <a:off x="5339160" y="36446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87" name="CustomShape 82"/>
          <p:cNvSpPr/>
          <p:nvPr/>
        </p:nvSpPr>
        <p:spPr>
          <a:xfrm>
            <a:off x="6335640" y="458208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8" name="CustomShape 83"/>
          <p:cNvSpPr/>
          <p:nvPr/>
        </p:nvSpPr>
        <p:spPr>
          <a:xfrm>
            <a:off x="6336360" y="458316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9" name="CustomShape 84"/>
          <p:cNvSpPr/>
          <p:nvPr/>
        </p:nvSpPr>
        <p:spPr>
          <a:xfrm>
            <a:off x="6333120" y="458208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90" name="CustomShape 85"/>
          <p:cNvSpPr/>
          <p:nvPr/>
        </p:nvSpPr>
        <p:spPr>
          <a:xfrm>
            <a:off x="4924440" y="2847240"/>
            <a:ext cx="58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&lt;260&gt;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91" name="CustomShape 86"/>
          <p:cNvSpPr/>
          <p:nvPr/>
        </p:nvSpPr>
        <p:spPr>
          <a:xfrm flipV="1">
            <a:off x="5866920" y="3161520"/>
            <a:ext cx="2370960" cy="1244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2" name="CustomShape 87"/>
          <p:cNvSpPr/>
          <p:nvPr/>
        </p:nvSpPr>
        <p:spPr>
          <a:xfrm>
            <a:off x="5295960" y="458892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93" name="CustomShape 88"/>
          <p:cNvSpPr/>
          <p:nvPr/>
        </p:nvSpPr>
        <p:spPr>
          <a:xfrm>
            <a:off x="5481720" y="3050640"/>
            <a:ext cx="2747520" cy="2374560"/>
          </a:xfrm>
          <a:prstGeom prst="curvedConnector3">
            <a:avLst>
              <a:gd name="adj1" fmla="val 8533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4" name="CustomShape 89"/>
          <p:cNvSpPr/>
          <p:nvPr/>
        </p:nvSpPr>
        <p:spPr>
          <a:xfrm>
            <a:off x="5481720" y="3050640"/>
            <a:ext cx="2747520" cy="1254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5" name="CustomShape 90"/>
          <p:cNvSpPr/>
          <p:nvPr/>
        </p:nvSpPr>
        <p:spPr>
          <a:xfrm>
            <a:off x="5301720" y="458532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&lt;226&gt;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96" name="CustomShape 91"/>
          <p:cNvSpPr/>
          <p:nvPr/>
        </p:nvSpPr>
        <p:spPr>
          <a:xfrm flipV="1">
            <a:off x="5870880" y="4304520"/>
            <a:ext cx="2358360" cy="1004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7" name="CustomShape 92"/>
          <p:cNvSpPr/>
          <p:nvPr/>
        </p:nvSpPr>
        <p:spPr>
          <a:xfrm>
            <a:off x="5299560" y="4587480"/>
            <a:ext cx="58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&lt;260&gt;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98" name="CustomShape 93"/>
          <p:cNvSpPr/>
          <p:nvPr/>
        </p:nvSpPr>
        <p:spPr>
          <a:xfrm>
            <a:off x="5870880" y="4406760"/>
            <a:ext cx="2358360" cy="10184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037" dur="indefinite" restart="never" nodeType="tmRoot">
          <p:childTnLst>
            <p:seq>
              <p:cTn id="11038" dur="indefinite" nodeType="mainSeq">
                <p:childTnLst>
                  <p:par>
                    <p:cTn id="11039" fill="hold">
                      <p:stCondLst>
                        <p:cond delay="indefinite"/>
                      </p:stCondLst>
                      <p:childTnLst>
                        <p:par>
                          <p:cTn id="11040" fill="hold">
                            <p:stCondLst>
                              <p:cond delay="0"/>
                            </p:stCondLst>
                            <p:childTnLst>
                              <p:par>
                                <p:cTn id="110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43" dur="500"/>
                                        <p:tgtEl>
                                          <p:spTgt spid="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46" dur="500"/>
                                        <p:tgtEl>
                                          <p:spTgt spid="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49" dur="5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52" dur="5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55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58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61" dur="500"/>
                                        <p:tgtEl>
                                          <p:spTgt spid="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62" fill="hold">
                      <p:stCondLst>
                        <p:cond delay="indefinite"/>
                      </p:stCondLst>
                      <p:childTnLst>
                        <p:par>
                          <p:cTn id="11063" fill="hold">
                            <p:stCondLst>
                              <p:cond delay="0"/>
                            </p:stCondLst>
                            <p:childTnLst>
                              <p:par>
                                <p:cTn id="110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66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69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72" dur="5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75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78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81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84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8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90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93"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96" dur="5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99" dur="500"/>
                                        <p:tgtEl>
                                          <p:spTgt spid="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02" dur="5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03" fill="hold">
                      <p:stCondLst>
                        <p:cond delay="indefinite"/>
                      </p:stCondLst>
                      <p:childTnLst>
                        <p:par>
                          <p:cTn id="1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1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07" dur="5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10" dur="500"/>
                                        <p:tgtEl>
                                          <p:spTgt spid="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12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15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18" dur="5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21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2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27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30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33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36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39"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42" dur="5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45" dur="500"/>
                                        <p:tgtEl>
                                          <p:spTgt spid="4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48" dur="5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50" fill="hold">
                      <p:stCondLst>
                        <p:cond delay="indefinite"/>
                      </p:stCondLst>
                      <p:childTnLst>
                        <p:par>
                          <p:cTn id="11151" fill="hold">
                            <p:stCondLst>
                              <p:cond delay="0"/>
                            </p:stCondLst>
                            <p:childTnLst>
                              <p:par>
                                <p:cTn id="11152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153" dur="2000" fill="hold"/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54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155" dur="2000" fill="hold"/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56" fill="hold">
                      <p:stCondLst>
                        <p:cond delay="indefinite"/>
                      </p:stCondLst>
                      <p:childTnLst>
                        <p:par>
                          <p:cTn id="11157" fill="hold">
                            <p:stCondLst>
                              <p:cond delay="0"/>
                            </p:stCondLst>
                            <p:childTnLst>
                              <p:par>
                                <p:cTn id="1115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59" dur="500"/>
                                        <p:tgtEl>
                                          <p:spTgt spid="4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63" dur="500"/>
                                        <p:tgtEl>
                                          <p:spTgt spid="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64" fill="hold">
                      <p:stCondLst>
                        <p:cond delay="indefinite"/>
                      </p:stCondLst>
                      <p:childTnLst>
                        <p:par>
                          <p:cTn id="11165" fill="hold">
                            <p:stCondLst>
                              <p:cond delay="0"/>
                            </p:stCondLst>
                            <p:childTnLst>
                              <p:par>
                                <p:cTn id="111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68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71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74" dur="5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77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80" dur="5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83" dur="500"/>
                                        <p:tgtEl>
                                          <p:spTgt spid="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86" dur="5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89" dur="5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92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95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98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01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04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05" fill="hold">
                      <p:stCondLst>
                        <p:cond delay="indefinite"/>
                      </p:stCondLst>
                      <p:childTnLst>
                        <p:par>
                          <p:cTn id="11206" fill="hold">
                            <p:stCondLst>
                              <p:cond delay="0"/>
                            </p:stCondLst>
                            <p:childTnLst>
                              <p:par>
                                <p:cTn id="112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09" dur="500"/>
                                        <p:tgtEl>
                                          <p:spTgt spid="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12" dur="5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15"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18" dur="500"/>
                                        <p:tgtEl>
                                          <p:spTgt spid="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19" fill="hold">
                      <p:stCondLst>
                        <p:cond delay="indefinite"/>
                      </p:stCondLst>
                      <p:childTnLst>
                        <p:par>
                          <p:cTn id="11220" fill="hold">
                            <p:stCondLst>
                              <p:cond delay="0"/>
                            </p:stCondLst>
                            <p:childTnLst>
                              <p:par>
                                <p:cTn id="11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23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26" dur="5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28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31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3" fill="hold">
                      <p:stCondLst>
                        <p:cond delay="indefinite"/>
                      </p:stCondLst>
                      <p:childTnLst>
                        <p:par>
                          <p:cTn id="11234" fill="hold">
                            <p:stCondLst>
                              <p:cond delay="0"/>
                            </p:stCondLst>
                            <p:childTnLst>
                              <p:par>
                                <p:cTn id="1123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36" dur="5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40" dur="5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41" fill="hold">
                      <p:stCondLst>
                        <p:cond delay="indefinite"/>
                      </p:stCondLst>
                      <p:childTnLst>
                        <p:par>
                          <p:cTn id="11242" fill="hold">
                            <p:stCondLst>
                              <p:cond delay="0"/>
                            </p:stCondLst>
                            <p:childTnLst>
                              <p:par>
                                <p:cTn id="1124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44" dur="500"/>
                                        <p:tgtEl>
                                          <p:spTgt spid="4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47" dur="5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50"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53" dur="500"/>
                                        <p:tgtEl>
                                          <p:spTgt spid="4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55" fill="hold">
                      <p:stCondLst>
                        <p:cond delay="indefinite"/>
                      </p:stCondLst>
                      <p:childTnLst>
                        <p:par>
                          <p:cTn id="11256" fill="hold">
                            <p:stCondLst>
                              <p:cond delay="0"/>
                            </p:stCondLst>
                            <p:childTnLst>
                              <p:par>
                                <p:cTn id="1125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58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61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64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67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70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73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76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79" dur="5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82" dur="500"/>
                                        <p:tgtEl>
                                          <p:spTgt spid="4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85" dur="5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88" dur="5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91" dur="5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94" dur="5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98" dur="500"/>
                                        <p:tgtEl>
                                          <p:spTgt spid="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01" dur="500"/>
                                        <p:tgtEl>
                                          <p:spTgt spid="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303" dur="5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306" dur="500"/>
                                        <p:tgtEl>
                                          <p:spTgt spid="4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08" fill="hold">
                      <p:stCondLst>
                        <p:cond delay="indefinite"/>
                      </p:stCondLst>
                      <p:childTnLst>
                        <p:par>
                          <p:cTn id="11309" fill="hold">
                            <p:stCondLst>
                              <p:cond delay="0"/>
                            </p:stCondLst>
                            <p:childTnLst>
                              <p:par>
                                <p:cTn id="11310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311" dur="2000" fill="hold"/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12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313" dur="2000" fill="hold"/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4" fill="hold">
                      <p:stCondLst>
                        <p:cond delay="indefinite"/>
                      </p:stCondLst>
                      <p:childTnLst>
                        <p:par>
                          <p:cTn id="11315" fill="hold">
                            <p:stCondLst>
                              <p:cond delay="0"/>
                            </p:stCondLst>
                            <p:childTnLst>
                              <p:par>
                                <p:cTn id="1131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317" dur="500"/>
                                        <p:tgtEl>
                                          <p:spTgt spid="4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21" dur="500"/>
                                        <p:tgtEl>
                                          <p:spTgt spid="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22" fill="hold">
                      <p:stCondLst>
                        <p:cond delay="indefinite"/>
                      </p:stCondLst>
                      <p:childTnLst>
                        <p:par>
                          <p:cTn id="11323" fill="hold">
                            <p:stCondLst>
                              <p:cond delay="0"/>
                            </p:stCondLst>
                            <p:childTnLst>
                              <p:par>
                                <p:cTn id="113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26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29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32" dur="5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35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38" dur="5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41" dur="500"/>
                                        <p:tgtEl>
                                          <p:spTgt spid="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44" dur="5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47" dur="500"/>
                                        <p:tgtEl>
                                          <p:spTgt spid="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50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53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56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59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62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63" fill="hold">
                      <p:stCondLst>
                        <p:cond delay="indefinite"/>
                      </p:stCondLst>
                      <p:childTnLst>
                        <p:par>
                          <p:cTn id="11364" fill="hold">
                            <p:stCondLst>
                              <p:cond delay="0"/>
                            </p:stCondLst>
                            <p:childTnLst>
                              <p:par>
                                <p:cTn id="113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67" dur="500"/>
                                        <p:tgtEl>
                                          <p:spTgt spid="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70" dur="5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73"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76" dur="500"/>
                                        <p:tgtEl>
                                          <p:spTgt spid="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77" fill="hold">
                      <p:stCondLst>
                        <p:cond delay="indefinite"/>
                      </p:stCondLst>
                      <p:childTnLst>
                        <p:par>
                          <p:cTn id="11378" fill="hold">
                            <p:stCondLst>
                              <p:cond delay="0"/>
                            </p:stCondLst>
                            <p:childTnLst>
                              <p:par>
                                <p:cTn id="113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81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84" dur="5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386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38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1" fill="hold">
                      <p:stCondLst>
                        <p:cond delay="indefinite"/>
                      </p:stCondLst>
                      <p:childTnLst>
                        <p:par>
                          <p:cTn id="11392" fill="hold">
                            <p:stCondLst>
                              <p:cond delay="0"/>
                            </p:stCondLst>
                            <p:childTnLst>
                              <p:par>
                                <p:cTn id="113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95" dur="5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397" dur="5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9" fill="hold">
                      <p:stCondLst>
                        <p:cond delay="indefinite"/>
                      </p:stCondLst>
                      <p:childTnLst>
                        <p:par>
                          <p:cTn id="11400" fill="hold">
                            <p:stCondLst>
                              <p:cond delay="0"/>
                            </p:stCondLst>
                            <p:childTnLst>
                              <p:par>
                                <p:cTn id="1140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02" dur="5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06" dur="5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07" fill="hold">
                      <p:stCondLst>
                        <p:cond delay="indefinite"/>
                      </p:stCondLst>
                      <p:childTnLst>
                        <p:par>
                          <p:cTn id="11408" fill="hold">
                            <p:stCondLst>
                              <p:cond delay="0"/>
                            </p:stCondLst>
                            <p:childTnLst>
                              <p:par>
                                <p:cTn id="114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11" dur="500"/>
                                        <p:tgtEl>
                                          <p:spTgt spid="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14" dur="500"/>
                                        <p:tgtEl>
                                          <p:spTgt spid="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16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19" dur="5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21" fill="hold">
                      <p:stCondLst>
                        <p:cond delay="indefinite"/>
                      </p:stCondLst>
                      <p:childTnLst>
                        <p:par>
                          <p:cTn id="11422" fill="hold">
                            <p:stCondLst>
                              <p:cond delay="0"/>
                            </p:stCondLst>
                            <p:childTnLst>
                              <p:par>
                                <p:cTn id="1142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24" dur="5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28" dur="5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29" fill="hold">
                      <p:stCondLst>
                        <p:cond delay="indefinite"/>
                      </p:stCondLst>
                      <p:childTnLst>
                        <p:par>
                          <p:cTn id="11430" fill="hold">
                            <p:stCondLst>
                              <p:cond delay="0"/>
                            </p:stCondLst>
                            <p:childTnLst>
                              <p:par>
                                <p:cTn id="114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33" dur="500"/>
                                        <p:tgtEl>
                                          <p:spTgt spid="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36" dur="500"/>
                                        <p:tgtEl>
                                          <p:spTgt spid="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38" dur="500"/>
                                        <p:tgtEl>
                                          <p:spTgt spid="4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41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44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4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50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53" dur="500"/>
                                        <p:tgtEl>
                                          <p:spTgt spid="4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56" dur="500"/>
                                        <p:tgtEl>
                                          <p:spTgt spid="4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59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62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65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68" dur="5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71" dur="500"/>
                                        <p:tgtEl>
                                          <p:spTgt spid="4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74" dur="5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77" dur="500"/>
                                        <p:tgtEl>
                                          <p:spTgt spid="4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80" dur="5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83" dur="500"/>
                                        <p:tgtEl>
                                          <p:spTgt spid="4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85" fill="hold">
                      <p:stCondLst>
                        <p:cond delay="indefinite"/>
                      </p:stCondLst>
                      <p:childTnLst>
                        <p:par>
                          <p:cTn id="11486" fill="hold">
                            <p:stCondLst>
                              <p:cond delay="0"/>
                            </p:stCondLst>
                            <p:childTnLst>
                              <p:par>
                                <p:cTn id="1148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88" dur="500"/>
                                        <p:tgtEl>
                                          <p:spTgt spid="4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91"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94" dur="500"/>
                                        <p:tgtEl>
                                          <p:spTgt spid="4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97" dur="5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99" fill="hold">
                      <p:stCondLst>
                        <p:cond delay="indefinite"/>
                      </p:stCondLst>
                      <p:childTnLst>
                        <p:par>
                          <p:cTn id="11500" fill="hold">
                            <p:stCondLst>
                              <p:cond delay="0"/>
                            </p:stCondLst>
                            <p:childTnLst>
                              <p:par>
                                <p:cTn id="11501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502" dur="2000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03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504" dur="2000" fill="hold"/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05" fill="hold">
                      <p:stCondLst>
                        <p:cond delay="indefinite"/>
                      </p:stCondLst>
                      <p:childTnLst>
                        <p:par>
                          <p:cTn id="11506" fill="hold">
                            <p:stCondLst>
                              <p:cond delay="0"/>
                            </p:stCondLst>
                            <p:childTnLst>
                              <p:par>
                                <p:cTn id="1150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08" dur="500"/>
                                        <p:tgtEl>
                                          <p:spTgt spid="4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11" dur="5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14" dur="5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17" dur="500"/>
                                        <p:tgtEl>
                                          <p:spTgt spid="4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20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23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26" dur="500"/>
                                        <p:tgtEl>
                                          <p:spTgt spid="4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29" dur="500"/>
                                        <p:tgtEl>
                                          <p:spTgt spid="4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32" dur="500"/>
                                        <p:tgtEl>
                                          <p:spTgt spid="4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34" fill="hold">
                      <p:stCondLst>
                        <p:cond delay="indefinite"/>
                      </p:stCondLst>
                      <p:childTnLst>
                        <p:par>
                          <p:cTn id="11535" fill="hold">
                            <p:stCondLst>
                              <p:cond delay="0"/>
                            </p:stCondLst>
                            <p:childTnLst>
                              <p:par>
                                <p:cTn id="1153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37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40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43" dur="5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46" dur="5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49" dur="50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52" dur="500"/>
                                        <p:tgtEl>
                                          <p:spTgt spid="4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55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58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61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64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6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70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73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76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7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82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85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88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91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94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97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00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03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06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09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12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15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18"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21" dur="500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24" dur="500"/>
                                        <p:tgtEl>
                                          <p:spTgt spid="4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27" dur="500"/>
                                        <p:tgtEl>
                                          <p:spTgt spid="4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30"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33"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36" dur="5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39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41" fill="hold">
                      <p:stCondLst>
                        <p:cond delay="indefinite"/>
                      </p:stCondLst>
                      <p:childTnLst>
                        <p:par>
                          <p:cTn id="11642" fill="hold">
                            <p:stCondLst>
                              <p:cond delay="0"/>
                            </p:stCondLst>
                            <p:childTnLst>
                              <p:par>
                                <p:cTn id="1164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44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4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5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53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56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59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62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65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68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71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74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77"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80" dur="5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83" dur="5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00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0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khai báo struct cần thiết (cách 1)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//phần tạo tập tin như phần trước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PolygonList pList;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InitPolyList(pList,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“Polygons.dat”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(pList.buf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pList.nPoly; i++){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PolygonDat* pg = pList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[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]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ShowPoly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(pg); cout &lt;&lt; endl;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free(pList.buf);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ShowPoly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(PolygonDat* pg){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cout &lt;&lt; pg-&gt;nVer &lt;&lt;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" dinh: "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pg-&gt;nVer; i++)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cout &lt;&lt;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"("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&lt;&lt; pg-&gt;Vers[i].x &lt;&lt;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", "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&lt;&lt; pg-&gt;Vers[i].y &lt;&lt;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") "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;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0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07238E26-186F-45DA-8C71-BD39A971123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02" name="CustomShape 4"/>
          <p:cNvSpPr/>
          <p:nvPr/>
        </p:nvSpPr>
        <p:spPr>
          <a:xfrm>
            <a:off x="6359400" y="205308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3" name="CustomShape 5"/>
          <p:cNvSpPr/>
          <p:nvPr/>
        </p:nvSpPr>
        <p:spPr>
          <a:xfrm rot="5400000">
            <a:off x="6384240" y="22561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04" name="CustomShape 6"/>
          <p:cNvSpPr/>
          <p:nvPr/>
        </p:nvSpPr>
        <p:spPr>
          <a:xfrm>
            <a:off x="5898960" y="2527200"/>
            <a:ext cx="447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pList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05" name="CustomShape 7"/>
          <p:cNvSpPr/>
          <p:nvPr/>
        </p:nvSpPr>
        <p:spPr>
          <a:xfrm rot="5400000">
            <a:off x="6894000" y="226116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06" name="CustomShape 8"/>
          <p:cNvSpPr/>
          <p:nvPr/>
        </p:nvSpPr>
        <p:spPr>
          <a:xfrm>
            <a:off x="6856560" y="20466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7" name="CustomShape 9"/>
          <p:cNvSpPr/>
          <p:nvPr/>
        </p:nvSpPr>
        <p:spPr>
          <a:xfrm>
            <a:off x="6301440" y="2525400"/>
            <a:ext cx="3556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buf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08" name="CustomShape 10"/>
          <p:cNvSpPr/>
          <p:nvPr/>
        </p:nvSpPr>
        <p:spPr>
          <a:xfrm>
            <a:off x="6816600" y="2525400"/>
            <a:ext cx="540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nBytes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09" name="CustomShape 11"/>
          <p:cNvSpPr/>
          <p:nvPr/>
        </p:nvSpPr>
        <p:spPr>
          <a:xfrm rot="5400000">
            <a:off x="7404840" y="22561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10" name="CustomShape 12"/>
          <p:cNvSpPr/>
          <p:nvPr/>
        </p:nvSpPr>
        <p:spPr>
          <a:xfrm>
            <a:off x="7380000" y="20466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11" name="CustomShape 13"/>
          <p:cNvSpPr/>
          <p:nvPr/>
        </p:nvSpPr>
        <p:spPr>
          <a:xfrm>
            <a:off x="7328880" y="2525400"/>
            <a:ext cx="482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nPoly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12" name="CustomShape 14"/>
          <p:cNvSpPr/>
          <p:nvPr/>
        </p:nvSpPr>
        <p:spPr>
          <a:xfrm>
            <a:off x="6923520" y="2340000"/>
            <a:ext cx="482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102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13" name="CustomShape 15"/>
          <p:cNvSpPr/>
          <p:nvPr/>
        </p:nvSpPr>
        <p:spPr>
          <a:xfrm rot="5400000">
            <a:off x="8403120" y="29052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14" name="CustomShape 16"/>
          <p:cNvSpPr/>
          <p:nvPr/>
        </p:nvSpPr>
        <p:spPr>
          <a:xfrm>
            <a:off x="8669160" y="301320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15" name="CustomShape 17"/>
          <p:cNvSpPr/>
          <p:nvPr/>
        </p:nvSpPr>
        <p:spPr>
          <a:xfrm rot="5400000">
            <a:off x="8403120" y="30679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16" name="CustomShape 18"/>
          <p:cNvSpPr/>
          <p:nvPr/>
        </p:nvSpPr>
        <p:spPr>
          <a:xfrm rot="5400000">
            <a:off x="8403120" y="323136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17" name="CustomShape 19"/>
          <p:cNvSpPr/>
          <p:nvPr/>
        </p:nvSpPr>
        <p:spPr>
          <a:xfrm>
            <a:off x="8675640" y="337212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18" name="CustomShape 20"/>
          <p:cNvSpPr/>
          <p:nvPr/>
        </p:nvSpPr>
        <p:spPr>
          <a:xfrm rot="5400000">
            <a:off x="8403120" y="33948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19" name="CustomShape 21"/>
          <p:cNvSpPr/>
          <p:nvPr/>
        </p:nvSpPr>
        <p:spPr>
          <a:xfrm rot="5400000">
            <a:off x="8403120" y="355788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20" name="CustomShape 22"/>
          <p:cNvSpPr/>
          <p:nvPr/>
        </p:nvSpPr>
        <p:spPr>
          <a:xfrm rot="5400000">
            <a:off x="8403120" y="37213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21" name="CustomShape 23"/>
          <p:cNvSpPr/>
          <p:nvPr/>
        </p:nvSpPr>
        <p:spPr>
          <a:xfrm rot="5400000">
            <a:off x="8403120" y="40500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22" name="CustomShape 24"/>
          <p:cNvSpPr/>
          <p:nvPr/>
        </p:nvSpPr>
        <p:spPr>
          <a:xfrm rot="5400000">
            <a:off x="8403120" y="42134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23" name="CustomShape 25"/>
          <p:cNvSpPr/>
          <p:nvPr/>
        </p:nvSpPr>
        <p:spPr>
          <a:xfrm rot="5400000">
            <a:off x="8403120" y="437508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24" name="CustomShape 26"/>
          <p:cNvSpPr/>
          <p:nvPr/>
        </p:nvSpPr>
        <p:spPr>
          <a:xfrm rot="5400000">
            <a:off x="8403120" y="45385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25" name="CustomShape 27"/>
          <p:cNvSpPr/>
          <p:nvPr/>
        </p:nvSpPr>
        <p:spPr>
          <a:xfrm>
            <a:off x="8686800" y="419112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&lt;226&gt;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26" name="CustomShape 28"/>
          <p:cNvSpPr/>
          <p:nvPr/>
        </p:nvSpPr>
        <p:spPr>
          <a:xfrm rot="5400000">
            <a:off x="8403120" y="582336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27" name="CustomShape 29"/>
          <p:cNvSpPr/>
          <p:nvPr/>
        </p:nvSpPr>
        <p:spPr>
          <a:xfrm rot="5400000">
            <a:off x="8403120" y="59864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28" name="CustomShape 30"/>
          <p:cNvSpPr/>
          <p:nvPr/>
        </p:nvSpPr>
        <p:spPr>
          <a:xfrm rot="5400000">
            <a:off x="8403120" y="631152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29" name="CustomShape 31"/>
          <p:cNvSpPr/>
          <p:nvPr/>
        </p:nvSpPr>
        <p:spPr>
          <a:xfrm>
            <a:off x="8307000" y="3954600"/>
            <a:ext cx="325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30" name="CustomShape 32"/>
          <p:cNvSpPr/>
          <p:nvPr/>
        </p:nvSpPr>
        <p:spPr>
          <a:xfrm>
            <a:off x="8359920" y="3110760"/>
            <a:ext cx="254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31" name="CustomShape 33"/>
          <p:cNvSpPr/>
          <p:nvPr/>
        </p:nvSpPr>
        <p:spPr>
          <a:xfrm>
            <a:off x="8359920" y="360432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32" name="CustomShape 34"/>
          <p:cNvSpPr/>
          <p:nvPr/>
        </p:nvSpPr>
        <p:spPr>
          <a:xfrm>
            <a:off x="8361000" y="424368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33" name="CustomShape 35"/>
          <p:cNvSpPr/>
          <p:nvPr/>
        </p:nvSpPr>
        <p:spPr>
          <a:xfrm>
            <a:off x="6332760" y="232920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34" name="CustomShape 36"/>
          <p:cNvSpPr/>
          <p:nvPr/>
        </p:nvSpPr>
        <p:spPr>
          <a:xfrm flipH="1" rot="16200000">
            <a:off x="7646040" y="1712160"/>
            <a:ext cx="269640" cy="23317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5" name="CustomShape 37"/>
          <p:cNvSpPr/>
          <p:nvPr/>
        </p:nvSpPr>
        <p:spPr>
          <a:xfrm>
            <a:off x="7500960" y="2333520"/>
            <a:ext cx="261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36" name="CustomShape 38"/>
          <p:cNvSpPr/>
          <p:nvPr/>
        </p:nvSpPr>
        <p:spPr>
          <a:xfrm rot="5400000">
            <a:off x="5363280" y="44881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37" name="CustomShape 39"/>
          <p:cNvSpPr/>
          <p:nvPr/>
        </p:nvSpPr>
        <p:spPr>
          <a:xfrm>
            <a:off x="5266440" y="4738320"/>
            <a:ext cx="3124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38" name="CustomShape 40"/>
          <p:cNvSpPr/>
          <p:nvPr/>
        </p:nvSpPr>
        <p:spPr>
          <a:xfrm>
            <a:off x="8295480" y="5093280"/>
            <a:ext cx="325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39" name="CustomShape 41"/>
          <p:cNvSpPr/>
          <p:nvPr/>
        </p:nvSpPr>
        <p:spPr>
          <a:xfrm rot="5400000">
            <a:off x="8403120" y="51696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40" name="CustomShape 42"/>
          <p:cNvSpPr/>
          <p:nvPr/>
        </p:nvSpPr>
        <p:spPr>
          <a:xfrm rot="5400000">
            <a:off x="8403120" y="53330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41" name="CustomShape 43"/>
          <p:cNvSpPr/>
          <p:nvPr/>
        </p:nvSpPr>
        <p:spPr>
          <a:xfrm rot="5400000">
            <a:off x="8403120" y="549504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42" name="CustomShape 44"/>
          <p:cNvSpPr/>
          <p:nvPr/>
        </p:nvSpPr>
        <p:spPr>
          <a:xfrm rot="5400000">
            <a:off x="8403120" y="565848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43" name="CustomShape 45"/>
          <p:cNvSpPr/>
          <p:nvPr/>
        </p:nvSpPr>
        <p:spPr>
          <a:xfrm>
            <a:off x="8686800" y="531072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&lt;260&gt;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44" name="CustomShape 46"/>
          <p:cNvSpPr/>
          <p:nvPr/>
        </p:nvSpPr>
        <p:spPr>
          <a:xfrm>
            <a:off x="8361000" y="537660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45" name="CustomShape 47"/>
          <p:cNvSpPr/>
          <p:nvPr/>
        </p:nvSpPr>
        <p:spPr>
          <a:xfrm>
            <a:off x="8326800" y="6225840"/>
            <a:ext cx="325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46" name="CustomShape 48"/>
          <p:cNvSpPr/>
          <p:nvPr/>
        </p:nvSpPr>
        <p:spPr>
          <a:xfrm>
            <a:off x="8697240" y="450756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&lt;228&gt;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47" name="CustomShape 49"/>
          <p:cNvSpPr/>
          <p:nvPr/>
        </p:nvSpPr>
        <p:spPr>
          <a:xfrm>
            <a:off x="8361000" y="587412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48" name="CustomShape 50"/>
          <p:cNvSpPr/>
          <p:nvPr/>
        </p:nvSpPr>
        <p:spPr>
          <a:xfrm>
            <a:off x="8686800" y="561420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&lt;262&gt;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49" name="CustomShape 51"/>
          <p:cNvSpPr/>
          <p:nvPr/>
        </p:nvSpPr>
        <p:spPr>
          <a:xfrm rot="5400000">
            <a:off x="8403120" y="470376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50" name="CustomShape 52"/>
          <p:cNvSpPr/>
          <p:nvPr/>
        </p:nvSpPr>
        <p:spPr>
          <a:xfrm rot="5400000">
            <a:off x="8403120" y="4867200"/>
            <a:ext cx="164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51" name="CustomShape 53"/>
          <p:cNvSpPr/>
          <p:nvPr/>
        </p:nvSpPr>
        <p:spPr>
          <a:xfrm>
            <a:off x="8361000" y="4745520"/>
            <a:ext cx="250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52" name="CustomShape 54"/>
          <p:cNvSpPr/>
          <p:nvPr/>
        </p:nvSpPr>
        <p:spPr>
          <a:xfrm>
            <a:off x="5282280" y="4268160"/>
            <a:ext cx="58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53" name="CustomShape 55"/>
          <p:cNvSpPr/>
          <p:nvPr/>
        </p:nvSpPr>
        <p:spPr>
          <a:xfrm flipV="1">
            <a:off x="5866920" y="3161520"/>
            <a:ext cx="2370960" cy="1244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4" name="CustomShape 56"/>
          <p:cNvSpPr/>
          <p:nvPr/>
        </p:nvSpPr>
        <p:spPr>
          <a:xfrm>
            <a:off x="5299560" y="4587480"/>
            <a:ext cx="58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55" name="CustomShape 57"/>
          <p:cNvSpPr/>
          <p:nvPr/>
        </p:nvSpPr>
        <p:spPr>
          <a:xfrm rot="5400000">
            <a:off x="7263360" y="448488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56" name="CustomShape 58"/>
          <p:cNvSpPr/>
          <p:nvPr/>
        </p:nvSpPr>
        <p:spPr>
          <a:xfrm>
            <a:off x="7227000" y="47383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57" name="CustomShape 59"/>
          <p:cNvSpPr/>
          <p:nvPr/>
        </p:nvSpPr>
        <p:spPr>
          <a:xfrm>
            <a:off x="7193520" y="4267080"/>
            <a:ext cx="574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&lt;116&gt;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58" name="CustomShape 60"/>
          <p:cNvSpPr/>
          <p:nvPr/>
        </p:nvSpPr>
        <p:spPr>
          <a:xfrm>
            <a:off x="7372080" y="45720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59" name="CustomShape 61"/>
          <p:cNvSpPr/>
          <p:nvPr/>
        </p:nvSpPr>
        <p:spPr>
          <a:xfrm rot="5400000">
            <a:off x="5515920" y="3724920"/>
            <a:ext cx="461880" cy="511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60" name="CustomShape 62"/>
          <p:cNvSpPr/>
          <p:nvPr/>
        </p:nvSpPr>
        <p:spPr>
          <a:xfrm>
            <a:off x="5418720" y="3975480"/>
            <a:ext cx="3124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61" name="CustomShape 63"/>
          <p:cNvSpPr/>
          <p:nvPr/>
        </p:nvSpPr>
        <p:spPr>
          <a:xfrm>
            <a:off x="5434560" y="3505320"/>
            <a:ext cx="58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&lt;180&gt;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62" name="CustomShape 64"/>
          <p:cNvSpPr/>
          <p:nvPr/>
        </p:nvSpPr>
        <p:spPr>
          <a:xfrm>
            <a:off x="5451840" y="3824280"/>
            <a:ext cx="58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63" name="CustomShape 65"/>
          <p:cNvSpPr/>
          <p:nvPr/>
        </p:nvSpPr>
        <p:spPr>
          <a:xfrm flipV="1">
            <a:off x="6023520" y="3160800"/>
            <a:ext cx="2205720" cy="4824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4" name="CustomShape 66"/>
          <p:cNvSpPr/>
          <p:nvPr/>
        </p:nvSpPr>
        <p:spPr>
          <a:xfrm>
            <a:off x="8172360" y="3048120"/>
            <a:ext cx="5562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Times New Roman"/>
              </a:rPr>
              <a:t>nVer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65" name="CustomShape 67"/>
          <p:cNvSpPr/>
          <p:nvPr/>
        </p:nvSpPr>
        <p:spPr>
          <a:xfrm rot="5400000">
            <a:off x="7437960" y="3632760"/>
            <a:ext cx="461880" cy="5112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66" name="CustomShape 68"/>
          <p:cNvSpPr/>
          <p:nvPr/>
        </p:nvSpPr>
        <p:spPr>
          <a:xfrm>
            <a:off x="7344720" y="3904920"/>
            <a:ext cx="5562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Times New Roman"/>
              </a:rPr>
              <a:t>Vers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267" name="CustomShape 69"/>
          <p:cNvSpPr/>
          <p:nvPr/>
        </p:nvSpPr>
        <p:spPr>
          <a:xfrm>
            <a:off x="7391520" y="3723120"/>
            <a:ext cx="55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&lt;202&gt;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68" name="CustomShape 70"/>
          <p:cNvSpPr/>
          <p:nvPr/>
        </p:nvSpPr>
        <p:spPr>
          <a:xfrm>
            <a:off x="7291440" y="3418560"/>
            <a:ext cx="7257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69" name="CustomShape 71"/>
          <p:cNvSpPr/>
          <p:nvPr/>
        </p:nvSpPr>
        <p:spPr>
          <a:xfrm flipV="1">
            <a:off x="8017560" y="3486960"/>
            <a:ext cx="211680" cy="619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85" dur="indefinite" restart="never" nodeType="tmRoot">
          <p:childTnLst>
            <p:seq>
              <p:cTn id="11686" dur="indefinite" nodeType="mainSeq">
                <p:childTnLst>
                  <p:par>
                    <p:cTn id="11687" fill="hold">
                      <p:stCondLst>
                        <p:cond delay="indefinite"/>
                      </p:stCondLst>
                      <p:childTnLst>
                        <p:par>
                          <p:cTn id="11688" fill="hold">
                            <p:stCondLst>
                              <p:cond delay="0"/>
                            </p:stCondLst>
                            <p:childTnLst>
                              <p:par>
                                <p:cTn id="116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91" dur="500"/>
                                        <p:tgtEl>
                                          <p:spTgt spid="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94" dur="500"/>
                                        <p:tgtEl>
                                          <p:spTgt spid="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97" dur="500"/>
                                        <p:tgtEl>
                                          <p:spTgt spid="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00" dur="500"/>
                                        <p:tgtEl>
                                          <p:spTgt spid="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03" dur="500"/>
                                        <p:tgtEl>
                                          <p:spTgt spid="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04" fill="hold">
                      <p:stCondLst>
                        <p:cond delay="indefinite"/>
                      </p:stCondLst>
                      <p:childTnLst>
                        <p:par>
                          <p:cTn id="11705" fill="hold">
                            <p:stCondLst>
                              <p:cond delay="0"/>
                            </p:stCondLst>
                            <p:childTnLst>
                              <p:par>
                                <p:cTn id="117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08" dur="500"/>
                                        <p:tgtEl>
                                          <p:spTgt spid="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09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710" dur="2000" fill="hold"/>
                                        <p:tgtEl>
                                          <p:spTgt spid="42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1" fill="hold">
                      <p:stCondLst>
                        <p:cond delay="indefinite"/>
                      </p:stCondLst>
                      <p:childTnLst>
                        <p:par>
                          <p:cTn id="11712" fill="hold">
                            <p:stCondLst>
                              <p:cond delay="0"/>
                            </p:stCondLst>
                            <p:childTnLst>
                              <p:par>
                                <p:cTn id="117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15" dur="500"/>
                                        <p:tgtEl>
                                          <p:spTgt spid="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18" dur="500"/>
                                        <p:tgtEl>
                                          <p:spTgt spid="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21" dur="500"/>
                                        <p:tgtEl>
                                          <p:spTgt spid="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24" dur="500"/>
                                        <p:tgtEl>
                                          <p:spTgt spid="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27" dur="500"/>
                                        <p:tgtEl>
                                          <p:spTgt spid="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28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729" dur="2000" fill="hold"/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30" fill="hold">
                      <p:stCondLst>
                        <p:cond delay="indefinite"/>
                      </p:stCondLst>
                      <p:childTnLst>
                        <p:par>
                          <p:cTn id="11731" fill="hold">
                            <p:stCondLst>
                              <p:cond delay="0"/>
                            </p:stCondLst>
                            <p:childTnLst>
                              <p:par>
                                <p:cTn id="1173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33" dur="500"/>
                                        <p:tgtEl>
                                          <p:spTgt spid="4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36" dur="500"/>
                                        <p:tgtEl>
                                          <p:spTgt spid="4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39" dur="500"/>
                                        <p:tgtEl>
                                          <p:spTgt spid="4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42" dur="500"/>
                                        <p:tgtEl>
                                          <p:spTgt spid="4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45" dur="500"/>
                                        <p:tgtEl>
                                          <p:spTgt spid="4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48" dur="500"/>
                                        <p:tgtEl>
                                          <p:spTgt spid="4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51" dur="500"/>
                                        <p:tgtEl>
                                          <p:spTgt spid="4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54" dur="500"/>
                                        <p:tgtEl>
                                          <p:spTgt spid="4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57" dur="500"/>
                                        <p:tgtEl>
                                          <p:spTgt spid="4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60" dur="500"/>
                                        <p:tgtEl>
                                          <p:spTgt spid="4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63" dur="500"/>
                                        <p:tgtEl>
                                          <p:spTgt spid="4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71" name="TextShape 2"/>
          <p:cNvSpPr txBox="1"/>
          <p:nvPr/>
        </p:nvSpPr>
        <p:spPr>
          <a:xfrm>
            <a:off x="1435680" y="1447920"/>
            <a:ext cx="7497720" cy="601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28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Tái sử dụng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Point &amp; Polygon (cách 2)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 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nVer; Point* Vers; 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//phần tạo tập tin như phần trước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nPoly;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lst =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PolyRead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“Polygons.dat”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nPoly);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(lst){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nPoly; i++){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ShowPoly(&amp;lst[i]); cout &lt;&lt; endl;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 PolyListFree(lst);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Polygon*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PolyRead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const 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fname,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&amp; n){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FILE* fp = fopen(fname,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“rb”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(fp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 =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Polygon* pList = (Polygon*)arrInit(0,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(Polygon));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(!feof(fp)){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Polygon g = {0};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(fread(&amp;(g.nVer),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(g.nVer), 1, fp) &lt;= 0)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break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g.Vers = (Point*)malloc(g.nVer *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(Point));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(g.Vers != NULL){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n++;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fread(g.Vers, g.nVer,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(Point), fp);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arrPushback((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**)&amp;pList,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*)&amp;g);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 fclose(fp);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pList;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7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FBC4845-34C2-4097-B4F8-F96393239E18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73" name="CustomShape 4"/>
          <p:cNvSpPr/>
          <p:nvPr/>
        </p:nvSpPr>
        <p:spPr>
          <a:xfrm>
            <a:off x="5642640" y="236232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74" name="CustomShape 5"/>
          <p:cNvSpPr/>
          <p:nvPr/>
        </p:nvSpPr>
        <p:spPr>
          <a:xfrm>
            <a:off x="6195240" y="2579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75" name="CustomShape 6"/>
          <p:cNvSpPr/>
          <p:nvPr/>
        </p:nvSpPr>
        <p:spPr>
          <a:xfrm>
            <a:off x="6195240" y="2731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76" name="CustomShape 7"/>
          <p:cNvSpPr/>
          <p:nvPr/>
        </p:nvSpPr>
        <p:spPr>
          <a:xfrm>
            <a:off x="6195240" y="2883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77" name="CustomShape 8"/>
          <p:cNvSpPr/>
          <p:nvPr/>
        </p:nvSpPr>
        <p:spPr>
          <a:xfrm>
            <a:off x="6195240" y="2412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78" name="CustomShape 9"/>
          <p:cNvSpPr/>
          <p:nvPr/>
        </p:nvSpPr>
        <p:spPr>
          <a:xfrm>
            <a:off x="6156360" y="2828160"/>
            <a:ext cx="495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pList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79" name="CustomShape 10"/>
          <p:cNvSpPr/>
          <p:nvPr/>
        </p:nvSpPr>
        <p:spPr>
          <a:xfrm>
            <a:off x="7816680" y="-79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0" name="CustomShape 11"/>
          <p:cNvSpPr/>
          <p:nvPr/>
        </p:nvSpPr>
        <p:spPr>
          <a:xfrm>
            <a:off x="8305920" y="243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81" name="CustomShape 12"/>
          <p:cNvSpPr/>
          <p:nvPr/>
        </p:nvSpPr>
        <p:spPr>
          <a:xfrm>
            <a:off x="8305920" y="396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82" name="CustomShape 13"/>
          <p:cNvSpPr/>
          <p:nvPr/>
        </p:nvSpPr>
        <p:spPr>
          <a:xfrm>
            <a:off x="8305920" y="548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83" name="CustomShape 14"/>
          <p:cNvSpPr/>
          <p:nvPr/>
        </p:nvSpPr>
        <p:spPr>
          <a:xfrm>
            <a:off x="8305920" y="763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84" name="CustomShape 15"/>
          <p:cNvSpPr/>
          <p:nvPr/>
        </p:nvSpPr>
        <p:spPr>
          <a:xfrm>
            <a:off x="8265960" y="492480"/>
            <a:ext cx="537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nPoly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5" name="CustomShape 16"/>
          <p:cNvSpPr/>
          <p:nvPr/>
        </p:nvSpPr>
        <p:spPr>
          <a:xfrm>
            <a:off x="8336880" y="1491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86" name="CustomShape 17"/>
          <p:cNvSpPr/>
          <p:nvPr/>
        </p:nvSpPr>
        <p:spPr>
          <a:xfrm>
            <a:off x="8336880" y="1658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87" name="CustomShape 18"/>
          <p:cNvSpPr/>
          <p:nvPr/>
        </p:nvSpPr>
        <p:spPr>
          <a:xfrm>
            <a:off x="8336880" y="18349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88" name="CustomShape 19"/>
          <p:cNvSpPr/>
          <p:nvPr/>
        </p:nvSpPr>
        <p:spPr>
          <a:xfrm>
            <a:off x="8336880" y="1323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89" name="CustomShape 20"/>
          <p:cNvSpPr/>
          <p:nvPr/>
        </p:nvSpPr>
        <p:spPr>
          <a:xfrm>
            <a:off x="7883280" y="9266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90" name="CustomShape 21"/>
          <p:cNvSpPr/>
          <p:nvPr/>
        </p:nvSpPr>
        <p:spPr>
          <a:xfrm>
            <a:off x="8336880" y="1987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91" name="CustomShape 22"/>
          <p:cNvSpPr/>
          <p:nvPr/>
        </p:nvSpPr>
        <p:spPr>
          <a:xfrm>
            <a:off x="8336880" y="2139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92" name="CustomShape 23"/>
          <p:cNvSpPr/>
          <p:nvPr/>
        </p:nvSpPr>
        <p:spPr>
          <a:xfrm>
            <a:off x="6257520" y="1572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93" name="CustomShape 24"/>
          <p:cNvSpPr/>
          <p:nvPr/>
        </p:nvSpPr>
        <p:spPr>
          <a:xfrm>
            <a:off x="6257520" y="1419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294" name="CustomShape 25"/>
          <p:cNvSpPr/>
          <p:nvPr/>
        </p:nvSpPr>
        <p:spPr>
          <a:xfrm>
            <a:off x="8465040" y="2055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5" name="CustomShape 26"/>
          <p:cNvSpPr/>
          <p:nvPr/>
        </p:nvSpPr>
        <p:spPr>
          <a:xfrm>
            <a:off x="8506440" y="180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6" name="CustomShape 27"/>
          <p:cNvSpPr/>
          <p:nvPr/>
        </p:nvSpPr>
        <p:spPr>
          <a:xfrm>
            <a:off x="7886880" y="1613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97" name="CustomShape 28"/>
          <p:cNvSpPr/>
          <p:nvPr/>
        </p:nvSpPr>
        <p:spPr>
          <a:xfrm flipH="1" flipV="1" rot="5400000">
            <a:off x="7096320" y="-406080"/>
            <a:ext cx="180360" cy="12517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8" name="CustomShape 29"/>
          <p:cNvSpPr/>
          <p:nvPr/>
        </p:nvSpPr>
        <p:spPr>
          <a:xfrm>
            <a:off x="7852320" y="22680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99" name="CustomShape 30"/>
          <p:cNvSpPr/>
          <p:nvPr/>
        </p:nvSpPr>
        <p:spPr>
          <a:xfrm flipV="1">
            <a:off x="6805080" y="2405160"/>
            <a:ext cx="1043280" cy="2581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0" name="CustomShape 31"/>
          <p:cNvSpPr/>
          <p:nvPr/>
        </p:nvSpPr>
        <p:spPr>
          <a:xfrm>
            <a:off x="6177600" y="311040"/>
            <a:ext cx="766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01" name="CustomShape 32"/>
          <p:cNvSpPr/>
          <p:nvPr/>
        </p:nvSpPr>
        <p:spPr>
          <a:xfrm>
            <a:off x="6893280" y="528120"/>
            <a:ext cx="609120" cy="1710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02" name="CustomShape 33"/>
          <p:cNvSpPr/>
          <p:nvPr/>
        </p:nvSpPr>
        <p:spPr>
          <a:xfrm>
            <a:off x="6893280" y="680760"/>
            <a:ext cx="609120" cy="1710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03" name="CustomShape 34"/>
          <p:cNvSpPr/>
          <p:nvPr/>
        </p:nvSpPr>
        <p:spPr>
          <a:xfrm>
            <a:off x="6893280" y="833040"/>
            <a:ext cx="609120" cy="1710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04" name="CustomShape 35"/>
          <p:cNvSpPr/>
          <p:nvPr/>
        </p:nvSpPr>
        <p:spPr>
          <a:xfrm>
            <a:off x="6893280" y="360720"/>
            <a:ext cx="609120" cy="1710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05" name="CustomShape 36"/>
          <p:cNvSpPr/>
          <p:nvPr/>
        </p:nvSpPr>
        <p:spPr>
          <a:xfrm>
            <a:off x="6852960" y="7772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06" name="CustomShape 37"/>
          <p:cNvSpPr/>
          <p:nvPr/>
        </p:nvSpPr>
        <p:spPr>
          <a:xfrm>
            <a:off x="6917760" y="527760"/>
            <a:ext cx="56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07" name="CustomShape 38"/>
          <p:cNvSpPr/>
          <p:nvPr/>
        </p:nvSpPr>
        <p:spPr>
          <a:xfrm>
            <a:off x="6260040" y="2581920"/>
            <a:ext cx="507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&lt;36&gt;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08" name="CustomShape 39"/>
          <p:cNvSpPr/>
          <p:nvPr/>
        </p:nvSpPr>
        <p:spPr>
          <a:xfrm>
            <a:off x="6257520" y="1898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09" name="CustomShape 40"/>
          <p:cNvSpPr/>
          <p:nvPr/>
        </p:nvSpPr>
        <p:spPr>
          <a:xfrm>
            <a:off x="6257520" y="17456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10" name="CustomShape 41"/>
          <p:cNvSpPr/>
          <p:nvPr/>
        </p:nvSpPr>
        <p:spPr>
          <a:xfrm>
            <a:off x="5718960" y="13716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11" name="CustomShape 42"/>
          <p:cNvSpPr/>
          <p:nvPr/>
        </p:nvSpPr>
        <p:spPr>
          <a:xfrm>
            <a:off x="6214320" y="186804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12" name="CustomShape 43"/>
          <p:cNvSpPr/>
          <p:nvPr/>
        </p:nvSpPr>
        <p:spPr>
          <a:xfrm>
            <a:off x="5348160" y="5925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13" name="CustomShape 44"/>
          <p:cNvSpPr/>
          <p:nvPr/>
        </p:nvSpPr>
        <p:spPr>
          <a:xfrm>
            <a:off x="5348160" y="60926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14" name="CustomShape 45"/>
          <p:cNvSpPr/>
          <p:nvPr/>
        </p:nvSpPr>
        <p:spPr>
          <a:xfrm>
            <a:off x="5348160" y="6259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15" name="CustomShape 46"/>
          <p:cNvSpPr/>
          <p:nvPr/>
        </p:nvSpPr>
        <p:spPr>
          <a:xfrm>
            <a:off x="5348160" y="5757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16" name="CustomShape 47"/>
          <p:cNvSpPr/>
          <p:nvPr/>
        </p:nvSpPr>
        <p:spPr>
          <a:xfrm>
            <a:off x="4814640" y="57016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17" name="CustomShape 48"/>
          <p:cNvSpPr/>
          <p:nvPr/>
        </p:nvSpPr>
        <p:spPr>
          <a:xfrm>
            <a:off x="5348160" y="6420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18" name="CustomShape 49"/>
          <p:cNvSpPr/>
          <p:nvPr/>
        </p:nvSpPr>
        <p:spPr>
          <a:xfrm>
            <a:off x="5348160" y="65736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19" name="CustomShape 50"/>
          <p:cNvSpPr/>
          <p:nvPr/>
        </p:nvSpPr>
        <p:spPr>
          <a:xfrm>
            <a:off x="4804560" y="604692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&lt;402&gt;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20" name="CustomShape 51"/>
          <p:cNvSpPr/>
          <p:nvPr/>
        </p:nvSpPr>
        <p:spPr>
          <a:xfrm>
            <a:off x="5515560" y="5762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1" name="CustomShape 52"/>
          <p:cNvSpPr/>
          <p:nvPr/>
        </p:nvSpPr>
        <p:spPr>
          <a:xfrm>
            <a:off x="5315400" y="65048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22" name="CustomShape 53"/>
          <p:cNvSpPr/>
          <p:nvPr/>
        </p:nvSpPr>
        <p:spPr>
          <a:xfrm>
            <a:off x="5519160" y="57466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3" name="CustomShape 54"/>
          <p:cNvSpPr/>
          <p:nvPr/>
        </p:nvSpPr>
        <p:spPr>
          <a:xfrm flipH="1" flipV="1" rot="5400000">
            <a:off x="5877720" y="5366160"/>
            <a:ext cx="1114920" cy="9968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4" name="CustomShape 55"/>
          <p:cNvSpPr/>
          <p:nvPr/>
        </p:nvSpPr>
        <p:spPr>
          <a:xfrm>
            <a:off x="8336880" y="2293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25" name="CustomShape 56"/>
          <p:cNvSpPr/>
          <p:nvPr/>
        </p:nvSpPr>
        <p:spPr>
          <a:xfrm>
            <a:off x="8336880" y="26323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26" name="CustomShape 57"/>
          <p:cNvSpPr/>
          <p:nvPr/>
        </p:nvSpPr>
        <p:spPr>
          <a:xfrm>
            <a:off x="8336880" y="2784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27" name="CustomShape 58"/>
          <p:cNvSpPr/>
          <p:nvPr/>
        </p:nvSpPr>
        <p:spPr>
          <a:xfrm>
            <a:off x="8336880" y="2937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28" name="CustomShape 59"/>
          <p:cNvSpPr/>
          <p:nvPr/>
        </p:nvSpPr>
        <p:spPr>
          <a:xfrm>
            <a:off x="8301240" y="2797560"/>
            <a:ext cx="659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&lt;1000&gt;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29" name="CustomShape 60"/>
          <p:cNvSpPr/>
          <p:nvPr/>
        </p:nvSpPr>
        <p:spPr>
          <a:xfrm flipV="1" rot="10800000">
            <a:off x="8296920" y="3579480"/>
            <a:ext cx="2373120" cy="6440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0" name="CustomShape 61"/>
          <p:cNvSpPr/>
          <p:nvPr/>
        </p:nvSpPr>
        <p:spPr>
          <a:xfrm rot="5400000">
            <a:off x="5310000" y="387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31" name="CustomShape 62"/>
          <p:cNvSpPr/>
          <p:nvPr/>
        </p:nvSpPr>
        <p:spPr>
          <a:xfrm rot="5400000">
            <a:off x="5480640" y="387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32" name="CustomShape 63"/>
          <p:cNvSpPr/>
          <p:nvPr/>
        </p:nvSpPr>
        <p:spPr>
          <a:xfrm rot="5400000">
            <a:off x="5650920" y="387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33" name="CustomShape 64"/>
          <p:cNvSpPr/>
          <p:nvPr/>
        </p:nvSpPr>
        <p:spPr>
          <a:xfrm rot="5400000">
            <a:off x="5821560" y="387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34" name="CustomShape 65"/>
          <p:cNvSpPr/>
          <p:nvPr/>
        </p:nvSpPr>
        <p:spPr>
          <a:xfrm>
            <a:off x="6287040" y="3763440"/>
            <a:ext cx="357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35" name="CustomShape 66"/>
          <p:cNvSpPr/>
          <p:nvPr/>
        </p:nvSpPr>
        <p:spPr>
          <a:xfrm rot="5400000">
            <a:off x="6462360" y="387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36" name="CustomShape 67"/>
          <p:cNvSpPr/>
          <p:nvPr/>
        </p:nvSpPr>
        <p:spPr>
          <a:xfrm rot="5400000">
            <a:off x="6633000" y="387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37" name="CustomShape 68"/>
          <p:cNvSpPr/>
          <p:nvPr/>
        </p:nvSpPr>
        <p:spPr>
          <a:xfrm rot="5400000">
            <a:off x="6803640" y="387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38" name="CustomShape 69"/>
          <p:cNvSpPr/>
          <p:nvPr/>
        </p:nvSpPr>
        <p:spPr>
          <a:xfrm rot="5400000">
            <a:off x="6973920" y="387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39" name="CustomShape 70"/>
          <p:cNvSpPr/>
          <p:nvPr/>
        </p:nvSpPr>
        <p:spPr>
          <a:xfrm>
            <a:off x="5257800" y="3416760"/>
            <a:ext cx="665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40" name="CustomShape 71"/>
          <p:cNvSpPr/>
          <p:nvPr/>
        </p:nvSpPr>
        <p:spPr>
          <a:xfrm>
            <a:off x="5738760" y="3768840"/>
            <a:ext cx="29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1" name="CustomShape 72"/>
          <p:cNvSpPr/>
          <p:nvPr/>
        </p:nvSpPr>
        <p:spPr>
          <a:xfrm>
            <a:off x="6873120" y="3775320"/>
            <a:ext cx="29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2" name="CustomShape 73"/>
          <p:cNvSpPr/>
          <p:nvPr/>
        </p:nvSpPr>
        <p:spPr>
          <a:xfrm>
            <a:off x="5500080" y="57466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3" name="CustomShape 74"/>
          <p:cNvSpPr/>
          <p:nvPr/>
        </p:nvSpPr>
        <p:spPr>
          <a:xfrm>
            <a:off x="5511600" y="57466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4" name="CustomShape 75"/>
          <p:cNvSpPr/>
          <p:nvPr/>
        </p:nvSpPr>
        <p:spPr>
          <a:xfrm>
            <a:off x="8460360" y="203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5" name="CustomShape 76"/>
          <p:cNvSpPr/>
          <p:nvPr/>
        </p:nvSpPr>
        <p:spPr>
          <a:xfrm rot="5400000">
            <a:off x="5946840" y="4754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46" name="CustomShape 77"/>
          <p:cNvSpPr/>
          <p:nvPr/>
        </p:nvSpPr>
        <p:spPr>
          <a:xfrm rot="5400000">
            <a:off x="6117120" y="4754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47" name="CustomShape 78"/>
          <p:cNvSpPr/>
          <p:nvPr/>
        </p:nvSpPr>
        <p:spPr>
          <a:xfrm rot="5400000">
            <a:off x="6287760" y="4754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48" name="CustomShape 79"/>
          <p:cNvSpPr/>
          <p:nvPr/>
        </p:nvSpPr>
        <p:spPr>
          <a:xfrm rot="5400000">
            <a:off x="6458400" y="4754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49" name="CustomShape 80"/>
          <p:cNvSpPr/>
          <p:nvPr/>
        </p:nvSpPr>
        <p:spPr>
          <a:xfrm>
            <a:off x="6923520" y="4641840"/>
            <a:ext cx="357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0" name="CustomShape 81"/>
          <p:cNvSpPr/>
          <p:nvPr/>
        </p:nvSpPr>
        <p:spPr>
          <a:xfrm rot="5400000">
            <a:off x="7099200" y="4754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51" name="CustomShape 82"/>
          <p:cNvSpPr/>
          <p:nvPr/>
        </p:nvSpPr>
        <p:spPr>
          <a:xfrm rot="5400000">
            <a:off x="7269840" y="4754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52" name="CustomShape 83"/>
          <p:cNvSpPr/>
          <p:nvPr/>
        </p:nvSpPr>
        <p:spPr>
          <a:xfrm rot="5400000">
            <a:off x="7440120" y="4754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53" name="CustomShape 84"/>
          <p:cNvSpPr/>
          <p:nvPr/>
        </p:nvSpPr>
        <p:spPr>
          <a:xfrm rot="5400000">
            <a:off x="7610760" y="4754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54" name="CustomShape 85"/>
          <p:cNvSpPr/>
          <p:nvPr/>
        </p:nvSpPr>
        <p:spPr>
          <a:xfrm>
            <a:off x="5894640" y="4295160"/>
            <a:ext cx="665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5" name="CustomShape 86"/>
          <p:cNvSpPr/>
          <p:nvPr/>
        </p:nvSpPr>
        <p:spPr>
          <a:xfrm>
            <a:off x="6377760" y="4646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6" name="CustomShape 87"/>
          <p:cNvSpPr/>
          <p:nvPr/>
        </p:nvSpPr>
        <p:spPr>
          <a:xfrm>
            <a:off x="7509960" y="4653360"/>
            <a:ext cx="29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7" name="CustomShape 88"/>
          <p:cNvSpPr/>
          <p:nvPr/>
        </p:nvSpPr>
        <p:spPr>
          <a:xfrm>
            <a:off x="8336880" y="3111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58" name="CustomShape 89"/>
          <p:cNvSpPr/>
          <p:nvPr/>
        </p:nvSpPr>
        <p:spPr>
          <a:xfrm>
            <a:off x="8336880" y="3626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59" name="CustomShape 90"/>
          <p:cNvSpPr/>
          <p:nvPr/>
        </p:nvSpPr>
        <p:spPr>
          <a:xfrm>
            <a:off x="8336880" y="3778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60" name="CustomShape 91"/>
          <p:cNvSpPr/>
          <p:nvPr/>
        </p:nvSpPr>
        <p:spPr>
          <a:xfrm>
            <a:off x="8336880" y="3931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61" name="CustomShape 92"/>
          <p:cNvSpPr/>
          <p:nvPr/>
        </p:nvSpPr>
        <p:spPr>
          <a:xfrm>
            <a:off x="8301240" y="3799800"/>
            <a:ext cx="659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&lt;2000&gt;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62" name="CustomShape 93"/>
          <p:cNvSpPr/>
          <p:nvPr/>
        </p:nvSpPr>
        <p:spPr>
          <a:xfrm flipV="1" rot="10800000">
            <a:off x="8296920" y="4432680"/>
            <a:ext cx="1736280" cy="495000"/>
          </a:xfrm>
          <a:prstGeom prst="curvedConnector3">
            <a:avLst>
              <a:gd name="adj1" fmla="val 3683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3" name="CustomShape 94"/>
          <p:cNvSpPr/>
          <p:nvPr/>
        </p:nvSpPr>
        <p:spPr>
          <a:xfrm>
            <a:off x="8460360" y="203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4" name="CustomShape 95"/>
          <p:cNvSpPr/>
          <p:nvPr/>
        </p:nvSpPr>
        <p:spPr>
          <a:xfrm rot="5400000">
            <a:off x="6986520" y="5628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65" name="CustomShape 96"/>
          <p:cNvSpPr/>
          <p:nvPr/>
        </p:nvSpPr>
        <p:spPr>
          <a:xfrm rot="5400000">
            <a:off x="7156800" y="5628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66" name="CustomShape 97"/>
          <p:cNvSpPr/>
          <p:nvPr/>
        </p:nvSpPr>
        <p:spPr>
          <a:xfrm rot="5400000">
            <a:off x="7327440" y="5628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67" name="CustomShape 98"/>
          <p:cNvSpPr/>
          <p:nvPr/>
        </p:nvSpPr>
        <p:spPr>
          <a:xfrm rot="5400000">
            <a:off x="7497720" y="5628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68" name="CustomShape 99"/>
          <p:cNvSpPr/>
          <p:nvPr/>
        </p:nvSpPr>
        <p:spPr>
          <a:xfrm>
            <a:off x="7964280" y="551628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9" name="CustomShape 100"/>
          <p:cNvSpPr/>
          <p:nvPr/>
        </p:nvSpPr>
        <p:spPr>
          <a:xfrm rot="5400000">
            <a:off x="8138880" y="5628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70" name="CustomShape 101"/>
          <p:cNvSpPr/>
          <p:nvPr/>
        </p:nvSpPr>
        <p:spPr>
          <a:xfrm rot="5400000">
            <a:off x="8309520" y="5628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71" name="CustomShape 102"/>
          <p:cNvSpPr/>
          <p:nvPr/>
        </p:nvSpPr>
        <p:spPr>
          <a:xfrm rot="5400000">
            <a:off x="8479800" y="5628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72" name="CustomShape 103"/>
          <p:cNvSpPr/>
          <p:nvPr/>
        </p:nvSpPr>
        <p:spPr>
          <a:xfrm rot="5400000">
            <a:off x="8650440" y="5628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73" name="CustomShape 104"/>
          <p:cNvSpPr/>
          <p:nvPr/>
        </p:nvSpPr>
        <p:spPr>
          <a:xfrm>
            <a:off x="6938640" y="5169240"/>
            <a:ext cx="65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74" name="CustomShape 105"/>
          <p:cNvSpPr/>
          <p:nvPr/>
        </p:nvSpPr>
        <p:spPr>
          <a:xfrm>
            <a:off x="7417440" y="5521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5" name="CustomShape 106"/>
          <p:cNvSpPr/>
          <p:nvPr/>
        </p:nvSpPr>
        <p:spPr>
          <a:xfrm>
            <a:off x="8551800" y="5527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6" name="CustomShape 107"/>
          <p:cNvSpPr/>
          <p:nvPr/>
        </p:nvSpPr>
        <p:spPr>
          <a:xfrm>
            <a:off x="8336880" y="4102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77" name="CustomShape 108"/>
          <p:cNvSpPr/>
          <p:nvPr/>
        </p:nvSpPr>
        <p:spPr>
          <a:xfrm>
            <a:off x="8336880" y="47966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78" name="CustomShape 109"/>
          <p:cNvSpPr/>
          <p:nvPr/>
        </p:nvSpPr>
        <p:spPr>
          <a:xfrm>
            <a:off x="8336880" y="4949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79" name="CustomShape 110"/>
          <p:cNvSpPr/>
          <p:nvPr/>
        </p:nvSpPr>
        <p:spPr>
          <a:xfrm>
            <a:off x="8336880" y="5101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80" name="CustomShape 111"/>
          <p:cNvSpPr/>
          <p:nvPr/>
        </p:nvSpPr>
        <p:spPr>
          <a:xfrm>
            <a:off x="8301240" y="4812120"/>
            <a:ext cx="659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&lt;3000&gt;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81" name="CustomShape 112"/>
          <p:cNvSpPr/>
          <p:nvPr/>
        </p:nvSpPr>
        <p:spPr>
          <a:xfrm flipV="1" rot="10800000">
            <a:off x="8296920" y="5307840"/>
            <a:ext cx="696600" cy="357120"/>
          </a:xfrm>
          <a:prstGeom prst="curvedConnector3">
            <a:avLst>
              <a:gd name="adj1" fmla="val 16108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2" name="CustomShape 113"/>
          <p:cNvSpPr/>
          <p:nvPr/>
        </p:nvSpPr>
        <p:spPr>
          <a:xfrm>
            <a:off x="6867000" y="1831320"/>
            <a:ext cx="981360" cy="5745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3" name="CustomShape 114"/>
          <p:cNvSpPr/>
          <p:nvPr/>
        </p:nvSpPr>
        <p:spPr>
          <a:xfrm>
            <a:off x="6295320" y="1613160"/>
            <a:ext cx="507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&lt;36&gt;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84" name="CustomShape 115"/>
          <p:cNvSpPr/>
          <p:nvPr/>
        </p:nvSpPr>
        <p:spPr>
          <a:xfrm>
            <a:off x="8460360" y="203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5" name="CustomShape 116"/>
          <p:cNvSpPr/>
          <p:nvPr/>
        </p:nvSpPr>
        <p:spPr>
          <a:xfrm>
            <a:off x="8336160" y="2460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86" name="CustomShape 117"/>
          <p:cNvSpPr/>
          <p:nvPr/>
        </p:nvSpPr>
        <p:spPr>
          <a:xfrm>
            <a:off x="8336880" y="3287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87" name="CustomShape 118"/>
          <p:cNvSpPr/>
          <p:nvPr/>
        </p:nvSpPr>
        <p:spPr>
          <a:xfrm>
            <a:off x="8336160" y="34556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88" name="CustomShape 119"/>
          <p:cNvSpPr/>
          <p:nvPr/>
        </p:nvSpPr>
        <p:spPr>
          <a:xfrm>
            <a:off x="8336160" y="4277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89" name="CustomShape 120"/>
          <p:cNvSpPr/>
          <p:nvPr/>
        </p:nvSpPr>
        <p:spPr>
          <a:xfrm>
            <a:off x="8336160" y="4452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90" name="CustomShape 121"/>
          <p:cNvSpPr/>
          <p:nvPr/>
        </p:nvSpPr>
        <p:spPr>
          <a:xfrm>
            <a:off x="8336160" y="4628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91" name="CustomShape 122"/>
          <p:cNvSpPr/>
          <p:nvPr/>
        </p:nvSpPr>
        <p:spPr>
          <a:xfrm>
            <a:off x="8490960" y="2286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2" name="CustomShape 123"/>
          <p:cNvSpPr/>
          <p:nvPr/>
        </p:nvSpPr>
        <p:spPr>
          <a:xfrm>
            <a:off x="8490960" y="3273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3" name="CustomShape 124"/>
          <p:cNvSpPr/>
          <p:nvPr/>
        </p:nvSpPr>
        <p:spPr>
          <a:xfrm>
            <a:off x="8498520" y="4263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4" name="CustomShape 125"/>
          <p:cNvSpPr/>
          <p:nvPr/>
        </p:nvSpPr>
        <p:spPr>
          <a:xfrm>
            <a:off x="5338440" y="6287760"/>
            <a:ext cx="65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95" name="CustomShape 126"/>
          <p:cNvSpPr/>
          <p:nvPr/>
        </p:nvSpPr>
        <p:spPr>
          <a:xfrm>
            <a:off x="5338440" y="6290280"/>
            <a:ext cx="65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96" name="CustomShape 127"/>
          <p:cNvSpPr/>
          <p:nvPr/>
        </p:nvSpPr>
        <p:spPr>
          <a:xfrm>
            <a:off x="5338440" y="6281640"/>
            <a:ext cx="65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97" name="CustomShape 128"/>
          <p:cNvSpPr/>
          <p:nvPr/>
        </p:nvSpPr>
        <p:spPr>
          <a:xfrm flipH="1" flipV="1">
            <a:off x="5828760" y="4267080"/>
            <a:ext cx="128160" cy="1910880"/>
          </a:xfrm>
          <a:prstGeom prst="curvedConnector4">
            <a:avLst>
              <a:gd name="adj1" fmla="val -177783"/>
              <a:gd name="adj2" fmla="val 5224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8" name="CustomShape 129"/>
          <p:cNvSpPr/>
          <p:nvPr/>
        </p:nvSpPr>
        <p:spPr>
          <a:xfrm flipH="1" flipV="1">
            <a:off x="5894280" y="4433400"/>
            <a:ext cx="62640" cy="1744560"/>
          </a:xfrm>
          <a:prstGeom prst="curvedConnector5">
            <a:avLst>
              <a:gd name="adj1" fmla="val -362449"/>
              <a:gd name="adj2" fmla="val 48488"/>
              <a:gd name="adj3" fmla="val 46244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9" name="CustomShape 130"/>
          <p:cNvSpPr/>
          <p:nvPr/>
        </p:nvSpPr>
        <p:spPr>
          <a:xfrm>
            <a:off x="8336880" y="1146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00" name="CustomShape 131"/>
          <p:cNvSpPr/>
          <p:nvPr/>
        </p:nvSpPr>
        <p:spPr>
          <a:xfrm>
            <a:off x="8334720" y="982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01" name="CustomShape 132"/>
          <p:cNvSpPr/>
          <p:nvPr/>
        </p:nvSpPr>
        <p:spPr>
          <a:xfrm>
            <a:off x="8520840" y="1143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2" name="CustomShape 133"/>
          <p:cNvSpPr/>
          <p:nvPr/>
        </p:nvSpPr>
        <p:spPr>
          <a:xfrm>
            <a:off x="8524800" y="11505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3" name="CustomShape 134"/>
          <p:cNvSpPr/>
          <p:nvPr/>
        </p:nvSpPr>
        <p:spPr>
          <a:xfrm>
            <a:off x="8515800" y="1139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4" name="CustomShape 135"/>
          <p:cNvSpPr/>
          <p:nvPr/>
        </p:nvSpPr>
        <p:spPr>
          <a:xfrm>
            <a:off x="8513640" y="1143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65" dur="indefinite" restart="never" nodeType="tmRoot">
          <p:childTnLst>
            <p:seq>
              <p:cTn id="11766" dur="indefinite" nodeType="mainSeq">
                <p:childTnLst>
                  <p:par>
                    <p:cTn id="11767" fill="hold">
                      <p:stCondLst>
                        <p:cond delay="indefinite"/>
                      </p:stCondLst>
                      <p:childTnLst>
                        <p:par>
                          <p:cTn id="11768" fill="hold">
                            <p:stCondLst>
                              <p:cond delay="0"/>
                            </p:stCondLst>
                            <p:childTnLst>
                              <p:par>
                                <p:cTn id="117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71" dur="500"/>
                                        <p:tgtEl>
                                          <p:spTgt spid="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74" dur="500"/>
                                        <p:tgtEl>
                                          <p:spTgt spid="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77" dur="500"/>
                                        <p:tgtEl>
                                          <p:spTgt spid="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80" dur="500"/>
                                        <p:tgtEl>
                                          <p:spTgt spid="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83" dur="500"/>
                                        <p:tgtEl>
                                          <p:spTgt spid="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86" dur="500"/>
                                        <p:tgtEl>
                                          <p:spTgt spid="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87" fill="hold">
                      <p:stCondLst>
                        <p:cond delay="indefinite"/>
                      </p:stCondLst>
                      <p:childTnLst>
                        <p:par>
                          <p:cTn id="11788" fill="hold">
                            <p:stCondLst>
                              <p:cond delay="0"/>
                            </p:stCondLst>
                            <p:childTnLst>
                              <p:par>
                                <p:cTn id="117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91" dur="500"/>
                                        <p:tgtEl>
                                          <p:spTgt spid="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94" dur="500"/>
                                        <p:tgtEl>
                                          <p:spTgt spid="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97" dur="500"/>
                                        <p:tgtEl>
                                          <p:spTgt spid="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00" dur="500"/>
                                        <p:tgtEl>
                                          <p:spTgt spid="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03" dur="500"/>
                                        <p:tgtEl>
                                          <p:spTgt spid="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06" dur="500"/>
                                        <p:tgtEl>
                                          <p:spTgt spid="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09" dur="500"/>
                                        <p:tgtEl>
                                          <p:spTgt spid="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12" dur="500"/>
                                        <p:tgtEl>
                                          <p:spTgt spid="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15" dur="500"/>
                                        <p:tgtEl>
                                          <p:spTgt spid="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16" fill="hold">
                      <p:stCondLst>
                        <p:cond delay="indefinite"/>
                      </p:stCondLst>
                      <p:childTnLst>
                        <p:par>
                          <p:cTn id="11817" fill="hold">
                            <p:stCondLst>
                              <p:cond delay="0"/>
                            </p:stCondLst>
                            <p:childTnLst>
                              <p:par>
                                <p:cTn id="118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20" dur="500"/>
                                        <p:tgtEl>
                                          <p:spTgt spid="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23" dur="500"/>
                                        <p:tgtEl>
                                          <p:spTgt spid="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26" dur="500"/>
                                        <p:tgtEl>
                                          <p:spTgt spid="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29" dur="500"/>
                                        <p:tgtEl>
                                          <p:spTgt spid="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32" dur="500"/>
                                        <p:tgtEl>
                                          <p:spTgt spid="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35" dur="500"/>
                                        <p:tgtEl>
                                          <p:spTgt spid="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38" dur="500"/>
                                        <p:tgtEl>
                                          <p:spTgt spid="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41" dur="500"/>
                                        <p:tgtEl>
                                          <p:spTgt spid="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44" dur="500"/>
                                        <p:tgtEl>
                                          <p:spTgt spid="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47" dur="500"/>
                                        <p:tgtEl>
                                          <p:spTgt spid="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50" dur="500"/>
                                        <p:tgtEl>
                                          <p:spTgt spid="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53" dur="500"/>
                                        <p:tgtEl>
                                          <p:spTgt spid="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56" dur="500"/>
                                        <p:tgtEl>
                                          <p:spTgt spid="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59" dur="5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62" dur="500"/>
                                        <p:tgtEl>
                                          <p:spTgt spid="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65" dur="500"/>
                                        <p:tgtEl>
                                          <p:spTgt spid="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68" dur="500"/>
                                        <p:tgtEl>
                                          <p:spTgt spid="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71" dur="500"/>
                                        <p:tgtEl>
                                          <p:spTgt spid="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74" dur="500"/>
                                        <p:tgtEl>
                                          <p:spTgt spid="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77" dur="500"/>
                                        <p:tgtEl>
                                          <p:spTgt spid="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80" dur="500"/>
                                        <p:tgtEl>
                                          <p:spTgt spid="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81" fill="hold">
                      <p:stCondLst>
                        <p:cond delay="indefinite"/>
                      </p:stCondLst>
                      <p:childTnLst>
                        <p:par>
                          <p:cTn id="11882" fill="hold">
                            <p:stCondLst>
                              <p:cond delay="0"/>
                            </p:stCondLst>
                            <p:childTnLst>
                              <p:par>
                                <p:cTn id="118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85" dur="500"/>
                                        <p:tgtEl>
                                          <p:spTgt spid="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88" dur="500"/>
                                        <p:tgtEl>
                                          <p:spTgt spid="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91" dur="500"/>
                                        <p:tgtEl>
                                          <p:spTgt spid="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94" dur="500"/>
                                        <p:tgtEl>
                                          <p:spTgt spid="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97" dur="500"/>
                                        <p:tgtEl>
                                          <p:spTgt spid="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00" dur="500"/>
                                        <p:tgtEl>
                                          <p:spTgt spid="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03" dur="500"/>
                                        <p:tgtEl>
                                          <p:spTgt spid="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06" dur="500"/>
                                        <p:tgtEl>
                                          <p:spTgt spid="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09" dur="500"/>
                                        <p:tgtEl>
                                          <p:spTgt spid="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12" dur="500"/>
                                        <p:tgtEl>
                                          <p:spTgt spid="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13" fill="hold">
                      <p:stCondLst>
                        <p:cond delay="indefinite"/>
                      </p:stCondLst>
                      <p:childTnLst>
                        <p:par>
                          <p:cTn id="11914" fill="hold">
                            <p:stCondLst>
                              <p:cond delay="0"/>
                            </p:stCondLst>
                            <p:childTnLst>
                              <p:par>
                                <p:cTn id="119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17" dur="500"/>
                                        <p:tgtEl>
                                          <p:spTgt spid="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919" dur="500"/>
                                        <p:tgtEl>
                                          <p:spTgt spid="4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21" fill="hold">
                      <p:stCondLst>
                        <p:cond delay="indefinite"/>
                      </p:stCondLst>
                      <p:childTnLst>
                        <p:par>
                          <p:cTn id="11922" fill="hold">
                            <p:stCondLst>
                              <p:cond delay="0"/>
                            </p:stCondLst>
                            <p:childTnLst>
                              <p:par>
                                <p:cTn id="119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25" dur="500"/>
                                        <p:tgtEl>
                                          <p:spTgt spid="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28" dur="500"/>
                                        <p:tgtEl>
                                          <p:spTgt spid="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31" dur="500"/>
                                        <p:tgtEl>
                                          <p:spTgt spid="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34" dur="500"/>
                                        <p:tgtEl>
                                          <p:spTgt spid="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37" dur="500"/>
                                        <p:tgtEl>
                                          <p:spTgt spid="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40" dur="500"/>
                                        <p:tgtEl>
                                          <p:spTgt spid="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43" dur="500"/>
                                        <p:tgtEl>
                                          <p:spTgt spid="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46" dur="500"/>
                                        <p:tgtEl>
                                          <p:spTgt spid="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49" dur="500"/>
                                        <p:tgtEl>
                                          <p:spTgt spid="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52" dur="500"/>
                                        <p:tgtEl>
                                          <p:spTgt spid="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55" dur="500"/>
                                        <p:tgtEl>
                                          <p:spTgt spid="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58" dur="500"/>
                                        <p:tgtEl>
                                          <p:spTgt spid="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59" fill="hold">
                      <p:stCondLst>
                        <p:cond delay="indefinite"/>
                      </p:stCondLst>
                      <p:childTnLst>
                        <p:par>
                          <p:cTn id="11960" fill="hold">
                            <p:stCondLst>
                              <p:cond delay="0"/>
                            </p:stCondLst>
                            <p:childTnLst>
                              <p:par>
                                <p:cTn id="1196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962" dur="500"/>
                                        <p:tgtEl>
                                          <p:spTgt spid="4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66" dur="500"/>
                                        <p:tgtEl>
                                          <p:spTgt spid="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67" fill="hold">
                      <p:stCondLst>
                        <p:cond delay="indefinite"/>
                      </p:stCondLst>
                      <p:childTnLst>
                        <p:par>
                          <p:cTn id="11968" fill="hold">
                            <p:stCondLst>
                              <p:cond delay="0"/>
                            </p:stCondLst>
                            <p:childTnLst>
                              <p:par>
                                <p:cTn id="119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71" dur="500"/>
                                        <p:tgtEl>
                                          <p:spTgt spid="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74" dur="500"/>
                                        <p:tgtEl>
                                          <p:spTgt spid="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75" fill="hold">
                      <p:stCondLst>
                        <p:cond delay="indefinite"/>
                      </p:stCondLst>
                      <p:childTnLst>
                        <p:par>
                          <p:cTn id="11976" fill="hold">
                            <p:stCondLst>
                              <p:cond delay="0"/>
                            </p:stCondLst>
                            <p:childTnLst>
                              <p:par>
                                <p:cTn id="119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79" dur="500"/>
                                        <p:tgtEl>
                                          <p:spTgt spid="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82" dur="500"/>
                                        <p:tgtEl>
                                          <p:spTgt spid="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85" dur="500"/>
                                        <p:tgtEl>
                                          <p:spTgt spid="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88" dur="500"/>
                                        <p:tgtEl>
                                          <p:spTgt spid="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91" dur="500"/>
                                        <p:tgtEl>
                                          <p:spTgt spid="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94" dur="500"/>
                                        <p:tgtEl>
                                          <p:spTgt spid="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97" dur="500"/>
                                        <p:tgtEl>
                                          <p:spTgt spid="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00" dur="500"/>
                                        <p:tgtEl>
                                          <p:spTgt spid="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03" dur="500"/>
                                        <p:tgtEl>
                                          <p:spTgt spid="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06" dur="500"/>
                                        <p:tgtEl>
                                          <p:spTgt spid="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008" dur="500"/>
                                        <p:tgtEl>
                                          <p:spTgt spid="4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10" fill="hold">
                      <p:stCondLst>
                        <p:cond delay="indefinite"/>
                      </p:stCondLst>
                      <p:childTnLst>
                        <p:par>
                          <p:cTn id="12011" fill="hold">
                            <p:stCondLst>
                              <p:cond delay="0"/>
                            </p:stCondLst>
                            <p:childTnLst>
                              <p:par>
                                <p:cTn id="120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14" dur="500"/>
                                        <p:tgtEl>
                                          <p:spTgt spid="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016" dur="500"/>
                                        <p:tgtEl>
                                          <p:spTgt spid="4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18" fill="hold">
                      <p:stCondLst>
                        <p:cond delay="indefinite"/>
                      </p:stCondLst>
                      <p:childTnLst>
                        <p:par>
                          <p:cTn id="12019" fill="hold">
                            <p:stCondLst>
                              <p:cond delay="0"/>
                            </p:stCondLst>
                            <p:childTnLst>
                              <p:par>
                                <p:cTn id="120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22" dur="500"/>
                                        <p:tgtEl>
                                          <p:spTgt spid="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024" dur="500"/>
                                        <p:tgtEl>
                                          <p:spTgt spid="4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26" fill="hold">
                      <p:stCondLst>
                        <p:cond delay="indefinite"/>
                      </p:stCondLst>
                      <p:childTnLst>
                        <p:par>
                          <p:cTn id="12027" fill="hold">
                            <p:stCondLst>
                              <p:cond delay="0"/>
                            </p:stCondLst>
                            <p:childTnLst>
                              <p:par>
                                <p:cTn id="120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30" dur="500"/>
                                        <p:tgtEl>
                                          <p:spTgt spid="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33" dur="500"/>
                                        <p:tgtEl>
                                          <p:spTgt spid="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035" dur="500"/>
                                        <p:tgtEl>
                                          <p:spTgt spid="4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038" dur="500"/>
                                        <p:tgtEl>
                                          <p:spTgt spid="4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42" dur="500"/>
                                        <p:tgtEl>
                                          <p:spTgt spid="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45" dur="500"/>
                                        <p:tgtEl>
                                          <p:spTgt spid="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48" dur="500"/>
                                        <p:tgtEl>
                                          <p:spTgt spid="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51" dur="500"/>
                                        <p:tgtEl>
                                          <p:spTgt spid="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54" dur="500"/>
                                        <p:tgtEl>
                                          <p:spTgt spid="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57" dur="500"/>
                                        <p:tgtEl>
                                          <p:spTgt spid="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60" dur="500"/>
                                        <p:tgtEl>
                                          <p:spTgt spid="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63" dur="500"/>
                                        <p:tgtEl>
                                          <p:spTgt spid="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66" dur="500"/>
                                        <p:tgtEl>
                                          <p:spTgt spid="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69" dur="500"/>
                                        <p:tgtEl>
                                          <p:spTgt spid="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0" fill="hold">
                      <p:stCondLst>
                        <p:cond delay="indefinite"/>
                      </p:stCondLst>
                      <p:childTnLst>
                        <p:par>
                          <p:cTn id="12071" fill="hold">
                            <p:stCondLst>
                              <p:cond delay="0"/>
                            </p:stCondLst>
                            <p:childTnLst>
                              <p:par>
                                <p:cTn id="1207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073" dur="500"/>
                                        <p:tgtEl>
                                          <p:spTgt spid="4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77" dur="500"/>
                                        <p:tgtEl>
                                          <p:spTgt spid="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8" fill="hold">
                      <p:stCondLst>
                        <p:cond delay="indefinite"/>
                      </p:stCondLst>
                      <p:childTnLst>
                        <p:par>
                          <p:cTn id="12079" fill="hold">
                            <p:stCondLst>
                              <p:cond delay="0"/>
                            </p:stCondLst>
                            <p:childTnLst>
                              <p:par>
                                <p:cTn id="120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82" dur="500"/>
                                        <p:tgtEl>
                                          <p:spTgt spid="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85" dur="500"/>
                                        <p:tgtEl>
                                          <p:spTgt spid="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86" fill="hold">
                      <p:stCondLst>
                        <p:cond delay="indefinite"/>
                      </p:stCondLst>
                      <p:childTnLst>
                        <p:par>
                          <p:cTn id="12087" fill="hold">
                            <p:stCondLst>
                              <p:cond delay="0"/>
                            </p:stCondLst>
                            <p:childTnLst>
                              <p:par>
                                <p:cTn id="120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90" dur="500"/>
                                        <p:tgtEl>
                                          <p:spTgt spid="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93" dur="500"/>
                                        <p:tgtEl>
                                          <p:spTgt spid="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96" dur="500"/>
                                        <p:tgtEl>
                                          <p:spTgt spid="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99" dur="500"/>
                                        <p:tgtEl>
                                          <p:spTgt spid="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02" dur="500"/>
                                        <p:tgtEl>
                                          <p:spTgt spid="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05" dur="500"/>
                                        <p:tgtEl>
                                          <p:spTgt spid="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08" dur="500"/>
                                        <p:tgtEl>
                                          <p:spTgt spid="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11" dur="500"/>
                                        <p:tgtEl>
                                          <p:spTgt spid="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14" dur="500"/>
                                        <p:tgtEl>
                                          <p:spTgt spid="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17" dur="500"/>
                                        <p:tgtEl>
                                          <p:spTgt spid="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19" dur="500"/>
                                        <p:tgtEl>
                                          <p:spTgt spid="4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21" fill="hold">
                      <p:stCondLst>
                        <p:cond delay="indefinite"/>
                      </p:stCondLst>
                      <p:childTnLst>
                        <p:par>
                          <p:cTn id="12122" fill="hold">
                            <p:stCondLst>
                              <p:cond delay="0"/>
                            </p:stCondLst>
                            <p:childTnLst>
                              <p:par>
                                <p:cTn id="1212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24" dur="500"/>
                                        <p:tgtEl>
                                          <p:spTgt spid="4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28" dur="500"/>
                                        <p:tgtEl>
                                          <p:spTgt spid="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29" fill="hold">
                      <p:stCondLst>
                        <p:cond delay="indefinite"/>
                      </p:stCondLst>
                      <p:childTnLst>
                        <p:par>
                          <p:cTn id="12130" fill="hold">
                            <p:stCondLst>
                              <p:cond delay="0"/>
                            </p:stCondLst>
                            <p:childTnLst>
                              <p:par>
                                <p:cTn id="121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33" dur="500"/>
                                        <p:tgtEl>
                                          <p:spTgt spid="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35" dur="500"/>
                                        <p:tgtEl>
                                          <p:spTgt spid="4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37" fill="hold">
                      <p:stCondLst>
                        <p:cond delay="indefinite"/>
                      </p:stCondLst>
                      <p:childTnLst>
                        <p:par>
                          <p:cTn id="12138" fill="hold">
                            <p:stCondLst>
                              <p:cond delay="0"/>
                            </p:stCondLst>
                            <p:childTnLst>
                              <p:par>
                                <p:cTn id="1213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40" dur="500"/>
                                        <p:tgtEl>
                                          <p:spTgt spid="4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43" dur="500"/>
                                        <p:tgtEl>
                                          <p:spTgt spid="4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47" dur="500"/>
                                        <p:tgtEl>
                                          <p:spTgt spid="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50" dur="500"/>
                                        <p:tgtEl>
                                          <p:spTgt spid="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53" dur="500"/>
                                        <p:tgtEl>
                                          <p:spTgt spid="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56" dur="500"/>
                                        <p:tgtEl>
                                          <p:spTgt spid="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59" dur="500"/>
                                        <p:tgtEl>
                                          <p:spTgt spid="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62" dur="500"/>
                                        <p:tgtEl>
                                          <p:spTgt spid="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65" dur="500"/>
                                        <p:tgtEl>
                                          <p:spTgt spid="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68" dur="500"/>
                                        <p:tgtEl>
                                          <p:spTgt spid="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71" dur="500"/>
                                        <p:tgtEl>
                                          <p:spTgt spid="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74" dur="500"/>
                                        <p:tgtEl>
                                          <p:spTgt spid="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77" dur="500"/>
                                        <p:tgtEl>
                                          <p:spTgt spid="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80" dur="500"/>
                                        <p:tgtEl>
                                          <p:spTgt spid="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81" fill="hold">
                      <p:stCondLst>
                        <p:cond delay="indefinite"/>
                      </p:stCondLst>
                      <p:childTnLst>
                        <p:par>
                          <p:cTn id="12182" fill="hold">
                            <p:stCondLst>
                              <p:cond delay="0"/>
                            </p:stCondLst>
                            <p:childTnLst>
                              <p:par>
                                <p:cTn id="121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85" dur="500"/>
                                        <p:tgtEl>
                                          <p:spTgt spid="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87" dur="500"/>
                                        <p:tgtEl>
                                          <p:spTgt spid="4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89" fill="hold">
                      <p:stCondLst>
                        <p:cond delay="indefinite"/>
                      </p:stCondLst>
                      <p:childTnLst>
                        <p:par>
                          <p:cTn id="12190" fill="hold">
                            <p:stCondLst>
                              <p:cond delay="0"/>
                            </p:stCondLst>
                            <p:childTnLst>
                              <p:par>
                                <p:cTn id="12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93" dur="500"/>
                                        <p:tgtEl>
                                          <p:spTgt spid="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96" dur="500"/>
                                        <p:tgtEl>
                                          <p:spTgt spid="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97" fill="hold">
                      <p:stCondLst>
                        <p:cond delay="indefinite"/>
                      </p:stCondLst>
                      <p:childTnLst>
                        <p:par>
                          <p:cTn id="12198" fill="hold">
                            <p:stCondLst>
                              <p:cond delay="0"/>
                            </p:stCondLst>
                            <p:childTnLst>
                              <p:par>
                                <p:cTn id="12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01" dur="500"/>
                                        <p:tgtEl>
                                          <p:spTgt spid="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04" dur="500"/>
                                        <p:tgtEl>
                                          <p:spTgt spid="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07" dur="500"/>
                                        <p:tgtEl>
                                          <p:spTgt spid="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10" dur="500"/>
                                        <p:tgtEl>
                                          <p:spTgt spid="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13" dur="500"/>
                                        <p:tgtEl>
                                          <p:spTgt spid="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16" dur="500"/>
                                        <p:tgtEl>
                                          <p:spTgt spid="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19" dur="500"/>
                                        <p:tgtEl>
                                          <p:spTgt spid="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22" dur="500"/>
                                        <p:tgtEl>
                                          <p:spTgt spid="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25" dur="500"/>
                                        <p:tgtEl>
                                          <p:spTgt spid="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28" dur="500"/>
                                        <p:tgtEl>
                                          <p:spTgt spid="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30" dur="500"/>
                                        <p:tgtEl>
                                          <p:spTgt spid="4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2" fill="hold">
                      <p:stCondLst>
                        <p:cond delay="indefinite"/>
                      </p:stCondLst>
                      <p:childTnLst>
                        <p:par>
                          <p:cTn id="12233" fill="hold">
                            <p:stCondLst>
                              <p:cond delay="0"/>
                            </p:stCondLst>
                            <p:childTnLst>
                              <p:par>
                                <p:cTn id="1223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35" dur="500"/>
                                        <p:tgtEl>
                                          <p:spTgt spid="4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38" dur="500"/>
                                        <p:tgtEl>
                                          <p:spTgt spid="4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41" dur="500"/>
                                        <p:tgtEl>
                                          <p:spTgt spid="4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44" dur="500"/>
                                        <p:tgtEl>
                                          <p:spTgt spid="4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47" dur="500"/>
                                        <p:tgtEl>
                                          <p:spTgt spid="4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50" dur="500"/>
                                        <p:tgtEl>
                                          <p:spTgt spid="4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53" dur="500"/>
                                        <p:tgtEl>
                                          <p:spTgt spid="4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56" dur="500"/>
                                        <p:tgtEl>
                                          <p:spTgt spid="4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59" dur="500"/>
                                        <p:tgtEl>
                                          <p:spTgt spid="4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62" dur="500"/>
                                        <p:tgtEl>
                                          <p:spTgt spid="4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65" dur="500"/>
                                        <p:tgtEl>
                                          <p:spTgt spid="4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68" dur="500"/>
                                        <p:tgtEl>
                                          <p:spTgt spid="4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71" dur="500"/>
                                        <p:tgtEl>
                                          <p:spTgt spid="4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74" dur="500"/>
                                        <p:tgtEl>
                                          <p:spTgt spid="4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77" dur="500"/>
                                        <p:tgtEl>
                                          <p:spTgt spid="4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80" dur="500"/>
                                        <p:tgtEl>
                                          <p:spTgt spid="4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83" dur="500"/>
                                        <p:tgtEl>
                                          <p:spTgt spid="4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86" dur="500"/>
                                        <p:tgtEl>
                                          <p:spTgt spid="4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89" dur="500"/>
                                        <p:tgtEl>
                                          <p:spTgt spid="4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92" dur="500"/>
                                        <p:tgtEl>
                                          <p:spTgt spid="4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95" dur="500"/>
                                        <p:tgtEl>
                                          <p:spTgt spid="4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98" dur="500"/>
                                        <p:tgtEl>
                                          <p:spTgt spid="4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01" dur="500"/>
                                        <p:tgtEl>
                                          <p:spTgt spid="4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04" dur="500"/>
                                        <p:tgtEl>
                                          <p:spTgt spid="4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07" dur="500"/>
                                        <p:tgtEl>
                                          <p:spTgt spid="4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10" dur="500"/>
                                        <p:tgtEl>
                                          <p:spTgt spid="4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13" dur="500"/>
                                        <p:tgtEl>
                                          <p:spTgt spid="4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16" dur="500"/>
                                        <p:tgtEl>
                                          <p:spTgt spid="4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20" dur="500"/>
                                        <p:tgtEl>
                                          <p:spTgt spid="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23" dur="500"/>
                                        <p:tgtEl>
                                          <p:spTgt spid="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26" dur="500"/>
                                        <p:tgtEl>
                                          <p:spTgt spid="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29" dur="500"/>
                                        <p:tgtEl>
                                          <p:spTgt spid="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32" dur="500"/>
                                        <p:tgtEl>
                                          <p:spTgt spid="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35" dur="500"/>
                                        <p:tgtEl>
                                          <p:spTgt spid="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38" dur="500"/>
                                        <p:tgtEl>
                                          <p:spTgt spid="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41" dur="500"/>
                                        <p:tgtEl>
                                          <p:spTgt spid="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06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4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Tái sử dụng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Point &amp; Polygon (cách 2)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 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nVer; Point* Vers; 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//phần tạo tập tin như phần trước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nPoly;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lst = PolyRead(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“Polygons.dat”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nPoly);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(lst){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nPoly; i++){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ShowPoly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(&amp;lst[i]); cout &lt;&lt; endl;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PolyListFree(lst);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ShowPoly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(Polygon* pg){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cout &lt;&lt; pg-&gt;nVer &lt;&lt;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 dinh: 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pg-&gt;nVer; i++)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cout &lt;&lt;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“(”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&lt;&lt; pg-&gt;Vers[i].x &lt;&lt;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“, ”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&lt;&lt; pg-&gt;Vers[i].y &lt;&lt; </a:t>
            </a:r>
            <a:r>
              <a:rPr b="0" lang="en-US" sz="2000" spc="-1" strike="noStrike">
                <a:solidFill>
                  <a:srgbClr val="c00000"/>
                </a:solidFill>
                <a:latin typeface="Times New Roman"/>
              </a:rPr>
              <a:t>“) ”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;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0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09F7E24E-0FDB-41D7-A6A1-383540487F6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08" name="CustomShape 4"/>
          <p:cNvSpPr/>
          <p:nvPr/>
        </p:nvSpPr>
        <p:spPr>
          <a:xfrm>
            <a:off x="7816680" y="514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09" name="CustomShape 5"/>
          <p:cNvSpPr/>
          <p:nvPr/>
        </p:nvSpPr>
        <p:spPr>
          <a:xfrm>
            <a:off x="8305920" y="268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10" name="CustomShape 6"/>
          <p:cNvSpPr/>
          <p:nvPr/>
        </p:nvSpPr>
        <p:spPr>
          <a:xfrm>
            <a:off x="8305920" y="420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11" name="CustomShape 7"/>
          <p:cNvSpPr/>
          <p:nvPr/>
        </p:nvSpPr>
        <p:spPr>
          <a:xfrm>
            <a:off x="8305920" y="573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12" name="CustomShape 8"/>
          <p:cNvSpPr/>
          <p:nvPr/>
        </p:nvSpPr>
        <p:spPr>
          <a:xfrm>
            <a:off x="8305920" y="101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13" name="CustomShape 9"/>
          <p:cNvSpPr/>
          <p:nvPr/>
        </p:nvSpPr>
        <p:spPr>
          <a:xfrm>
            <a:off x="8265960" y="517320"/>
            <a:ext cx="537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nPoly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14" name="CustomShape 10"/>
          <p:cNvSpPr/>
          <p:nvPr/>
        </p:nvSpPr>
        <p:spPr>
          <a:xfrm>
            <a:off x="8336880" y="1491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15" name="CustomShape 11"/>
          <p:cNvSpPr/>
          <p:nvPr/>
        </p:nvSpPr>
        <p:spPr>
          <a:xfrm>
            <a:off x="8336880" y="1658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16" name="CustomShape 12"/>
          <p:cNvSpPr/>
          <p:nvPr/>
        </p:nvSpPr>
        <p:spPr>
          <a:xfrm>
            <a:off x="8336880" y="18349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17" name="CustomShape 13"/>
          <p:cNvSpPr/>
          <p:nvPr/>
        </p:nvSpPr>
        <p:spPr>
          <a:xfrm>
            <a:off x="8336880" y="1323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18" name="CustomShape 14"/>
          <p:cNvSpPr/>
          <p:nvPr/>
        </p:nvSpPr>
        <p:spPr>
          <a:xfrm>
            <a:off x="7883280" y="9338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19" name="CustomShape 15"/>
          <p:cNvSpPr/>
          <p:nvPr/>
        </p:nvSpPr>
        <p:spPr>
          <a:xfrm>
            <a:off x="8336880" y="1987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20" name="CustomShape 16"/>
          <p:cNvSpPr/>
          <p:nvPr/>
        </p:nvSpPr>
        <p:spPr>
          <a:xfrm>
            <a:off x="8336880" y="2139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21" name="CustomShape 17"/>
          <p:cNvSpPr/>
          <p:nvPr/>
        </p:nvSpPr>
        <p:spPr>
          <a:xfrm>
            <a:off x="6934320" y="658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22" name="CustomShape 18"/>
          <p:cNvSpPr/>
          <p:nvPr/>
        </p:nvSpPr>
        <p:spPr>
          <a:xfrm>
            <a:off x="6934320" y="505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23" name="CustomShape 19"/>
          <p:cNvSpPr/>
          <p:nvPr/>
        </p:nvSpPr>
        <p:spPr>
          <a:xfrm>
            <a:off x="8506440" y="180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4" name="CustomShape 20"/>
          <p:cNvSpPr/>
          <p:nvPr/>
        </p:nvSpPr>
        <p:spPr>
          <a:xfrm>
            <a:off x="7886880" y="1613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5" name="CustomShape 21"/>
          <p:cNvSpPr/>
          <p:nvPr/>
        </p:nvSpPr>
        <p:spPr>
          <a:xfrm>
            <a:off x="7852320" y="22680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6" name="CustomShape 22"/>
          <p:cNvSpPr/>
          <p:nvPr/>
        </p:nvSpPr>
        <p:spPr>
          <a:xfrm>
            <a:off x="6934320" y="983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27" name="CustomShape 23"/>
          <p:cNvSpPr/>
          <p:nvPr/>
        </p:nvSpPr>
        <p:spPr>
          <a:xfrm>
            <a:off x="6934320" y="831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28" name="CustomShape 24"/>
          <p:cNvSpPr/>
          <p:nvPr/>
        </p:nvSpPr>
        <p:spPr>
          <a:xfrm>
            <a:off x="6395760" y="4572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9" name="CustomShape 25"/>
          <p:cNvSpPr/>
          <p:nvPr/>
        </p:nvSpPr>
        <p:spPr>
          <a:xfrm>
            <a:off x="6891120" y="95364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30" name="CustomShape 26"/>
          <p:cNvSpPr/>
          <p:nvPr/>
        </p:nvSpPr>
        <p:spPr>
          <a:xfrm>
            <a:off x="8336880" y="2305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31" name="CustomShape 27"/>
          <p:cNvSpPr/>
          <p:nvPr/>
        </p:nvSpPr>
        <p:spPr>
          <a:xfrm>
            <a:off x="8336880" y="2644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32" name="CustomShape 28"/>
          <p:cNvSpPr/>
          <p:nvPr/>
        </p:nvSpPr>
        <p:spPr>
          <a:xfrm>
            <a:off x="8336880" y="279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33" name="CustomShape 29"/>
          <p:cNvSpPr/>
          <p:nvPr/>
        </p:nvSpPr>
        <p:spPr>
          <a:xfrm>
            <a:off x="8336880" y="2949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34" name="CustomShape 30"/>
          <p:cNvSpPr/>
          <p:nvPr/>
        </p:nvSpPr>
        <p:spPr>
          <a:xfrm>
            <a:off x="8301240" y="2809080"/>
            <a:ext cx="659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&lt;1000&gt;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35" name="CustomShape 31"/>
          <p:cNvSpPr/>
          <p:nvPr/>
        </p:nvSpPr>
        <p:spPr>
          <a:xfrm flipV="1" rot="10800000">
            <a:off x="8296920" y="4011840"/>
            <a:ext cx="2373120" cy="10645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6" name="CustomShape 32"/>
          <p:cNvSpPr/>
          <p:nvPr/>
        </p:nvSpPr>
        <p:spPr>
          <a:xfrm rot="5400000">
            <a:off x="531000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37" name="CustomShape 33"/>
          <p:cNvSpPr/>
          <p:nvPr/>
        </p:nvSpPr>
        <p:spPr>
          <a:xfrm rot="5400000">
            <a:off x="548064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38" name="CustomShape 34"/>
          <p:cNvSpPr/>
          <p:nvPr/>
        </p:nvSpPr>
        <p:spPr>
          <a:xfrm rot="5400000">
            <a:off x="565092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39" name="CustomShape 35"/>
          <p:cNvSpPr/>
          <p:nvPr/>
        </p:nvSpPr>
        <p:spPr>
          <a:xfrm rot="5400000">
            <a:off x="582156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40" name="CustomShape 36"/>
          <p:cNvSpPr/>
          <p:nvPr/>
        </p:nvSpPr>
        <p:spPr>
          <a:xfrm>
            <a:off x="6288120" y="422064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1" name="CustomShape 37"/>
          <p:cNvSpPr/>
          <p:nvPr/>
        </p:nvSpPr>
        <p:spPr>
          <a:xfrm rot="5400000">
            <a:off x="646236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42" name="CustomShape 38"/>
          <p:cNvSpPr/>
          <p:nvPr/>
        </p:nvSpPr>
        <p:spPr>
          <a:xfrm rot="5400000">
            <a:off x="663300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43" name="CustomShape 39"/>
          <p:cNvSpPr/>
          <p:nvPr/>
        </p:nvSpPr>
        <p:spPr>
          <a:xfrm rot="5400000">
            <a:off x="680364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44" name="CustomShape 40"/>
          <p:cNvSpPr/>
          <p:nvPr/>
        </p:nvSpPr>
        <p:spPr>
          <a:xfrm rot="5400000">
            <a:off x="697392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45" name="CustomShape 41"/>
          <p:cNvSpPr/>
          <p:nvPr/>
        </p:nvSpPr>
        <p:spPr>
          <a:xfrm>
            <a:off x="5262120" y="3873960"/>
            <a:ext cx="65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46" name="CustomShape 42"/>
          <p:cNvSpPr/>
          <p:nvPr/>
        </p:nvSpPr>
        <p:spPr>
          <a:xfrm>
            <a:off x="5740920" y="4226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7" name="CustomShape 43"/>
          <p:cNvSpPr/>
          <p:nvPr/>
        </p:nvSpPr>
        <p:spPr>
          <a:xfrm>
            <a:off x="6875280" y="4232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8" name="CustomShape 44"/>
          <p:cNvSpPr/>
          <p:nvPr/>
        </p:nvSpPr>
        <p:spPr>
          <a:xfrm rot="5400000">
            <a:off x="553860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49" name="CustomShape 45"/>
          <p:cNvSpPr/>
          <p:nvPr/>
        </p:nvSpPr>
        <p:spPr>
          <a:xfrm rot="5400000">
            <a:off x="570924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50" name="CustomShape 46"/>
          <p:cNvSpPr/>
          <p:nvPr/>
        </p:nvSpPr>
        <p:spPr>
          <a:xfrm rot="5400000">
            <a:off x="587952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51" name="CustomShape 47"/>
          <p:cNvSpPr/>
          <p:nvPr/>
        </p:nvSpPr>
        <p:spPr>
          <a:xfrm rot="5400000">
            <a:off x="605016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52" name="CustomShape 48"/>
          <p:cNvSpPr/>
          <p:nvPr/>
        </p:nvSpPr>
        <p:spPr>
          <a:xfrm>
            <a:off x="6516720" y="528768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3" name="CustomShape 49"/>
          <p:cNvSpPr/>
          <p:nvPr/>
        </p:nvSpPr>
        <p:spPr>
          <a:xfrm rot="5400000">
            <a:off x="669096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54" name="CustomShape 50"/>
          <p:cNvSpPr/>
          <p:nvPr/>
        </p:nvSpPr>
        <p:spPr>
          <a:xfrm rot="5400000">
            <a:off x="686160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55" name="CustomShape 51"/>
          <p:cNvSpPr/>
          <p:nvPr/>
        </p:nvSpPr>
        <p:spPr>
          <a:xfrm rot="5400000">
            <a:off x="703224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56" name="CustomShape 52"/>
          <p:cNvSpPr/>
          <p:nvPr/>
        </p:nvSpPr>
        <p:spPr>
          <a:xfrm rot="5400000">
            <a:off x="720252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57" name="CustomShape 53"/>
          <p:cNvSpPr/>
          <p:nvPr/>
        </p:nvSpPr>
        <p:spPr>
          <a:xfrm>
            <a:off x="5490720" y="4940640"/>
            <a:ext cx="65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58" name="CustomShape 54"/>
          <p:cNvSpPr/>
          <p:nvPr/>
        </p:nvSpPr>
        <p:spPr>
          <a:xfrm>
            <a:off x="5969520" y="5292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9" name="CustomShape 55"/>
          <p:cNvSpPr/>
          <p:nvPr/>
        </p:nvSpPr>
        <p:spPr>
          <a:xfrm>
            <a:off x="7103880" y="5299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0" name="CustomShape 56"/>
          <p:cNvSpPr/>
          <p:nvPr/>
        </p:nvSpPr>
        <p:spPr>
          <a:xfrm>
            <a:off x="8336880" y="3123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61" name="CustomShape 57"/>
          <p:cNvSpPr/>
          <p:nvPr/>
        </p:nvSpPr>
        <p:spPr>
          <a:xfrm>
            <a:off x="8336880" y="3626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62" name="CustomShape 58"/>
          <p:cNvSpPr/>
          <p:nvPr/>
        </p:nvSpPr>
        <p:spPr>
          <a:xfrm>
            <a:off x="8336880" y="3778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63" name="CustomShape 59"/>
          <p:cNvSpPr/>
          <p:nvPr/>
        </p:nvSpPr>
        <p:spPr>
          <a:xfrm>
            <a:off x="8336880" y="3931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64" name="CustomShape 60"/>
          <p:cNvSpPr/>
          <p:nvPr/>
        </p:nvSpPr>
        <p:spPr>
          <a:xfrm>
            <a:off x="8301240" y="3799800"/>
            <a:ext cx="659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&lt;2000&gt;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65" name="CustomShape 61"/>
          <p:cNvSpPr/>
          <p:nvPr/>
        </p:nvSpPr>
        <p:spPr>
          <a:xfrm flipV="1" rot="10800000">
            <a:off x="8296920" y="5078520"/>
            <a:ext cx="2144520" cy="1140840"/>
          </a:xfrm>
          <a:prstGeom prst="curvedConnector3">
            <a:avLst>
              <a:gd name="adj1" fmla="val 2265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6" name="CustomShape 62"/>
          <p:cNvSpPr/>
          <p:nvPr/>
        </p:nvSpPr>
        <p:spPr>
          <a:xfrm rot="5400000">
            <a:off x="691020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67" name="CustomShape 63"/>
          <p:cNvSpPr/>
          <p:nvPr/>
        </p:nvSpPr>
        <p:spPr>
          <a:xfrm rot="5400000">
            <a:off x="708084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68" name="CustomShape 64"/>
          <p:cNvSpPr/>
          <p:nvPr/>
        </p:nvSpPr>
        <p:spPr>
          <a:xfrm rot="5400000">
            <a:off x="725112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69" name="CustomShape 65"/>
          <p:cNvSpPr/>
          <p:nvPr/>
        </p:nvSpPr>
        <p:spPr>
          <a:xfrm rot="5400000">
            <a:off x="742176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70" name="CustomShape 66"/>
          <p:cNvSpPr/>
          <p:nvPr/>
        </p:nvSpPr>
        <p:spPr>
          <a:xfrm>
            <a:off x="7888320" y="620208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1" name="CustomShape 67"/>
          <p:cNvSpPr/>
          <p:nvPr/>
        </p:nvSpPr>
        <p:spPr>
          <a:xfrm rot="5400000">
            <a:off x="806256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72" name="CustomShape 68"/>
          <p:cNvSpPr/>
          <p:nvPr/>
        </p:nvSpPr>
        <p:spPr>
          <a:xfrm rot="5400000">
            <a:off x="823320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73" name="CustomShape 69"/>
          <p:cNvSpPr/>
          <p:nvPr/>
        </p:nvSpPr>
        <p:spPr>
          <a:xfrm rot="5400000">
            <a:off x="840384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74" name="CustomShape 70"/>
          <p:cNvSpPr/>
          <p:nvPr/>
        </p:nvSpPr>
        <p:spPr>
          <a:xfrm rot="5400000">
            <a:off x="857412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75" name="CustomShape 71"/>
          <p:cNvSpPr/>
          <p:nvPr/>
        </p:nvSpPr>
        <p:spPr>
          <a:xfrm>
            <a:off x="6862320" y="5855040"/>
            <a:ext cx="65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76" name="CustomShape 72"/>
          <p:cNvSpPr/>
          <p:nvPr/>
        </p:nvSpPr>
        <p:spPr>
          <a:xfrm>
            <a:off x="7341120" y="6207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7" name="CustomShape 73"/>
          <p:cNvSpPr/>
          <p:nvPr/>
        </p:nvSpPr>
        <p:spPr>
          <a:xfrm>
            <a:off x="8475480" y="6213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8" name="CustomShape 74"/>
          <p:cNvSpPr/>
          <p:nvPr/>
        </p:nvSpPr>
        <p:spPr>
          <a:xfrm>
            <a:off x="8336880" y="4102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79" name="CustomShape 75"/>
          <p:cNvSpPr/>
          <p:nvPr/>
        </p:nvSpPr>
        <p:spPr>
          <a:xfrm>
            <a:off x="8336880" y="47966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80" name="CustomShape 76"/>
          <p:cNvSpPr/>
          <p:nvPr/>
        </p:nvSpPr>
        <p:spPr>
          <a:xfrm>
            <a:off x="8336880" y="4949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81" name="CustomShape 77"/>
          <p:cNvSpPr/>
          <p:nvPr/>
        </p:nvSpPr>
        <p:spPr>
          <a:xfrm>
            <a:off x="8336880" y="5101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82" name="CustomShape 78"/>
          <p:cNvSpPr/>
          <p:nvPr/>
        </p:nvSpPr>
        <p:spPr>
          <a:xfrm>
            <a:off x="8301240" y="4812120"/>
            <a:ext cx="659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&lt;3000&gt;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83" name="CustomShape 79"/>
          <p:cNvSpPr/>
          <p:nvPr/>
        </p:nvSpPr>
        <p:spPr>
          <a:xfrm flipV="1" rot="10800000">
            <a:off x="8296920" y="5992920"/>
            <a:ext cx="772920" cy="10429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4" name="CustomShape 80"/>
          <p:cNvSpPr/>
          <p:nvPr/>
        </p:nvSpPr>
        <p:spPr>
          <a:xfrm>
            <a:off x="7543800" y="916920"/>
            <a:ext cx="304560" cy="1488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5" name="CustomShape 81"/>
          <p:cNvSpPr/>
          <p:nvPr/>
        </p:nvSpPr>
        <p:spPr>
          <a:xfrm>
            <a:off x="6972120" y="698760"/>
            <a:ext cx="507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&lt;36&gt;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86" name="CustomShape 82"/>
          <p:cNvSpPr/>
          <p:nvPr/>
        </p:nvSpPr>
        <p:spPr>
          <a:xfrm>
            <a:off x="8460360" y="228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7" name="CustomShape 83"/>
          <p:cNvSpPr/>
          <p:nvPr/>
        </p:nvSpPr>
        <p:spPr>
          <a:xfrm>
            <a:off x="8336160" y="2472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88" name="CustomShape 84"/>
          <p:cNvSpPr/>
          <p:nvPr/>
        </p:nvSpPr>
        <p:spPr>
          <a:xfrm>
            <a:off x="8336880" y="3287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89" name="CustomShape 85"/>
          <p:cNvSpPr/>
          <p:nvPr/>
        </p:nvSpPr>
        <p:spPr>
          <a:xfrm>
            <a:off x="8336160" y="34556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90" name="CustomShape 86"/>
          <p:cNvSpPr/>
          <p:nvPr/>
        </p:nvSpPr>
        <p:spPr>
          <a:xfrm>
            <a:off x="8336160" y="4277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91" name="CustomShape 87"/>
          <p:cNvSpPr/>
          <p:nvPr/>
        </p:nvSpPr>
        <p:spPr>
          <a:xfrm>
            <a:off x="8336160" y="4452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92" name="CustomShape 88"/>
          <p:cNvSpPr/>
          <p:nvPr/>
        </p:nvSpPr>
        <p:spPr>
          <a:xfrm>
            <a:off x="8336160" y="4628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93" name="CustomShape 89"/>
          <p:cNvSpPr/>
          <p:nvPr/>
        </p:nvSpPr>
        <p:spPr>
          <a:xfrm>
            <a:off x="8490960" y="2297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4" name="CustomShape 90"/>
          <p:cNvSpPr/>
          <p:nvPr/>
        </p:nvSpPr>
        <p:spPr>
          <a:xfrm>
            <a:off x="8490960" y="3273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5" name="CustomShape 91"/>
          <p:cNvSpPr/>
          <p:nvPr/>
        </p:nvSpPr>
        <p:spPr>
          <a:xfrm>
            <a:off x="8498520" y="4263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6" name="CustomShape 92"/>
          <p:cNvSpPr/>
          <p:nvPr/>
        </p:nvSpPr>
        <p:spPr>
          <a:xfrm>
            <a:off x="6333480" y="2639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97" name="CustomShape 93"/>
          <p:cNvSpPr/>
          <p:nvPr/>
        </p:nvSpPr>
        <p:spPr>
          <a:xfrm>
            <a:off x="6333480" y="2486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98" name="CustomShape 94"/>
          <p:cNvSpPr/>
          <p:nvPr/>
        </p:nvSpPr>
        <p:spPr>
          <a:xfrm>
            <a:off x="6333480" y="2964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499" name="CustomShape 95"/>
          <p:cNvSpPr/>
          <p:nvPr/>
        </p:nvSpPr>
        <p:spPr>
          <a:xfrm>
            <a:off x="6333480" y="2812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00" name="CustomShape 96"/>
          <p:cNvSpPr/>
          <p:nvPr/>
        </p:nvSpPr>
        <p:spPr>
          <a:xfrm>
            <a:off x="5795280" y="24382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1" name="CustomShape 97"/>
          <p:cNvSpPr/>
          <p:nvPr/>
        </p:nvSpPr>
        <p:spPr>
          <a:xfrm>
            <a:off x="6290640" y="289512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pg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2" name="CustomShape 98"/>
          <p:cNvSpPr/>
          <p:nvPr/>
        </p:nvSpPr>
        <p:spPr>
          <a:xfrm flipV="1">
            <a:off x="6943320" y="2405160"/>
            <a:ext cx="905040" cy="4914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3" name="CustomShape 99"/>
          <p:cNvSpPr/>
          <p:nvPr/>
        </p:nvSpPr>
        <p:spPr>
          <a:xfrm>
            <a:off x="6371640" y="2679840"/>
            <a:ext cx="507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&lt;36&gt;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4" name="CustomShape 100"/>
          <p:cNvSpPr/>
          <p:nvPr/>
        </p:nvSpPr>
        <p:spPr>
          <a:xfrm>
            <a:off x="6943320" y="2898360"/>
            <a:ext cx="905760" cy="4737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5" name="CustomShape 101"/>
          <p:cNvSpPr/>
          <p:nvPr/>
        </p:nvSpPr>
        <p:spPr>
          <a:xfrm>
            <a:off x="7853040" y="32338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&lt;42&gt;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6" name="CustomShape 102"/>
          <p:cNvSpPr/>
          <p:nvPr/>
        </p:nvSpPr>
        <p:spPr>
          <a:xfrm>
            <a:off x="6380280" y="2678040"/>
            <a:ext cx="507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&lt;42&gt;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7" name="CustomShape 103"/>
          <p:cNvSpPr/>
          <p:nvPr/>
        </p:nvSpPr>
        <p:spPr>
          <a:xfrm>
            <a:off x="7852320" y="42188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&lt;48&gt;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8" name="CustomShape 104"/>
          <p:cNvSpPr/>
          <p:nvPr/>
        </p:nvSpPr>
        <p:spPr>
          <a:xfrm>
            <a:off x="6943320" y="2898360"/>
            <a:ext cx="905040" cy="14587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9" name="CustomShape 105"/>
          <p:cNvSpPr/>
          <p:nvPr/>
        </p:nvSpPr>
        <p:spPr>
          <a:xfrm>
            <a:off x="6381360" y="2678040"/>
            <a:ext cx="507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&lt;48&gt;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10" name="CustomShape 106"/>
          <p:cNvSpPr/>
          <p:nvPr/>
        </p:nvSpPr>
        <p:spPr>
          <a:xfrm>
            <a:off x="8334720" y="1155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11" name="CustomShape 107"/>
          <p:cNvSpPr/>
          <p:nvPr/>
        </p:nvSpPr>
        <p:spPr>
          <a:xfrm>
            <a:off x="8334720" y="986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12" name="CustomShape 108"/>
          <p:cNvSpPr/>
          <p:nvPr/>
        </p:nvSpPr>
        <p:spPr>
          <a:xfrm>
            <a:off x="8506800" y="1139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42" dur="indefinite" restart="never" nodeType="tmRoot">
          <p:childTnLst>
            <p:seq>
              <p:cTn id="12343" dur="indefinite" nodeType="mainSeq">
                <p:childTnLst>
                  <p:par>
                    <p:cTn id="12344" fill="hold">
                      <p:stCondLst>
                        <p:cond delay="indefinite"/>
                      </p:stCondLst>
                      <p:childTnLst>
                        <p:par>
                          <p:cTn id="12345" fill="hold">
                            <p:stCondLst>
                              <p:cond delay="0"/>
                            </p:stCondLst>
                            <p:childTnLst>
                              <p:par>
                                <p:cTn id="123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48" dur="500"/>
                                        <p:tgtEl>
                                          <p:spTgt spid="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51" dur="500"/>
                                        <p:tgtEl>
                                          <p:spTgt spid="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54" dur="500"/>
                                        <p:tgtEl>
                                          <p:spTgt spid="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57" dur="500"/>
                                        <p:tgtEl>
                                          <p:spTgt spid="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60" dur="500"/>
                                        <p:tgtEl>
                                          <p:spTgt spid="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63" dur="500"/>
                                        <p:tgtEl>
                                          <p:spTgt spid="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66" dur="500"/>
                                        <p:tgtEl>
                                          <p:spTgt spid="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69" dur="500"/>
                                        <p:tgtEl>
                                          <p:spTgt spid="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70" fill="hold">
                      <p:stCondLst>
                        <p:cond delay="indefinite"/>
                      </p:stCondLst>
                      <p:childTnLst>
                        <p:par>
                          <p:cTn id="12371" fill="hold">
                            <p:stCondLst>
                              <p:cond delay="0"/>
                            </p:stCondLst>
                            <p:childTnLst>
                              <p:par>
                                <p:cTn id="12372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373" dur="500" fill="hold"/>
                                        <p:tgtEl>
                                          <p:spTgt spid="44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74" fill="hold">
                      <p:stCondLst>
                        <p:cond delay="indefinite"/>
                      </p:stCondLst>
                      <p:childTnLst>
                        <p:par>
                          <p:cTn id="12375" fill="hold">
                            <p:stCondLst>
                              <p:cond delay="0"/>
                            </p:stCondLst>
                            <p:childTnLst>
                              <p:par>
                                <p:cTn id="12376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377" dur="500" fill="hold"/>
                                        <p:tgtEl>
                                          <p:spTgt spid="44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78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379" dur="500" fill="hold"/>
                                        <p:tgtEl>
                                          <p:spTgt spid="4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80" fill="hold">
                      <p:stCondLst>
                        <p:cond delay="indefinite"/>
                      </p:stCondLst>
                      <p:childTnLst>
                        <p:par>
                          <p:cTn id="12381" fill="hold">
                            <p:stCondLst>
                              <p:cond delay="0"/>
                            </p:stCondLst>
                            <p:childTnLst>
                              <p:par>
                                <p:cTn id="1238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83" dur="500"/>
                                        <p:tgtEl>
                                          <p:spTgt spid="4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86" dur="500"/>
                                        <p:tgtEl>
                                          <p:spTgt spid="4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89" dur="500"/>
                                        <p:tgtEl>
                                          <p:spTgt spid="4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92" dur="500"/>
                                        <p:tgtEl>
                                          <p:spTgt spid="4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95" dur="500"/>
                                        <p:tgtEl>
                                          <p:spTgt spid="4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98" dur="500"/>
                                        <p:tgtEl>
                                          <p:spTgt spid="4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01" dur="500"/>
                                        <p:tgtEl>
                                          <p:spTgt spid="4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04" dur="500"/>
                                        <p:tgtEl>
                                          <p:spTgt spid="4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06" fill="hold">
                      <p:stCondLst>
                        <p:cond delay="indefinite"/>
                      </p:stCondLst>
                      <p:childTnLst>
                        <p:par>
                          <p:cTn id="12407" fill="hold">
                            <p:stCondLst>
                              <p:cond delay="0"/>
                            </p:stCondLst>
                            <p:childTnLst>
                              <p:par>
                                <p:cTn id="124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10" dur="500"/>
                                        <p:tgtEl>
                                          <p:spTgt spid="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13" dur="500"/>
                                        <p:tgtEl>
                                          <p:spTgt spid="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16" dur="500"/>
                                        <p:tgtEl>
                                          <p:spTgt spid="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19" dur="500"/>
                                        <p:tgtEl>
                                          <p:spTgt spid="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22" dur="500"/>
                                        <p:tgtEl>
                                          <p:spTgt spid="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25" dur="500"/>
                                        <p:tgtEl>
                                          <p:spTgt spid="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28" dur="500"/>
                                        <p:tgtEl>
                                          <p:spTgt spid="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31" dur="500"/>
                                        <p:tgtEl>
                                          <p:spTgt spid="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32" fill="hold">
                      <p:stCondLst>
                        <p:cond delay="indefinite"/>
                      </p:stCondLst>
                      <p:childTnLst>
                        <p:par>
                          <p:cTn id="12433" fill="hold">
                            <p:stCondLst>
                              <p:cond delay="0"/>
                            </p:stCondLst>
                            <p:childTnLst>
                              <p:par>
                                <p:cTn id="12434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35" dur="500" fill="hold"/>
                                        <p:tgtEl>
                                          <p:spTgt spid="44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36" fill="hold">
                      <p:stCondLst>
                        <p:cond delay="indefinite"/>
                      </p:stCondLst>
                      <p:childTnLst>
                        <p:par>
                          <p:cTn id="12437" fill="hold">
                            <p:stCondLst>
                              <p:cond delay="0"/>
                            </p:stCondLst>
                            <p:childTnLst>
                              <p:par>
                                <p:cTn id="12438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39" dur="500" fill="hold"/>
                                        <p:tgtEl>
                                          <p:spTgt spid="4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40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41" dur="500" fill="hold"/>
                                        <p:tgtEl>
                                          <p:spTgt spid="4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42" fill="hold">
                      <p:stCondLst>
                        <p:cond delay="indefinite"/>
                      </p:stCondLst>
                      <p:childTnLst>
                        <p:par>
                          <p:cTn id="12443" fill="hold">
                            <p:stCondLst>
                              <p:cond delay="0"/>
                            </p:stCondLst>
                            <p:childTnLst>
                              <p:par>
                                <p:cTn id="1244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45" dur="500"/>
                                        <p:tgtEl>
                                          <p:spTgt spid="4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48" dur="500"/>
                                        <p:tgtEl>
                                          <p:spTgt spid="4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51" dur="500"/>
                                        <p:tgtEl>
                                          <p:spTgt spid="4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54" dur="500"/>
                                        <p:tgtEl>
                                          <p:spTgt spid="4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57" dur="500"/>
                                        <p:tgtEl>
                                          <p:spTgt spid="4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60" dur="500"/>
                                        <p:tgtEl>
                                          <p:spTgt spid="4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63" dur="500"/>
                                        <p:tgtEl>
                                          <p:spTgt spid="4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66" dur="500"/>
                                        <p:tgtEl>
                                          <p:spTgt spid="4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68" fill="hold">
                      <p:stCondLst>
                        <p:cond delay="indefinite"/>
                      </p:stCondLst>
                      <p:childTnLst>
                        <p:par>
                          <p:cTn id="12469" fill="hold">
                            <p:stCondLst>
                              <p:cond delay="0"/>
                            </p:stCondLst>
                            <p:childTnLst>
                              <p:par>
                                <p:cTn id="124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72" dur="500"/>
                                        <p:tgtEl>
                                          <p:spTgt spid="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75" dur="500"/>
                                        <p:tgtEl>
                                          <p:spTgt spid="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78" dur="500"/>
                                        <p:tgtEl>
                                          <p:spTgt spid="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81" dur="500"/>
                                        <p:tgtEl>
                                          <p:spTgt spid="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84" dur="500"/>
                                        <p:tgtEl>
                                          <p:spTgt spid="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87" dur="500"/>
                                        <p:tgtEl>
                                          <p:spTgt spid="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90" dur="500"/>
                                        <p:tgtEl>
                                          <p:spTgt spid="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93" dur="500"/>
                                        <p:tgtEl>
                                          <p:spTgt spid="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94" fill="hold">
                      <p:stCondLst>
                        <p:cond delay="indefinite"/>
                      </p:stCondLst>
                      <p:childTnLst>
                        <p:par>
                          <p:cTn id="12495" fill="hold">
                            <p:stCondLst>
                              <p:cond delay="0"/>
                            </p:stCondLst>
                            <p:childTnLst>
                              <p:par>
                                <p:cTn id="12496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97" dur="500" fill="hold"/>
                                        <p:tgtEl>
                                          <p:spTgt spid="44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98" fill="hold">
                      <p:stCondLst>
                        <p:cond delay="indefinite"/>
                      </p:stCondLst>
                      <p:childTnLst>
                        <p:par>
                          <p:cTn id="12499" fill="hold">
                            <p:stCondLst>
                              <p:cond delay="0"/>
                            </p:stCondLst>
                            <p:childTnLst>
                              <p:par>
                                <p:cTn id="12500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501" dur="500" fill="hold"/>
                                        <p:tgtEl>
                                          <p:spTgt spid="44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02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503" dur="500" fill="hold"/>
                                        <p:tgtEl>
                                          <p:spTgt spid="4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04" fill="hold">
                      <p:stCondLst>
                        <p:cond delay="indefinite"/>
                      </p:stCondLst>
                      <p:childTnLst>
                        <p:par>
                          <p:cTn id="12505" fill="hold">
                            <p:stCondLst>
                              <p:cond delay="0"/>
                            </p:stCondLst>
                            <p:childTnLst>
                              <p:par>
                                <p:cTn id="1250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07" dur="500"/>
                                        <p:tgtEl>
                                          <p:spTgt spid="4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10" dur="500"/>
                                        <p:tgtEl>
                                          <p:spTgt spid="4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13" dur="500"/>
                                        <p:tgtEl>
                                          <p:spTgt spid="4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16" dur="500"/>
                                        <p:tgtEl>
                                          <p:spTgt spid="4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19" dur="500"/>
                                        <p:tgtEl>
                                          <p:spTgt spid="4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22" dur="500"/>
                                        <p:tgtEl>
                                          <p:spTgt spid="4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25" dur="500"/>
                                        <p:tgtEl>
                                          <p:spTgt spid="4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28" dur="500"/>
                                        <p:tgtEl>
                                          <p:spTgt spid="4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(GIÁ TRỊ VÙNG UNION)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3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(cần dùng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pragma pack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(1))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offset;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union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cw;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cb[4];};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}HeadStruct;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Vers[1];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Point* Vers;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PolygonP;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D35148A-3EB7-4858-8896-524B9B4C610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084920" y="3840120"/>
            <a:ext cx="39801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HeadStruct aDat;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HeadStruct* pDat = &amp;aDat;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(*pDat).cw = 0x44332211; 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Line 5"/>
          <p:cNvSpPr/>
          <p:nvPr/>
        </p:nvSpPr>
        <p:spPr>
          <a:xfrm>
            <a:off x="4008600" y="3886200"/>
            <a:ext cx="0" cy="292608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6"/>
          <p:cNvSpPr/>
          <p:nvPr/>
        </p:nvSpPr>
        <p:spPr>
          <a:xfrm>
            <a:off x="4008600" y="3886200"/>
            <a:ext cx="5120640" cy="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7"/>
          <p:cNvSpPr/>
          <p:nvPr/>
        </p:nvSpPr>
        <p:spPr>
          <a:xfrm>
            <a:off x="4104360" y="5105520"/>
            <a:ext cx="4048560" cy="17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*(pDat-&gt;cb+0): 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pDat-&gt;cb[1]: 22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*(pDat-&gt;cb+2): 33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pDat-&gt;cb[3]: 44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pDat-&gt;cw: 44332211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*(pDat+4): 44332211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*((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unsigned long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*)((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*)pDat+4)): 44332211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6629400" y="5230800"/>
            <a:ext cx="228240" cy="456840"/>
          </a:xfrm>
          <a:prstGeom prst="rect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" name="CustomShape 9"/>
          <p:cNvSpPr/>
          <p:nvPr/>
        </p:nvSpPr>
        <p:spPr>
          <a:xfrm>
            <a:off x="68580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6" name="CustomShape 10"/>
          <p:cNvSpPr/>
          <p:nvPr/>
        </p:nvSpPr>
        <p:spPr>
          <a:xfrm>
            <a:off x="70866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7" name="CustomShape 11"/>
          <p:cNvSpPr/>
          <p:nvPr/>
        </p:nvSpPr>
        <p:spPr>
          <a:xfrm>
            <a:off x="73152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8" name="CustomShape 12"/>
          <p:cNvSpPr/>
          <p:nvPr/>
        </p:nvSpPr>
        <p:spPr>
          <a:xfrm>
            <a:off x="6319440" y="4968000"/>
            <a:ext cx="85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mes New Roman"/>
              </a:rPr>
              <a:t>&lt;61ff17&gt;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CustomShape 13"/>
          <p:cNvSpPr/>
          <p:nvPr/>
        </p:nvSpPr>
        <p:spPr>
          <a:xfrm>
            <a:off x="7543800" y="5230800"/>
            <a:ext cx="228240" cy="456840"/>
          </a:xfrm>
          <a:prstGeom prst="rect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0" name="CustomShape 14"/>
          <p:cNvSpPr/>
          <p:nvPr/>
        </p:nvSpPr>
        <p:spPr>
          <a:xfrm>
            <a:off x="77724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1" name="CustomShape 15"/>
          <p:cNvSpPr/>
          <p:nvPr/>
        </p:nvSpPr>
        <p:spPr>
          <a:xfrm>
            <a:off x="80010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" name="CustomShape 16"/>
          <p:cNvSpPr/>
          <p:nvPr/>
        </p:nvSpPr>
        <p:spPr>
          <a:xfrm>
            <a:off x="8229600" y="523080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3" name="CustomShape 17"/>
          <p:cNvSpPr/>
          <p:nvPr/>
        </p:nvSpPr>
        <p:spPr>
          <a:xfrm>
            <a:off x="7233840" y="4968000"/>
            <a:ext cx="85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&lt;61ff1b&gt;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>
            <a:off x="8449920" y="5230800"/>
            <a:ext cx="228240" cy="456840"/>
          </a:xfrm>
          <a:prstGeom prst="rect">
            <a:avLst/>
          </a:prstGeom>
          <a:solidFill>
            <a:srgbClr val="7030a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5" name="CustomShape 19"/>
          <p:cNvSpPr/>
          <p:nvPr/>
        </p:nvSpPr>
        <p:spPr>
          <a:xfrm>
            <a:off x="8155080" y="4968000"/>
            <a:ext cx="82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Times New Roman"/>
              </a:rPr>
              <a:t>&lt;61ff1f&gt;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CustomShape 20"/>
          <p:cNvSpPr/>
          <p:nvPr/>
        </p:nvSpPr>
        <p:spPr>
          <a:xfrm>
            <a:off x="6641640" y="5799960"/>
            <a:ext cx="8593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pDat-&gt;offset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07" name="CustomShape 21"/>
          <p:cNvSpPr/>
          <p:nvPr/>
        </p:nvSpPr>
        <p:spPr>
          <a:xfrm>
            <a:off x="7612200" y="5799600"/>
            <a:ext cx="7146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pDat-&gt;cw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08" name="CustomShape 22"/>
          <p:cNvSpPr/>
          <p:nvPr/>
        </p:nvSpPr>
        <p:spPr>
          <a:xfrm>
            <a:off x="8258760" y="5818320"/>
            <a:ext cx="705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pDat-&gt;mb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" name="CustomShape 23"/>
          <p:cNvSpPr/>
          <p:nvPr/>
        </p:nvSpPr>
        <p:spPr>
          <a:xfrm rot="5400000">
            <a:off x="6995520" y="5322240"/>
            <a:ext cx="182520" cy="914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4"/>
          <p:cNvSpPr/>
          <p:nvPr/>
        </p:nvSpPr>
        <p:spPr>
          <a:xfrm rot="5400000">
            <a:off x="7904880" y="5356800"/>
            <a:ext cx="182520" cy="868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5"/>
          <p:cNvSpPr/>
          <p:nvPr/>
        </p:nvSpPr>
        <p:spPr>
          <a:xfrm rot="5400000">
            <a:off x="8480520" y="5678280"/>
            <a:ext cx="182520" cy="2282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2" name="Group 26"/>
          <p:cNvGrpSpPr/>
          <p:nvPr/>
        </p:nvGrpSpPr>
        <p:grpSpPr>
          <a:xfrm>
            <a:off x="7424280" y="4079880"/>
            <a:ext cx="838440" cy="465840"/>
            <a:chOff x="7424280" y="4079880"/>
            <a:chExt cx="838440" cy="465840"/>
          </a:xfrm>
        </p:grpSpPr>
        <p:sp>
          <p:nvSpPr>
            <p:cNvPr id="213" name="CustomShape 27"/>
            <p:cNvSpPr/>
            <p:nvPr/>
          </p:nvSpPr>
          <p:spPr>
            <a:xfrm>
              <a:off x="7681320" y="4079880"/>
              <a:ext cx="581400" cy="307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14" name="CustomShape 28"/>
            <p:cNvSpPr/>
            <p:nvPr/>
          </p:nvSpPr>
          <p:spPr>
            <a:xfrm>
              <a:off x="7622280" y="4182120"/>
              <a:ext cx="4035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Times New Roman"/>
                </a:rPr>
                <a:t>pDat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15" name="CustomShape 29"/>
            <p:cNvSpPr/>
            <p:nvPr/>
          </p:nvSpPr>
          <p:spPr>
            <a:xfrm>
              <a:off x="7424280" y="4212720"/>
              <a:ext cx="561240" cy="3330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6" name="CustomShape 30"/>
          <p:cNvSpPr/>
          <p:nvPr/>
        </p:nvSpPr>
        <p:spPr>
          <a:xfrm>
            <a:off x="7676640" y="4052160"/>
            <a:ext cx="61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0000"/>
                </a:solidFill>
                <a:latin typeface="Times New Roman"/>
              </a:rPr>
              <a:t>&lt;61ff17&gt;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7" name="CustomShape 31"/>
          <p:cNvSpPr/>
          <p:nvPr/>
        </p:nvSpPr>
        <p:spPr>
          <a:xfrm rot="5400000">
            <a:off x="7147440" y="4444560"/>
            <a:ext cx="708480" cy="64476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2"/>
          <p:cNvSpPr/>
          <p:nvPr/>
        </p:nvSpPr>
        <p:spPr>
          <a:xfrm>
            <a:off x="7522200" y="3826440"/>
            <a:ext cx="85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&lt;61ff10&gt;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19" name="Group 33"/>
          <p:cNvGrpSpPr/>
          <p:nvPr/>
        </p:nvGrpSpPr>
        <p:grpSpPr>
          <a:xfrm>
            <a:off x="8161560" y="4478040"/>
            <a:ext cx="838440" cy="465840"/>
            <a:chOff x="8161560" y="4478040"/>
            <a:chExt cx="838440" cy="465840"/>
          </a:xfrm>
        </p:grpSpPr>
        <p:sp>
          <p:nvSpPr>
            <p:cNvPr id="220" name="CustomShape 34"/>
            <p:cNvSpPr/>
            <p:nvPr/>
          </p:nvSpPr>
          <p:spPr>
            <a:xfrm>
              <a:off x="8418600" y="4478040"/>
              <a:ext cx="581400" cy="307440"/>
            </a:xfrm>
            <a:prstGeom prst="rect">
              <a:avLst/>
            </a:prstGeom>
            <a:ln>
              <a:prstDash val="sysDash"/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21" name="CustomShape 35"/>
            <p:cNvSpPr/>
            <p:nvPr/>
          </p:nvSpPr>
          <p:spPr>
            <a:xfrm>
              <a:off x="8367480" y="4588920"/>
              <a:ext cx="28944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Times New Roman"/>
                </a:rPr>
                <a:t>cb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22" name="CustomShape 36"/>
            <p:cNvSpPr/>
            <p:nvPr/>
          </p:nvSpPr>
          <p:spPr>
            <a:xfrm>
              <a:off x="8161560" y="4610880"/>
              <a:ext cx="561240" cy="3330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3" name="CustomShape 37"/>
          <p:cNvSpPr/>
          <p:nvPr/>
        </p:nvSpPr>
        <p:spPr>
          <a:xfrm>
            <a:off x="8265600" y="4230000"/>
            <a:ext cx="871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4" name="CustomShape 38"/>
          <p:cNvSpPr/>
          <p:nvPr/>
        </p:nvSpPr>
        <p:spPr>
          <a:xfrm>
            <a:off x="8383320" y="4437000"/>
            <a:ext cx="6840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Times New Roman"/>
              </a:rPr>
              <a:t>&lt;61ff1b&gt;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5" name="CustomShape 39"/>
          <p:cNvSpPr/>
          <p:nvPr/>
        </p:nvSpPr>
        <p:spPr>
          <a:xfrm flipV="1" rot="10800000">
            <a:off x="8365680" y="5121720"/>
            <a:ext cx="271800" cy="553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40"/>
          <p:cNvSpPr/>
          <p:nvPr/>
        </p:nvSpPr>
        <p:spPr>
          <a:xfrm>
            <a:off x="7338600" y="6205680"/>
            <a:ext cx="15238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pDat-&gt;cb = </a:t>
            </a:r>
            <a:r>
              <a:rPr b="0" lang="en-US" sz="1050" spc="-1" strike="noStrike">
                <a:solidFill>
                  <a:srgbClr val="ff0000"/>
                </a:solidFill>
                <a:latin typeface="Times New Roman"/>
              </a:rPr>
              <a:t>&amp;(pDat-&gt;cb)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7" name="Line 41"/>
          <p:cNvSpPr/>
          <p:nvPr/>
        </p:nvSpPr>
        <p:spPr>
          <a:xfrm>
            <a:off x="7543800" y="5687640"/>
            <a:ext cx="7560" cy="548640"/>
          </a:xfrm>
          <a:prstGeom prst="line">
            <a:avLst/>
          </a:prstGeom>
          <a:ln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Line 42"/>
          <p:cNvSpPr/>
          <p:nvPr/>
        </p:nvSpPr>
        <p:spPr>
          <a:xfrm>
            <a:off x="7764480" y="5697720"/>
            <a:ext cx="7560" cy="548640"/>
          </a:xfrm>
          <a:prstGeom prst="line">
            <a:avLst/>
          </a:prstGeom>
          <a:ln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43"/>
          <p:cNvSpPr/>
          <p:nvPr/>
        </p:nvSpPr>
        <p:spPr>
          <a:xfrm>
            <a:off x="7555320" y="6172200"/>
            <a:ext cx="228600" cy="0"/>
          </a:xfrm>
          <a:prstGeom prst="line">
            <a:avLst/>
          </a:prstGeom>
          <a:ln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44"/>
          <p:cNvSpPr/>
          <p:nvPr/>
        </p:nvSpPr>
        <p:spPr>
          <a:xfrm flipH="1">
            <a:off x="7569360" y="6172200"/>
            <a:ext cx="228600" cy="0"/>
          </a:xfrm>
          <a:prstGeom prst="line">
            <a:avLst/>
          </a:prstGeom>
          <a:ln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45"/>
          <p:cNvSpPr/>
          <p:nvPr/>
        </p:nvSpPr>
        <p:spPr>
          <a:xfrm>
            <a:off x="8132760" y="6578280"/>
            <a:ext cx="6948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0000"/>
                </a:solidFill>
                <a:latin typeface="Times New Roman"/>
              </a:rPr>
              <a:t>&lt;hidden&gt;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2" name="CustomShape 46"/>
          <p:cNvSpPr/>
          <p:nvPr/>
        </p:nvSpPr>
        <p:spPr>
          <a:xfrm rot="5400000">
            <a:off x="8333640" y="6405120"/>
            <a:ext cx="304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0000"/>
                </a:solidFill>
                <a:latin typeface="Symbol"/>
              </a:rPr>
              <a:t>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3" name="CustomShape 47"/>
          <p:cNvSpPr/>
          <p:nvPr/>
        </p:nvSpPr>
        <p:spPr>
          <a:xfrm rot="16200000">
            <a:off x="7474680" y="5310360"/>
            <a:ext cx="377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4" name="CustomShape 48"/>
          <p:cNvSpPr/>
          <p:nvPr/>
        </p:nvSpPr>
        <p:spPr>
          <a:xfrm rot="16200000">
            <a:off x="7685280" y="5316840"/>
            <a:ext cx="3848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22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5" name="CustomShape 49"/>
          <p:cNvSpPr/>
          <p:nvPr/>
        </p:nvSpPr>
        <p:spPr>
          <a:xfrm rot="16200000">
            <a:off x="7927920" y="5316120"/>
            <a:ext cx="3848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33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6" name="CustomShape 50"/>
          <p:cNvSpPr/>
          <p:nvPr/>
        </p:nvSpPr>
        <p:spPr>
          <a:xfrm rot="16200000">
            <a:off x="8146800" y="5323320"/>
            <a:ext cx="3848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44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14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1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Tái sử dụng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Point &amp; Polygon (cách 2)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 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nVer; Point* Vers; 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//phần tạo tập tin như phần trước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nPoly;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lst = PolyRead(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“Polygons.dat”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nPoly);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(lst){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nPoly; i++){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ShowPoly(&amp;lst[i]); cout &lt;&lt; endl;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PolyListFree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(lst);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PolyListFree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(Polygon* t){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(t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 = arrSize(t);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n; i++)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(t[i].Vers != NULL) free(t[i].Vers);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arrFree(t);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1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5301F5CB-3C2D-4643-985F-BD47F715BA08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16" name="CustomShape 4"/>
          <p:cNvSpPr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MẢNG CẤU TRÚC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4517" name="CustomShape 5"/>
          <p:cNvSpPr/>
          <p:nvPr/>
        </p:nvSpPr>
        <p:spPr>
          <a:xfrm>
            <a:off x="7816680" y="763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18" name="CustomShape 6"/>
          <p:cNvSpPr/>
          <p:nvPr/>
        </p:nvSpPr>
        <p:spPr>
          <a:xfrm>
            <a:off x="8305920" y="293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19" name="CustomShape 7"/>
          <p:cNvSpPr/>
          <p:nvPr/>
        </p:nvSpPr>
        <p:spPr>
          <a:xfrm>
            <a:off x="8305920" y="445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20" name="CustomShape 8"/>
          <p:cNvSpPr/>
          <p:nvPr/>
        </p:nvSpPr>
        <p:spPr>
          <a:xfrm>
            <a:off x="8305920" y="597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21" name="CustomShape 9"/>
          <p:cNvSpPr/>
          <p:nvPr/>
        </p:nvSpPr>
        <p:spPr>
          <a:xfrm>
            <a:off x="8305920" y="126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22" name="CustomShape 10"/>
          <p:cNvSpPr/>
          <p:nvPr/>
        </p:nvSpPr>
        <p:spPr>
          <a:xfrm>
            <a:off x="8265960" y="542160"/>
            <a:ext cx="537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nPoly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23" name="CustomShape 11"/>
          <p:cNvSpPr/>
          <p:nvPr/>
        </p:nvSpPr>
        <p:spPr>
          <a:xfrm>
            <a:off x="8336880" y="1491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24" name="CustomShape 12"/>
          <p:cNvSpPr/>
          <p:nvPr/>
        </p:nvSpPr>
        <p:spPr>
          <a:xfrm>
            <a:off x="8336880" y="16585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25" name="CustomShape 13"/>
          <p:cNvSpPr/>
          <p:nvPr/>
        </p:nvSpPr>
        <p:spPr>
          <a:xfrm>
            <a:off x="8336880" y="18349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26" name="CustomShape 14"/>
          <p:cNvSpPr/>
          <p:nvPr/>
        </p:nvSpPr>
        <p:spPr>
          <a:xfrm>
            <a:off x="8336880" y="13237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27" name="CustomShape 15"/>
          <p:cNvSpPr/>
          <p:nvPr/>
        </p:nvSpPr>
        <p:spPr>
          <a:xfrm>
            <a:off x="7883280" y="9428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28" name="CustomShape 16"/>
          <p:cNvSpPr/>
          <p:nvPr/>
        </p:nvSpPr>
        <p:spPr>
          <a:xfrm>
            <a:off x="8336880" y="1987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29" name="CustomShape 17"/>
          <p:cNvSpPr/>
          <p:nvPr/>
        </p:nvSpPr>
        <p:spPr>
          <a:xfrm>
            <a:off x="8336880" y="2139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30" name="CustomShape 18"/>
          <p:cNvSpPr/>
          <p:nvPr/>
        </p:nvSpPr>
        <p:spPr>
          <a:xfrm>
            <a:off x="6934320" y="658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31" name="CustomShape 19"/>
          <p:cNvSpPr/>
          <p:nvPr/>
        </p:nvSpPr>
        <p:spPr>
          <a:xfrm>
            <a:off x="6934320" y="5054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32" name="CustomShape 20"/>
          <p:cNvSpPr/>
          <p:nvPr/>
        </p:nvSpPr>
        <p:spPr>
          <a:xfrm>
            <a:off x="8506440" y="1805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33" name="CustomShape 21"/>
          <p:cNvSpPr/>
          <p:nvPr/>
        </p:nvSpPr>
        <p:spPr>
          <a:xfrm>
            <a:off x="7886880" y="1613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34" name="CustomShape 22"/>
          <p:cNvSpPr/>
          <p:nvPr/>
        </p:nvSpPr>
        <p:spPr>
          <a:xfrm>
            <a:off x="7852320" y="22680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35" name="CustomShape 23"/>
          <p:cNvSpPr/>
          <p:nvPr/>
        </p:nvSpPr>
        <p:spPr>
          <a:xfrm>
            <a:off x="6934320" y="983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36" name="CustomShape 24"/>
          <p:cNvSpPr/>
          <p:nvPr/>
        </p:nvSpPr>
        <p:spPr>
          <a:xfrm>
            <a:off x="6934320" y="8312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37" name="CustomShape 25"/>
          <p:cNvSpPr/>
          <p:nvPr/>
        </p:nvSpPr>
        <p:spPr>
          <a:xfrm>
            <a:off x="6395760" y="4572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38" name="CustomShape 26"/>
          <p:cNvSpPr/>
          <p:nvPr/>
        </p:nvSpPr>
        <p:spPr>
          <a:xfrm>
            <a:off x="6891120" y="953640"/>
            <a:ext cx="325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39" name="CustomShape 27"/>
          <p:cNvSpPr/>
          <p:nvPr/>
        </p:nvSpPr>
        <p:spPr>
          <a:xfrm>
            <a:off x="8336880" y="23050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40" name="CustomShape 28"/>
          <p:cNvSpPr/>
          <p:nvPr/>
        </p:nvSpPr>
        <p:spPr>
          <a:xfrm>
            <a:off x="8336880" y="2644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41" name="CustomShape 29"/>
          <p:cNvSpPr/>
          <p:nvPr/>
        </p:nvSpPr>
        <p:spPr>
          <a:xfrm>
            <a:off x="8336880" y="2796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42" name="CustomShape 30"/>
          <p:cNvSpPr/>
          <p:nvPr/>
        </p:nvSpPr>
        <p:spPr>
          <a:xfrm>
            <a:off x="8336880" y="294912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43" name="CustomShape 31"/>
          <p:cNvSpPr/>
          <p:nvPr/>
        </p:nvSpPr>
        <p:spPr>
          <a:xfrm>
            <a:off x="8301240" y="2809080"/>
            <a:ext cx="659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&lt;1000&gt;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44" name="CustomShape 32"/>
          <p:cNvSpPr/>
          <p:nvPr/>
        </p:nvSpPr>
        <p:spPr>
          <a:xfrm flipV="1" rot="10800000">
            <a:off x="8296920" y="4011840"/>
            <a:ext cx="2373120" cy="10645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5" name="CustomShape 33"/>
          <p:cNvSpPr/>
          <p:nvPr/>
        </p:nvSpPr>
        <p:spPr>
          <a:xfrm rot="5400000">
            <a:off x="531000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46" name="CustomShape 34"/>
          <p:cNvSpPr/>
          <p:nvPr/>
        </p:nvSpPr>
        <p:spPr>
          <a:xfrm rot="5400000">
            <a:off x="548064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47" name="CustomShape 35"/>
          <p:cNvSpPr/>
          <p:nvPr/>
        </p:nvSpPr>
        <p:spPr>
          <a:xfrm rot="5400000">
            <a:off x="565092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48" name="CustomShape 36"/>
          <p:cNvSpPr/>
          <p:nvPr/>
        </p:nvSpPr>
        <p:spPr>
          <a:xfrm rot="5400000">
            <a:off x="582156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49" name="CustomShape 37"/>
          <p:cNvSpPr/>
          <p:nvPr/>
        </p:nvSpPr>
        <p:spPr>
          <a:xfrm>
            <a:off x="6288120" y="422064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0" name="CustomShape 38"/>
          <p:cNvSpPr/>
          <p:nvPr/>
        </p:nvSpPr>
        <p:spPr>
          <a:xfrm rot="5400000">
            <a:off x="646236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51" name="CustomShape 39"/>
          <p:cNvSpPr/>
          <p:nvPr/>
        </p:nvSpPr>
        <p:spPr>
          <a:xfrm rot="5400000">
            <a:off x="663300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52" name="CustomShape 40"/>
          <p:cNvSpPr/>
          <p:nvPr/>
        </p:nvSpPr>
        <p:spPr>
          <a:xfrm rot="5400000">
            <a:off x="680364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53" name="CustomShape 41"/>
          <p:cNvSpPr/>
          <p:nvPr/>
        </p:nvSpPr>
        <p:spPr>
          <a:xfrm rot="5400000">
            <a:off x="6973920" y="4333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54" name="CustomShape 42"/>
          <p:cNvSpPr/>
          <p:nvPr/>
        </p:nvSpPr>
        <p:spPr>
          <a:xfrm>
            <a:off x="5262120" y="3873960"/>
            <a:ext cx="65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55" name="CustomShape 43"/>
          <p:cNvSpPr/>
          <p:nvPr/>
        </p:nvSpPr>
        <p:spPr>
          <a:xfrm>
            <a:off x="5740920" y="4226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6" name="CustomShape 44"/>
          <p:cNvSpPr/>
          <p:nvPr/>
        </p:nvSpPr>
        <p:spPr>
          <a:xfrm>
            <a:off x="6875280" y="4232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7" name="CustomShape 45"/>
          <p:cNvSpPr/>
          <p:nvPr/>
        </p:nvSpPr>
        <p:spPr>
          <a:xfrm rot="5400000">
            <a:off x="553860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58" name="CustomShape 46"/>
          <p:cNvSpPr/>
          <p:nvPr/>
        </p:nvSpPr>
        <p:spPr>
          <a:xfrm rot="5400000">
            <a:off x="570924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59" name="CustomShape 47"/>
          <p:cNvSpPr/>
          <p:nvPr/>
        </p:nvSpPr>
        <p:spPr>
          <a:xfrm rot="5400000">
            <a:off x="587952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60" name="CustomShape 48"/>
          <p:cNvSpPr/>
          <p:nvPr/>
        </p:nvSpPr>
        <p:spPr>
          <a:xfrm rot="5400000">
            <a:off x="605016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61" name="CustomShape 49"/>
          <p:cNvSpPr/>
          <p:nvPr/>
        </p:nvSpPr>
        <p:spPr>
          <a:xfrm>
            <a:off x="6516720" y="528768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2" name="CustomShape 50"/>
          <p:cNvSpPr/>
          <p:nvPr/>
        </p:nvSpPr>
        <p:spPr>
          <a:xfrm rot="5400000">
            <a:off x="669096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63" name="CustomShape 51"/>
          <p:cNvSpPr/>
          <p:nvPr/>
        </p:nvSpPr>
        <p:spPr>
          <a:xfrm rot="5400000">
            <a:off x="686160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64" name="CustomShape 52"/>
          <p:cNvSpPr/>
          <p:nvPr/>
        </p:nvSpPr>
        <p:spPr>
          <a:xfrm rot="5400000">
            <a:off x="703224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65" name="CustomShape 53"/>
          <p:cNvSpPr/>
          <p:nvPr/>
        </p:nvSpPr>
        <p:spPr>
          <a:xfrm rot="5400000">
            <a:off x="7202520" y="54003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66" name="CustomShape 54"/>
          <p:cNvSpPr/>
          <p:nvPr/>
        </p:nvSpPr>
        <p:spPr>
          <a:xfrm>
            <a:off x="5490720" y="4940640"/>
            <a:ext cx="65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67" name="CustomShape 55"/>
          <p:cNvSpPr/>
          <p:nvPr/>
        </p:nvSpPr>
        <p:spPr>
          <a:xfrm>
            <a:off x="5969520" y="5292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8" name="CustomShape 56"/>
          <p:cNvSpPr/>
          <p:nvPr/>
        </p:nvSpPr>
        <p:spPr>
          <a:xfrm>
            <a:off x="7103880" y="5299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9" name="CustomShape 57"/>
          <p:cNvSpPr/>
          <p:nvPr/>
        </p:nvSpPr>
        <p:spPr>
          <a:xfrm>
            <a:off x="8336880" y="3123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70" name="CustomShape 58"/>
          <p:cNvSpPr/>
          <p:nvPr/>
        </p:nvSpPr>
        <p:spPr>
          <a:xfrm>
            <a:off x="8336880" y="3626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71" name="CustomShape 59"/>
          <p:cNvSpPr/>
          <p:nvPr/>
        </p:nvSpPr>
        <p:spPr>
          <a:xfrm>
            <a:off x="8336880" y="3778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72" name="CustomShape 60"/>
          <p:cNvSpPr/>
          <p:nvPr/>
        </p:nvSpPr>
        <p:spPr>
          <a:xfrm>
            <a:off x="8336880" y="39312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73" name="CustomShape 61"/>
          <p:cNvSpPr/>
          <p:nvPr/>
        </p:nvSpPr>
        <p:spPr>
          <a:xfrm>
            <a:off x="8301240" y="3799800"/>
            <a:ext cx="659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&lt;2000&gt;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4" name="CustomShape 62"/>
          <p:cNvSpPr/>
          <p:nvPr/>
        </p:nvSpPr>
        <p:spPr>
          <a:xfrm flipV="1" rot="10800000">
            <a:off x="8296920" y="5078520"/>
            <a:ext cx="2144520" cy="1140840"/>
          </a:xfrm>
          <a:prstGeom prst="curvedConnector3">
            <a:avLst>
              <a:gd name="adj1" fmla="val 2265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5" name="CustomShape 63"/>
          <p:cNvSpPr/>
          <p:nvPr/>
        </p:nvSpPr>
        <p:spPr>
          <a:xfrm rot="5400000">
            <a:off x="691020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76" name="CustomShape 64"/>
          <p:cNvSpPr/>
          <p:nvPr/>
        </p:nvSpPr>
        <p:spPr>
          <a:xfrm rot="5400000">
            <a:off x="708084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77" name="CustomShape 65"/>
          <p:cNvSpPr/>
          <p:nvPr/>
        </p:nvSpPr>
        <p:spPr>
          <a:xfrm rot="5400000">
            <a:off x="725112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78" name="CustomShape 66"/>
          <p:cNvSpPr/>
          <p:nvPr/>
        </p:nvSpPr>
        <p:spPr>
          <a:xfrm rot="5400000">
            <a:off x="742176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79" name="CustomShape 67"/>
          <p:cNvSpPr/>
          <p:nvPr/>
        </p:nvSpPr>
        <p:spPr>
          <a:xfrm>
            <a:off x="7888320" y="620208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0" name="CustomShape 68"/>
          <p:cNvSpPr/>
          <p:nvPr/>
        </p:nvSpPr>
        <p:spPr>
          <a:xfrm rot="5400000">
            <a:off x="806256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81" name="CustomShape 69"/>
          <p:cNvSpPr/>
          <p:nvPr/>
        </p:nvSpPr>
        <p:spPr>
          <a:xfrm rot="5400000">
            <a:off x="823320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82" name="CustomShape 70"/>
          <p:cNvSpPr/>
          <p:nvPr/>
        </p:nvSpPr>
        <p:spPr>
          <a:xfrm rot="5400000">
            <a:off x="840384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83" name="CustomShape 71"/>
          <p:cNvSpPr/>
          <p:nvPr/>
        </p:nvSpPr>
        <p:spPr>
          <a:xfrm rot="5400000">
            <a:off x="8574120" y="631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84" name="CustomShape 72"/>
          <p:cNvSpPr/>
          <p:nvPr/>
        </p:nvSpPr>
        <p:spPr>
          <a:xfrm>
            <a:off x="6862320" y="5855040"/>
            <a:ext cx="65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85" name="CustomShape 73"/>
          <p:cNvSpPr/>
          <p:nvPr/>
        </p:nvSpPr>
        <p:spPr>
          <a:xfrm>
            <a:off x="7341120" y="6207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6" name="CustomShape 74"/>
          <p:cNvSpPr/>
          <p:nvPr/>
        </p:nvSpPr>
        <p:spPr>
          <a:xfrm>
            <a:off x="8475480" y="6213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7" name="CustomShape 75"/>
          <p:cNvSpPr/>
          <p:nvPr/>
        </p:nvSpPr>
        <p:spPr>
          <a:xfrm>
            <a:off x="8336880" y="4102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88" name="CustomShape 76"/>
          <p:cNvSpPr/>
          <p:nvPr/>
        </p:nvSpPr>
        <p:spPr>
          <a:xfrm>
            <a:off x="8336880" y="47966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89" name="CustomShape 77"/>
          <p:cNvSpPr/>
          <p:nvPr/>
        </p:nvSpPr>
        <p:spPr>
          <a:xfrm>
            <a:off x="8336880" y="4949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90" name="CustomShape 78"/>
          <p:cNvSpPr/>
          <p:nvPr/>
        </p:nvSpPr>
        <p:spPr>
          <a:xfrm>
            <a:off x="8336880" y="5101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91" name="CustomShape 79"/>
          <p:cNvSpPr/>
          <p:nvPr/>
        </p:nvSpPr>
        <p:spPr>
          <a:xfrm>
            <a:off x="8301240" y="4812120"/>
            <a:ext cx="659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&lt;3000&gt;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92" name="CustomShape 80"/>
          <p:cNvSpPr/>
          <p:nvPr/>
        </p:nvSpPr>
        <p:spPr>
          <a:xfrm flipV="1" rot="10800000">
            <a:off x="8296920" y="5992920"/>
            <a:ext cx="772920" cy="10429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3" name="CustomShape 81"/>
          <p:cNvSpPr/>
          <p:nvPr/>
        </p:nvSpPr>
        <p:spPr>
          <a:xfrm flipH="1" rot="16200000">
            <a:off x="7202520" y="1760760"/>
            <a:ext cx="833760" cy="456840"/>
          </a:xfrm>
          <a:prstGeom prst="curvedConnector4">
            <a:avLst>
              <a:gd name="adj1" fmla="val -27410"/>
              <a:gd name="adj2" fmla="val 8333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4" name="CustomShape 82"/>
          <p:cNvSpPr/>
          <p:nvPr/>
        </p:nvSpPr>
        <p:spPr>
          <a:xfrm>
            <a:off x="6972120" y="698760"/>
            <a:ext cx="507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&lt;36&gt;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95" name="CustomShape 83"/>
          <p:cNvSpPr/>
          <p:nvPr/>
        </p:nvSpPr>
        <p:spPr>
          <a:xfrm>
            <a:off x="8460360" y="2530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96" name="CustomShape 84"/>
          <p:cNvSpPr/>
          <p:nvPr/>
        </p:nvSpPr>
        <p:spPr>
          <a:xfrm>
            <a:off x="8336160" y="2472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97" name="CustomShape 85"/>
          <p:cNvSpPr/>
          <p:nvPr/>
        </p:nvSpPr>
        <p:spPr>
          <a:xfrm>
            <a:off x="8336880" y="3287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98" name="CustomShape 86"/>
          <p:cNvSpPr/>
          <p:nvPr/>
        </p:nvSpPr>
        <p:spPr>
          <a:xfrm>
            <a:off x="8336160" y="34556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99" name="CustomShape 87"/>
          <p:cNvSpPr/>
          <p:nvPr/>
        </p:nvSpPr>
        <p:spPr>
          <a:xfrm>
            <a:off x="8336160" y="4277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00" name="CustomShape 88"/>
          <p:cNvSpPr/>
          <p:nvPr/>
        </p:nvSpPr>
        <p:spPr>
          <a:xfrm>
            <a:off x="8336160" y="445284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01" name="CustomShape 89"/>
          <p:cNvSpPr/>
          <p:nvPr/>
        </p:nvSpPr>
        <p:spPr>
          <a:xfrm>
            <a:off x="8336160" y="4628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02" name="CustomShape 90"/>
          <p:cNvSpPr/>
          <p:nvPr/>
        </p:nvSpPr>
        <p:spPr>
          <a:xfrm>
            <a:off x="8490960" y="2297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3" name="CustomShape 91"/>
          <p:cNvSpPr/>
          <p:nvPr/>
        </p:nvSpPr>
        <p:spPr>
          <a:xfrm>
            <a:off x="8490960" y="3273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4" name="CustomShape 92"/>
          <p:cNvSpPr/>
          <p:nvPr/>
        </p:nvSpPr>
        <p:spPr>
          <a:xfrm>
            <a:off x="8498520" y="4263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5" name="CustomShape 93"/>
          <p:cNvSpPr/>
          <p:nvPr/>
        </p:nvSpPr>
        <p:spPr>
          <a:xfrm>
            <a:off x="6333480" y="26391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06" name="CustomShape 94"/>
          <p:cNvSpPr/>
          <p:nvPr/>
        </p:nvSpPr>
        <p:spPr>
          <a:xfrm>
            <a:off x="6333480" y="24868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07" name="CustomShape 95"/>
          <p:cNvSpPr/>
          <p:nvPr/>
        </p:nvSpPr>
        <p:spPr>
          <a:xfrm>
            <a:off x="6333480" y="29649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08" name="CustomShape 96"/>
          <p:cNvSpPr/>
          <p:nvPr/>
        </p:nvSpPr>
        <p:spPr>
          <a:xfrm>
            <a:off x="6333480" y="28126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09" name="CustomShape 97"/>
          <p:cNvSpPr/>
          <p:nvPr/>
        </p:nvSpPr>
        <p:spPr>
          <a:xfrm>
            <a:off x="5795280" y="24382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10" name="CustomShape 98"/>
          <p:cNvSpPr/>
          <p:nvPr/>
        </p:nvSpPr>
        <p:spPr>
          <a:xfrm>
            <a:off x="6290280" y="2914560"/>
            <a:ext cx="223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11" name="CustomShape 99"/>
          <p:cNvSpPr/>
          <p:nvPr/>
        </p:nvSpPr>
        <p:spPr>
          <a:xfrm flipV="1">
            <a:off x="6943320" y="2405160"/>
            <a:ext cx="905040" cy="4914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2" name="CustomShape 100"/>
          <p:cNvSpPr/>
          <p:nvPr/>
        </p:nvSpPr>
        <p:spPr>
          <a:xfrm>
            <a:off x="6371640" y="2679840"/>
            <a:ext cx="507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&lt;36&gt;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13" name="CustomShape 101"/>
          <p:cNvSpPr/>
          <p:nvPr/>
        </p:nvSpPr>
        <p:spPr>
          <a:xfrm>
            <a:off x="7853040" y="32338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&lt;42&gt;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14" name="CustomShape 102"/>
          <p:cNvSpPr/>
          <p:nvPr/>
        </p:nvSpPr>
        <p:spPr>
          <a:xfrm>
            <a:off x="7852320" y="42188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&lt;48&gt;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15" name="CustomShape 103"/>
          <p:cNvSpPr/>
          <p:nvPr/>
        </p:nvSpPr>
        <p:spPr>
          <a:xfrm>
            <a:off x="8334360" y="11484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16" name="CustomShape 104"/>
          <p:cNvSpPr/>
          <p:nvPr/>
        </p:nvSpPr>
        <p:spPr>
          <a:xfrm>
            <a:off x="8334360" y="98100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17" name="CustomShape 105"/>
          <p:cNvSpPr/>
          <p:nvPr/>
        </p:nvSpPr>
        <p:spPr>
          <a:xfrm>
            <a:off x="8506800" y="1133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8" name="CustomShape 106"/>
          <p:cNvSpPr/>
          <p:nvPr/>
        </p:nvSpPr>
        <p:spPr>
          <a:xfrm>
            <a:off x="7086600" y="17247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19" name="CustomShape 107"/>
          <p:cNvSpPr/>
          <p:nvPr/>
        </p:nvSpPr>
        <p:spPr>
          <a:xfrm>
            <a:off x="7086600" y="15724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20" name="CustomShape 108"/>
          <p:cNvSpPr/>
          <p:nvPr/>
        </p:nvSpPr>
        <p:spPr>
          <a:xfrm>
            <a:off x="7086600" y="205056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21" name="CustomShape 109"/>
          <p:cNvSpPr/>
          <p:nvPr/>
        </p:nvSpPr>
        <p:spPr>
          <a:xfrm>
            <a:off x="7086600" y="1898280"/>
            <a:ext cx="609120" cy="171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22" name="CustomShape 110"/>
          <p:cNvSpPr/>
          <p:nvPr/>
        </p:nvSpPr>
        <p:spPr>
          <a:xfrm>
            <a:off x="6548040" y="15238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&lt;320&gt;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23" name="CustomShape 111"/>
          <p:cNvSpPr/>
          <p:nvPr/>
        </p:nvSpPr>
        <p:spPr>
          <a:xfrm>
            <a:off x="7046280" y="2010960"/>
            <a:ext cx="534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24" name="CustomShape 112"/>
          <p:cNvSpPr/>
          <p:nvPr/>
        </p:nvSpPr>
        <p:spPr>
          <a:xfrm>
            <a:off x="7130880" y="1751760"/>
            <a:ext cx="517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&lt;28&gt;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25" name="CustomShape 113"/>
          <p:cNvSpPr/>
          <p:nvPr/>
        </p:nvSpPr>
        <p:spPr>
          <a:xfrm flipH="1" flipV="1" rot="5400000">
            <a:off x="7390080" y="1081800"/>
            <a:ext cx="490680" cy="4881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6" name="CustomShape 114"/>
          <p:cNvSpPr/>
          <p:nvPr/>
        </p:nvSpPr>
        <p:spPr>
          <a:xfrm>
            <a:off x="7132320" y="1752480"/>
            <a:ext cx="507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&lt;36&gt;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27" name="CustomShape 115"/>
          <p:cNvSpPr/>
          <p:nvPr/>
        </p:nvSpPr>
        <p:spPr>
          <a:xfrm>
            <a:off x="7543800" y="743760"/>
            <a:ext cx="304560" cy="1662480"/>
          </a:xfrm>
          <a:prstGeom prst="curvedConnector3">
            <a:avLst>
              <a:gd name="adj1" fmla="val 93374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30" dur="indefinite" restart="never" nodeType="tmRoot">
          <p:childTnLst>
            <p:seq>
              <p:cTn id="12531" dur="indefinite" nodeType="mainSeq">
                <p:childTnLst>
                  <p:par>
                    <p:cTn id="12532" fill="hold">
                      <p:stCondLst>
                        <p:cond delay="indefinite"/>
                      </p:stCondLst>
                      <p:childTnLst>
                        <p:par>
                          <p:cTn id="12533" fill="hold">
                            <p:stCondLst>
                              <p:cond delay="0"/>
                            </p:stCondLst>
                            <p:childTnLst>
                              <p:par>
                                <p:cTn id="125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36" dur="500"/>
                                        <p:tgtEl>
                                          <p:spTgt spid="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39" dur="500"/>
                                        <p:tgtEl>
                                          <p:spTgt spid="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42" dur="500"/>
                                        <p:tgtEl>
                                          <p:spTgt spid="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45" dur="500"/>
                                        <p:tgtEl>
                                          <p:spTgt spid="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48" dur="500"/>
                                        <p:tgtEl>
                                          <p:spTgt spid="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51" dur="500"/>
                                        <p:tgtEl>
                                          <p:spTgt spid="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54" dur="500"/>
                                        <p:tgtEl>
                                          <p:spTgt spid="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57" dur="500"/>
                                        <p:tgtEl>
                                          <p:spTgt spid="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58" fill="hold">
                      <p:stCondLst>
                        <p:cond delay="indefinite"/>
                      </p:stCondLst>
                      <p:childTnLst>
                        <p:par>
                          <p:cTn id="12559" fill="hold">
                            <p:stCondLst>
                              <p:cond delay="0"/>
                            </p:stCondLst>
                            <p:childTnLst>
                              <p:par>
                                <p:cTn id="1256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61" dur="500"/>
                                        <p:tgtEl>
                                          <p:spTgt spid="4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64" dur="500"/>
                                        <p:tgtEl>
                                          <p:spTgt spid="4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67" dur="500"/>
                                        <p:tgtEl>
                                          <p:spTgt spid="4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70" dur="500"/>
                                        <p:tgtEl>
                                          <p:spTgt spid="4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73" dur="500"/>
                                        <p:tgtEl>
                                          <p:spTgt spid="4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76" dur="500"/>
                                        <p:tgtEl>
                                          <p:spTgt spid="4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79" dur="500"/>
                                        <p:tgtEl>
                                          <p:spTgt spid="4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82" dur="500"/>
                                        <p:tgtEl>
                                          <p:spTgt spid="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85" dur="500"/>
                                        <p:tgtEl>
                                          <p:spTgt spid="4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88" dur="500"/>
                                        <p:tgtEl>
                                          <p:spTgt spid="4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91" dur="500"/>
                                        <p:tgtEl>
                                          <p:spTgt spid="4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94" dur="500"/>
                                        <p:tgtEl>
                                          <p:spTgt spid="4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96" fill="hold">
                      <p:stCondLst>
                        <p:cond delay="indefinite"/>
                      </p:stCondLst>
                      <p:childTnLst>
                        <p:par>
                          <p:cTn id="12597" fill="hold">
                            <p:stCondLst>
                              <p:cond delay="0"/>
                            </p:stCondLst>
                            <p:childTnLst>
                              <p:par>
                                <p:cTn id="1259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99" dur="500"/>
                                        <p:tgtEl>
                                          <p:spTgt spid="4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02" dur="500"/>
                                        <p:tgtEl>
                                          <p:spTgt spid="4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05" dur="500"/>
                                        <p:tgtEl>
                                          <p:spTgt spid="4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08" dur="500"/>
                                        <p:tgtEl>
                                          <p:spTgt spid="4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11" dur="500"/>
                                        <p:tgtEl>
                                          <p:spTgt spid="4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14" dur="500"/>
                                        <p:tgtEl>
                                          <p:spTgt spid="4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17" dur="500"/>
                                        <p:tgtEl>
                                          <p:spTgt spid="4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20" dur="500"/>
                                        <p:tgtEl>
                                          <p:spTgt spid="4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23" dur="500"/>
                                        <p:tgtEl>
                                          <p:spTgt spid="4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26" dur="500"/>
                                        <p:tgtEl>
                                          <p:spTgt spid="4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29" dur="500"/>
                                        <p:tgtEl>
                                          <p:spTgt spid="4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32" dur="500"/>
                                        <p:tgtEl>
                                          <p:spTgt spid="4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34" fill="hold">
                      <p:stCondLst>
                        <p:cond delay="indefinite"/>
                      </p:stCondLst>
                      <p:childTnLst>
                        <p:par>
                          <p:cTn id="12635" fill="hold">
                            <p:stCondLst>
                              <p:cond delay="0"/>
                            </p:stCondLst>
                            <p:childTnLst>
                              <p:par>
                                <p:cTn id="1263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37" dur="500"/>
                                        <p:tgtEl>
                                          <p:spTgt spid="4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40" dur="500"/>
                                        <p:tgtEl>
                                          <p:spTgt spid="4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43" dur="500"/>
                                        <p:tgtEl>
                                          <p:spTgt spid="4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46" dur="500"/>
                                        <p:tgtEl>
                                          <p:spTgt spid="4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49" dur="500"/>
                                        <p:tgtEl>
                                          <p:spTgt spid="4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52" dur="500"/>
                                        <p:tgtEl>
                                          <p:spTgt spid="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55" dur="500"/>
                                        <p:tgtEl>
                                          <p:spTgt spid="4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58" dur="500"/>
                                        <p:tgtEl>
                                          <p:spTgt spid="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61" dur="500"/>
                                        <p:tgtEl>
                                          <p:spTgt spid="4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64" dur="500"/>
                                        <p:tgtEl>
                                          <p:spTgt spid="4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67" dur="500"/>
                                        <p:tgtEl>
                                          <p:spTgt spid="4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70" dur="500"/>
                                        <p:tgtEl>
                                          <p:spTgt spid="4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2" fill="hold">
                      <p:stCondLst>
                        <p:cond delay="indefinite"/>
                      </p:stCondLst>
                      <p:childTnLst>
                        <p:par>
                          <p:cTn id="12673" fill="hold">
                            <p:stCondLst>
                              <p:cond delay="0"/>
                            </p:stCondLst>
                            <p:childTnLst>
                              <p:par>
                                <p:cTn id="126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76" dur="500"/>
                                        <p:tgtEl>
                                          <p:spTgt spid="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79" dur="500"/>
                                        <p:tgtEl>
                                          <p:spTgt spid="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82" dur="500"/>
                                        <p:tgtEl>
                                          <p:spTgt spid="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85" dur="500"/>
                                        <p:tgtEl>
                                          <p:spTgt spid="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88" dur="500"/>
                                        <p:tgtEl>
                                          <p:spTgt spid="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91" dur="500"/>
                                        <p:tgtEl>
                                          <p:spTgt spid="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94" dur="500"/>
                                        <p:tgtEl>
                                          <p:spTgt spid="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97" dur="500"/>
                                        <p:tgtEl>
                                          <p:spTgt spid="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98" fill="hold">
                      <p:stCondLst>
                        <p:cond delay="indefinite"/>
                      </p:stCondLst>
                      <p:childTnLst>
                        <p:par>
                          <p:cTn id="12699" fill="hold">
                            <p:stCondLst>
                              <p:cond delay="0"/>
                            </p:stCondLst>
                            <p:childTnLst>
                              <p:par>
                                <p:cTn id="1270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01" dur="500"/>
                                        <p:tgtEl>
                                          <p:spTgt spid="4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04" dur="500"/>
                                        <p:tgtEl>
                                          <p:spTgt spid="4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08" dur="500"/>
                                        <p:tgtEl>
                                          <p:spTgt spid="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11" dur="500"/>
                                        <p:tgtEl>
                                          <p:spTgt spid="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12" fill="hold">
                      <p:stCondLst>
                        <p:cond delay="indefinite"/>
                      </p:stCondLst>
                      <p:childTnLst>
                        <p:par>
                          <p:cTn id="12713" fill="hold">
                            <p:stCondLst>
                              <p:cond delay="0"/>
                            </p:stCondLst>
                            <p:childTnLst>
                              <p:par>
                                <p:cTn id="1271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15" dur="500"/>
                                        <p:tgtEl>
                                          <p:spTgt spid="4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18" dur="500"/>
                                        <p:tgtEl>
                                          <p:spTgt spid="4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21" dur="500"/>
                                        <p:tgtEl>
                                          <p:spTgt spid="4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24" dur="500"/>
                                        <p:tgtEl>
                                          <p:spTgt spid="4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27" dur="500"/>
                                        <p:tgtEl>
                                          <p:spTgt spid="4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30" dur="500"/>
                                        <p:tgtEl>
                                          <p:spTgt spid="4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33" dur="500"/>
                                        <p:tgtEl>
                                          <p:spTgt spid="4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36" dur="500"/>
                                        <p:tgtEl>
                                          <p:spTgt spid="4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39" dur="500"/>
                                        <p:tgtEl>
                                          <p:spTgt spid="4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42" dur="500"/>
                                        <p:tgtEl>
                                          <p:spTgt spid="4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45" dur="500"/>
                                        <p:tgtEl>
                                          <p:spTgt spid="4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48" dur="500"/>
                                        <p:tgtEl>
                                          <p:spTgt spid="4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51" dur="500"/>
                                        <p:tgtEl>
                                          <p:spTgt spid="4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54" dur="500"/>
                                        <p:tgtEl>
                                          <p:spTgt spid="4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57" dur="500"/>
                                        <p:tgtEl>
                                          <p:spTgt spid="4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60" dur="500"/>
                                        <p:tgtEl>
                                          <p:spTgt spid="4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63" dur="500"/>
                                        <p:tgtEl>
                                          <p:spTgt spid="4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66" dur="500"/>
                                        <p:tgtEl>
                                          <p:spTgt spid="4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69" dur="500"/>
                                        <p:tgtEl>
                                          <p:spTgt spid="4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72" dur="500"/>
                                        <p:tgtEl>
                                          <p:spTgt spid="4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75" dur="500"/>
                                        <p:tgtEl>
                                          <p:spTgt spid="4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78" dur="500"/>
                                        <p:tgtEl>
                                          <p:spTgt spid="4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81" dur="500"/>
                                        <p:tgtEl>
                                          <p:spTgt spid="4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84" dur="500"/>
                                        <p:tgtEl>
                                          <p:spTgt spid="4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87" dur="500"/>
                                        <p:tgtEl>
                                          <p:spTgt spid="4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90" dur="500"/>
                                        <p:tgtEl>
                                          <p:spTgt spid="4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93" dur="500"/>
                                        <p:tgtEl>
                                          <p:spTgt spid="4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96" dur="500"/>
                                        <p:tgtEl>
                                          <p:spTgt spid="4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99" dur="500"/>
                                        <p:tgtEl>
                                          <p:spTgt spid="4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02" dur="500"/>
                                        <p:tgtEl>
                                          <p:spTgt spid="4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05" dur="500"/>
                                        <p:tgtEl>
                                          <p:spTgt spid="4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08" dur="500"/>
                                        <p:tgtEl>
                                          <p:spTgt spid="4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11" dur="500"/>
                                        <p:tgtEl>
                                          <p:spTgt spid="4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14" dur="500"/>
                                        <p:tgtEl>
                                          <p:spTgt spid="4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17" dur="500"/>
                                        <p:tgtEl>
                                          <p:spTgt spid="4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20" dur="500"/>
                                        <p:tgtEl>
                                          <p:spTgt spid="4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23" dur="500"/>
                                        <p:tgtEl>
                                          <p:spTgt spid="4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26" dur="500"/>
                                        <p:tgtEl>
                                          <p:spTgt spid="4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29" dur="500"/>
                                        <p:tgtEl>
                                          <p:spTgt spid="4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32" dur="500"/>
                                        <p:tgtEl>
                                          <p:spTgt spid="4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35" dur="500"/>
                                        <p:tgtEl>
                                          <p:spTgt spid="4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38" dur="500"/>
                                        <p:tgtEl>
                                          <p:spTgt spid="4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40" fill="hold">
                      <p:stCondLst>
                        <p:cond delay="indefinite"/>
                      </p:stCondLst>
                      <p:childTnLst>
                        <p:par>
                          <p:cTn id="12841" fill="hold">
                            <p:stCondLst>
                              <p:cond delay="0"/>
                            </p:stCondLst>
                            <p:childTnLst>
                              <p:par>
                                <p:cTn id="1284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43" dur="500"/>
                                        <p:tgtEl>
                                          <p:spTgt spid="4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46" dur="500"/>
                                        <p:tgtEl>
                                          <p:spTgt spid="4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49" dur="500"/>
                                        <p:tgtEl>
                                          <p:spTgt spid="4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52" dur="500"/>
                                        <p:tgtEl>
                                          <p:spTgt spid="4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55" dur="500"/>
                                        <p:tgtEl>
                                          <p:spTgt spid="4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58" dur="500"/>
                                        <p:tgtEl>
                                          <p:spTgt spid="4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61" dur="500"/>
                                        <p:tgtEl>
                                          <p:spTgt spid="4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64" dur="500"/>
                                        <p:tgtEl>
                                          <p:spTgt spid="4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66" fill="hold">
                      <p:stCondLst>
                        <p:cond delay="indefinite"/>
                      </p:stCondLst>
                      <p:childTnLst>
                        <p:par>
                          <p:cTn id="12867" fill="hold">
                            <p:stCondLst>
                              <p:cond delay="0"/>
                            </p:stCondLst>
                            <p:childTnLst>
                              <p:par>
                                <p:cTn id="1286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69" dur="500"/>
                                        <p:tgtEl>
                                          <p:spTgt spid="4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72" dur="500"/>
                                        <p:tgtEl>
                                          <p:spTgt spid="4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75" dur="500"/>
                                        <p:tgtEl>
                                          <p:spTgt spid="4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78" dur="500"/>
                                        <p:tgtEl>
                                          <p:spTgt spid="4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81" dur="500"/>
                                        <p:tgtEl>
                                          <p:spTgt spid="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84" dur="500"/>
                                        <p:tgtEl>
                                          <p:spTgt spid="4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87" dur="500"/>
                                        <p:tgtEl>
                                          <p:spTgt spid="4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90" dur="500"/>
                                        <p:tgtEl>
                                          <p:spTgt spid="4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92" fill="hold">
                      <p:stCondLst>
                        <p:cond delay="indefinite"/>
                      </p:stCondLst>
                      <p:childTnLst>
                        <p:par>
                          <p:cTn id="12893" fill="hold">
                            <p:stCondLst>
                              <p:cond delay="0"/>
                            </p:stCondLst>
                            <p:childTnLst>
                              <p:par>
                                <p:cTn id="1289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95" dur="500"/>
                                        <p:tgtEl>
                                          <p:spTgt spid="4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98" dur="500"/>
                                        <p:tgtEl>
                                          <p:spTgt spid="4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01" dur="500"/>
                                        <p:tgtEl>
                                          <p:spTgt spid="4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04" dur="500"/>
                                        <p:tgtEl>
                                          <p:spTgt spid="4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07" dur="500"/>
                                        <p:tgtEl>
                                          <p:spTgt spid="4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10" dur="500"/>
                                        <p:tgtEl>
                                          <p:spTgt spid="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13" dur="500"/>
                                        <p:tgtEl>
                                          <p:spTgt spid="4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16" dur="500"/>
                                        <p:tgtEl>
                                          <p:spTgt spid="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19" dur="500"/>
                                        <p:tgtEl>
                                          <p:spTgt spid="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22" dur="500"/>
                                        <p:tgtEl>
                                          <p:spTgt spid="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25" dur="500"/>
                                        <p:tgtEl>
                                          <p:spTgt spid="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28" dur="500"/>
                                        <p:tgtEl>
                                          <p:spTgt spid="4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31" dur="500"/>
                                        <p:tgtEl>
                                          <p:spTgt spid="4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34" dur="500"/>
                                        <p:tgtEl>
                                          <p:spTgt spid="4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937" dur="500"/>
                                        <p:tgtEl>
                                          <p:spTgt spid="4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NÂNG CAO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(CON TRỎ VÔ KIỂU)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29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Là con trỏ có kiểu là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, ví dụ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thể dùng trong những trường hợp ta chưa xác định được kiểu dữ liệu thực tế của dữ liệu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Hạn chế chính là không thể dùng các toán tử thông thường trên con trỏ để tính toán. Ví dụ không thể viết p + 1 hay *(p – 1) vì p kiểu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nên không thể tính bước nhảy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Dùng kỹ thuật template trong C++ để thay thế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3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1ECB009-3D27-4E28-8312-4EA743CB238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NÂNG CAO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(CON TRỎ VÔ KIỂU)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32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a[] = {1, 2, 3, 4, 5};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p = 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cout &lt;&lt; p[1] &lt;&lt; endl;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Sai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cout &lt;&lt; *((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*)p + 1) &lt;&lt; endl;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cout &lt;&lt; 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*)p)[1] &lt;&lt; endl;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3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CA0B2A1-339F-43E3-8E03-F92C1E9930E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34" name="CustomShape 4"/>
          <p:cNvSpPr/>
          <p:nvPr/>
        </p:nvSpPr>
        <p:spPr>
          <a:xfrm>
            <a:off x="7955640" y="2695320"/>
            <a:ext cx="536040" cy="475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35" name="CustomShape 5"/>
          <p:cNvSpPr/>
          <p:nvPr/>
        </p:nvSpPr>
        <p:spPr>
          <a:xfrm>
            <a:off x="7955640" y="3179520"/>
            <a:ext cx="536040" cy="475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36" name="CustomShape 6"/>
          <p:cNvSpPr/>
          <p:nvPr/>
        </p:nvSpPr>
        <p:spPr>
          <a:xfrm>
            <a:off x="7955640" y="3655800"/>
            <a:ext cx="536040" cy="475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37" name="CustomShape 7"/>
          <p:cNvSpPr/>
          <p:nvPr/>
        </p:nvSpPr>
        <p:spPr>
          <a:xfrm>
            <a:off x="7955640" y="4128120"/>
            <a:ext cx="536040" cy="475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38" name="CustomShape 8"/>
          <p:cNvSpPr/>
          <p:nvPr/>
        </p:nvSpPr>
        <p:spPr>
          <a:xfrm>
            <a:off x="7955640" y="4597560"/>
            <a:ext cx="536040" cy="475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39" name="CustomShape 9"/>
          <p:cNvSpPr/>
          <p:nvPr/>
        </p:nvSpPr>
        <p:spPr>
          <a:xfrm>
            <a:off x="8097840" y="27450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0" name="CustomShape 10"/>
          <p:cNvSpPr/>
          <p:nvPr/>
        </p:nvSpPr>
        <p:spPr>
          <a:xfrm>
            <a:off x="8110080" y="3209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1" name="CustomShape 11"/>
          <p:cNvSpPr/>
          <p:nvPr/>
        </p:nvSpPr>
        <p:spPr>
          <a:xfrm>
            <a:off x="8096400" y="36975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2" name="CustomShape 12"/>
          <p:cNvSpPr/>
          <p:nvPr/>
        </p:nvSpPr>
        <p:spPr>
          <a:xfrm>
            <a:off x="8095320" y="4184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3" name="CustomShape 13"/>
          <p:cNvSpPr/>
          <p:nvPr/>
        </p:nvSpPr>
        <p:spPr>
          <a:xfrm>
            <a:off x="8100000" y="4640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4" name="CustomShape 14"/>
          <p:cNvSpPr/>
          <p:nvPr/>
        </p:nvSpPr>
        <p:spPr>
          <a:xfrm>
            <a:off x="8495640" y="2786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45" name="CustomShape 15"/>
          <p:cNvSpPr/>
          <p:nvPr/>
        </p:nvSpPr>
        <p:spPr>
          <a:xfrm>
            <a:off x="8490960" y="32554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46" name="CustomShape 16"/>
          <p:cNvSpPr/>
          <p:nvPr/>
        </p:nvSpPr>
        <p:spPr>
          <a:xfrm>
            <a:off x="8520840" y="37591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47" name="CustomShape 17"/>
          <p:cNvSpPr/>
          <p:nvPr/>
        </p:nvSpPr>
        <p:spPr>
          <a:xfrm>
            <a:off x="8507160" y="42462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48" name="CustomShape 18"/>
          <p:cNvSpPr/>
          <p:nvPr/>
        </p:nvSpPr>
        <p:spPr>
          <a:xfrm>
            <a:off x="8507160" y="47347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49" name="CustomShape 19"/>
          <p:cNvSpPr/>
          <p:nvPr/>
        </p:nvSpPr>
        <p:spPr>
          <a:xfrm>
            <a:off x="8107920" y="1704600"/>
            <a:ext cx="536040" cy="47592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50" name="CustomShape 20"/>
          <p:cNvSpPr/>
          <p:nvPr/>
        </p:nvSpPr>
        <p:spPr>
          <a:xfrm>
            <a:off x="8063280" y="191844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vh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51" name="CustomShape 21"/>
          <p:cNvSpPr/>
          <p:nvPr/>
        </p:nvSpPr>
        <p:spPr>
          <a:xfrm>
            <a:off x="8644320" y="1942920"/>
            <a:ext cx="132120" cy="8434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2" name="CustomShape 22"/>
          <p:cNvSpPr/>
          <p:nvPr/>
        </p:nvSpPr>
        <p:spPr>
          <a:xfrm>
            <a:off x="8094960" y="17658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53" name="CustomShape 23"/>
          <p:cNvSpPr/>
          <p:nvPr/>
        </p:nvSpPr>
        <p:spPr>
          <a:xfrm>
            <a:off x="7950240" y="1399680"/>
            <a:ext cx="871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54" name="CustomShape 24"/>
          <p:cNvSpPr/>
          <p:nvPr/>
        </p:nvSpPr>
        <p:spPr>
          <a:xfrm>
            <a:off x="6279120" y="2619000"/>
            <a:ext cx="536040" cy="475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55" name="CustomShape 25"/>
          <p:cNvSpPr/>
          <p:nvPr/>
        </p:nvSpPr>
        <p:spPr>
          <a:xfrm>
            <a:off x="6249960" y="28162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56" name="CustomShape 26"/>
          <p:cNvSpPr/>
          <p:nvPr/>
        </p:nvSpPr>
        <p:spPr>
          <a:xfrm>
            <a:off x="6266160" y="3119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&lt;80&gt;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57" name="CustomShape 27"/>
          <p:cNvSpPr/>
          <p:nvPr/>
        </p:nvSpPr>
        <p:spPr>
          <a:xfrm>
            <a:off x="6815520" y="2857320"/>
            <a:ext cx="1139760" cy="75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8" name="CustomShape 28"/>
          <p:cNvSpPr/>
          <p:nvPr/>
        </p:nvSpPr>
        <p:spPr>
          <a:xfrm>
            <a:off x="6293160" y="2695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59" name="CustomShape 29"/>
          <p:cNvSpPr/>
          <p:nvPr/>
        </p:nvSpPr>
        <p:spPr>
          <a:xfrm>
            <a:off x="6507720" y="4749840"/>
            <a:ext cx="536040" cy="475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60" name="CustomShape 30"/>
          <p:cNvSpPr/>
          <p:nvPr/>
        </p:nvSpPr>
        <p:spPr>
          <a:xfrm>
            <a:off x="6479280" y="4966200"/>
            <a:ext cx="37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tm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61" name="CustomShape 31"/>
          <p:cNvSpPr/>
          <p:nvPr/>
        </p:nvSpPr>
        <p:spPr>
          <a:xfrm flipV="1">
            <a:off x="7044120" y="2932920"/>
            <a:ext cx="911160" cy="2054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2" name="CustomShape 32"/>
          <p:cNvSpPr/>
          <p:nvPr/>
        </p:nvSpPr>
        <p:spPr>
          <a:xfrm>
            <a:off x="6494760" y="4813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63" name="CustomShape 33"/>
          <p:cNvSpPr/>
          <p:nvPr/>
        </p:nvSpPr>
        <p:spPr>
          <a:xfrm>
            <a:off x="6491880" y="5254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64" name="CustomShape 34"/>
          <p:cNvSpPr/>
          <p:nvPr/>
        </p:nvSpPr>
        <p:spPr>
          <a:xfrm flipV="1">
            <a:off x="7058880" y="3417120"/>
            <a:ext cx="896400" cy="15498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5" name="CustomShape 35"/>
          <p:cNvSpPr/>
          <p:nvPr/>
        </p:nvSpPr>
        <p:spPr>
          <a:xfrm>
            <a:off x="6492960" y="48110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39" dur="indefinite" restart="never" nodeType="tmRoot">
          <p:childTnLst>
            <p:seq>
              <p:cTn id="12940" dur="indefinite" nodeType="mainSeq">
                <p:childTnLst>
                  <p:par>
                    <p:cTn id="12941" fill="hold">
                      <p:stCondLst>
                        <p:cond delay="indefinite"/>
                      </p:stCondLst>
                      <p:childTnLst>
                        <p:par>
                          <p:cTn id="12942" fill="hold">
                            <p:stCondLst>
                              <p:cond delay="0"/>
                            </p:stCondLst>
                            <p:childTnLst>
                              <p:par>
                                <p:cTn id="129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45" dur="500"/>
                                        <p:tgtEl>
                                          <p:spTgt spid="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48" dur="500"/>
                                        <p:tgtEl>
                                          <p:spTgt spid="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51" dur="500"/>
                                        <p:tgtEl>
                                          <p:spTgt spid="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54" dur="500"/>
                                        <p:tgtEl>
                                          <p:spTgt spid="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57" dur="500"/>
                                        <p:tgtEl>
                                          <p:spTgt spid="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60" dur="500"/>
                                        <p:tgtEl>
                                          <p:spTgt spid="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63" dur="500"/>
                                        <p:tgtEl>
                                          <p:spTgt spid="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66" dur="500"/>
                                        <p:tgtEl>
                                          <p:spTgt spid="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69" dur="500"/>
                                        <p:tgtEl>
                                          <p:spTgt spid="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72" dur="500"/>
                                        <p:tgtEl>
                                          <p:spTgt spid="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75" dur="500"/>
                                        <p:tgtEl>
                                          <p:spTgt spid="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78" dur="500"/>
                                        <p:tgtEl>
                                          <p:spTgt spid="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81" dur="500"/>
                                        <p:tgtEl>
                                          <p:spTgt spid="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84" dur="500"/>
                                        <p:tgtEl>
                                          <p:spTgt spid="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87" dur="500"/>
                                        <p:tgtEl>
                                          <p:spTgt spid="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90" dur="500"/>
                                        <p:tgtEl>
                                          <p:spTgt spid="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93" dur="500"/>
                                        <p:tgtEl>
                                          <p:spTgt spid="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96" dur="500"/>
                                        <p:tgtEl>
                                          <p:spTgt spid="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99" dur="500"/>
                                        <p:tgtEl>
                                          <p:spTgt spid="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02" dur="500"/>
                                        <p:tgtEl>
                                          <p:spTgt spid="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03" fill="hold">
                      <p:stCondLst>
                        <p:cond delay="indefinite"/>
                      </p:stCondLst>
                      <p:childTnLst>
                        <p:par>
                          <p:cTn id="13004" fill="hold">
                            <p:stCondLst>
                              <p:cond delay="0"/>
                            </p:stCondLst>
                            <p:childTnLst>
                              <p:par>
                                <p:cTn id="130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07" dur="500"/>
                                        <p:tgtEl>
                                          <p:spTgt spid="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10" dur="500"/>
                                        <p:tgtEl>
                                          <p:spTgt spid="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13" dur="500"/>
                                        <p:tgtEl>
                                          <p:spTgt spid="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16" dur="500"/>
                                        <p:tgtEl>
                                          <p:spTgt spid="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19" dur="500"/>
                                        <p:tgtEl>
                                          <p:spTgt spid="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20" fill="hold">
                      <p:stCondLst>
                        <p:cond delay="indefinite"/>
                      </p:stCondLst>
                      <p:childTnLst>
                        <p:par>
                          <p:cTn id="13021" fill="hold">
                            <p:stCondLst>
                              <p:cond delay="0"/>
                            </p:stCondLst>
                            <p:childTnLst>
                              <p:par>
                                <p:cTn id="13022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23" dur="500" fill="hold"/>
                                        <p:tgtEl>
                                          <p:spTgt spid="46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024" dur="500" fill="hold"/>
                                        <p:tgtEl>
                                          <p:spTgt spid="46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25" fill="hold">
                      <p:stCondLst>
                        <p:cond delay="indefinite"/>
                      </p:stCondLst>
                      <p:childTnLst>
                        <p:par>
                          <p:cTn id="13026" fill="hold">
                            <p:stCondLst>
                              <p:cond delay="0"/>
                            </p:stCondLst>
                            <p:childTnLst>
                              <p:par>
                                <p:cTn id="130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29" dur="500"/>
                                        <p:tgtEl>
                                          <p:spTgt spid="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32" dur="500"/>
                                        <p:tgtEl>
                                          <p:spTgt spid="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35" dur="500"/>
                                        <p:tgtEl>
                                          <p:spTgt spid="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38" dur="500"/>
                                        <p:tgtEl>
                                          <p:spTgt spid="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41" dur="500"/>
                                        <p:tgtEl>
                                          <p:spTgt spid="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42" fill="hold">
                      <p:stCondLst>
                        <p:cond delay="indefinite"/>
                      </p:stCondLst>
                      <p:childTnLst>
                        <p:par>
                          <p:cTn id="13043" fill="hold">
                            <p:stCondLst>
                              <p:cond delay="0"/>
                            </p:stCondLst>
                            <p:childTnLst>
                              <p:par>
                                <p:cTn id="130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46" dur="500"/>
                                        <p:tgtEl>
                                          <p:spTgt spid="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49" dur="500"/>
                                        <p:tgtEl>
                                          <p:spTgt spid="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051" dur="500"/>
                                        <p:tgtEl>
                                          <p:spTgt spid="4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054" dur="500"/>
                                        <p:tgtEl>
                                          <p:spTgt spid="4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56" fill="hold">
                      <p:stCondLst>
                        <p:cond delay="indefinite"/>
                      </p:stCondLst>
                      <p:childTnLst>
                        <p:par>
                          <p:cTn id="13057" fill="hold">
                            <p:stCondLst>
                              <p:cond delay="0"/>
                            </p:stCondLst>
                            <p:childTnLst>
                              <p:par>
                                <p:cTn id="13058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59" dur="500" fill="hold"/>
                                        <p:tgtEl>
                                          <p:spTgt spid="46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NÂNG CAO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(BIẾN THAM CHIẾU)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6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7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Là biến tham chiếu tới một biến khác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Biến tham chiếu cần có biến gốc, không thể tồn tại độc lập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ba cách dùng biến tham chiếu chính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Khai báo biến tham chiếu (cùng kiểu) tới biến gốc trong cùng phạm vi, ví dụ: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 = 5;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&amp; b = a;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Là tham số tham chiếu trong hàm, ví dụ Func(&lt;kiểu&gt;&amp; x)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Giá trị trả về của hàm là một biến tham chiếu, ví dụ &lt;kiểu&gt;&amp; Func(). Lưu ý biến gốc phải còn tồn tại khi biến tham chiếu trả về (không tham chiếu tới biến cục bộ trong hàm)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thể dùng tham chiếu cho con trỏ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6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4961A1DF-D165-4499-9F05-E68ACF42501C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NÂNG CAO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(BIẾN THAM CHIẾU)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70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Khai báo biến tham chiếu (cùng kiểu) tới biến gốc trong cùng phạm vi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 = 5;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&amp; b = 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= 6;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cout &lt;&lt;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“a la: 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&lt;&lt; a &lt;&lt; endl;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cout &lt;&lt;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“b la: 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&lt;&lt; b &lt;&lt; endl;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cout &lt;&lt;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“Dia chi cua a la: 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&lt;&lt; &amp;a &lt;&lt; endl;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cout &lt;&lt;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“Dia chi cua b la: 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&lt;&lt; &amp;b &lt;&lt; endl;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7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82D61DA-0A1B-4801-B2FD-C81024A6B91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72" name="CustomShape 4"/>
          <p:cNvSpPr/>
          <p:nvPr/>
        </p:nvSpPr>
        <p:spPr>
          <a:xfrm>
            <a:off x="7543800" y="281952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73" name="CustomShape 5"/>
          <p:cNvSpPr/>
          <p:nvPr/>
        </p:nvSpPr>
        <p:spPr>
          <a:xfrm>
            <a:off x="7563240" y="307908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4" name="CustomShape 6"/>
          <p:cNvSpPr/>
          <p:nvPr/>
        </p:nvSpPr>
        <p:spPr>
          <a:xfrm>
            <a:off x="7608600" y="246852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5" name="CustomShape 7"/>
          <p:cNvSpPr/>
          <p:nvPr/>
        </p:nvSpPr>
        <p:spPr>
          <a:xfrm>
            <a:off x="6172200" y="3703680"/>
            <a:ext cx="9140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76" name="CustomShape 8"/>
          <p:cNvSpPr/>
          <p:nvPr/>
        </p:nvSpPr>
        <p:spPr>
          <a:xfrm>
            <a:off x="6192000" y="3963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7" name="CustomShape 9"/>
          <p:cNvSpPr/>
          <p:nvPr/>
        </p:nvSpPr>
        <p:spPr>
          <a:xfrm>
            <a:off x="6100200" y="335268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8" name="CustomShape 10"/>
          <p:cNvSpPr/>
          <p:nvPr/>
        </p:nvSpPr>
        <p:spPr>
          <a:xfrm>
            <a:off x="6266880" y="377892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9" name="CustomShape 11"/>
          <p:cNvSpPr/>
          <p:nvPr/>
        </p:nvSpPr>
        <p:spPr>
          <a:xfrm flipV="1">
            <a:off x="7053840" y="3429000"/>
            <a:ext cx="946800" cy="5342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0" name="CustomShape 12"/>
          <p:cNvSpPr/>
          <p:nvPr/>
        </p:nvSpPr>
        <p:spPr>
          <a:xfrm>
            <a:off x="7824240" y="2892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1" name="CustomShape 13"/>
          <p:cNvSpPr/>
          <p:nvPr/>
        </p:nvSpPr>
        <p:spPr>
          <a:xfrm>
            <a:off x="7820640" y="2895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60" dur="indefinite" restart="never" nodeType="tmRoot">
          <p:childTnLst>
            <p:seq>
              <p:cTn id="13061" dur="indefinite" nodeType="mainSeq">
                <p:childTnLst>
                  <p:par>
                    <p:cTn id="13062" fill="hold">
                      <p:stCondLst>
                        <p:cond delay="indefinite"/>
                      </p:stCondLst>
                      <p:childTnLst>
                        <p:par>
                          <p:cTn id="13063" fill="hold">
                            <p:stCondLst>
                              <p:cond delay="0"/>
                            </p:stCondLst>
                            <p:childTnLst>
                              <p:par>
                                <p:cTn id="130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66" dur="500"/>
                                        <p:tgtEl>
                                          <p:spTgt spid="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69" dur="500"/>
                                        <p:tgtEl>
                                          <p:spTgt spid="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72" dur="500"/>
                                        <p:tgtEl>
                                          <p:spTgt spid="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75" dur="500"/>
                                        <p:tgtEl>
                                          <p:spTgt spid="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78" dur="500"/>
                                        <p:tgtEl>
                                          <p:spTgt spid="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79" fill="hold">
                      <p:stCondLst>
                        <p:cond delay="indefinite"/>
                      </p:stCondLst>
                      <p:childTnLst>
                        <p:par>
                          <p:cTn id="13080" fill="hold">
                            <p:stCondLst>
                              <p:cond delay="0"/>
                            </p:stCondLst>
                            <p:childTnLst>
                              <p:par>
                                <p:cTn id="1308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082" dur="500"/>
                                        <p:tgtEl>
                                          <p:spTgt spid="4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86" dur="500"/>
                                        <p:tgtEl>
                                          <p:spTgt spid="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87" fill="hold">
                      <p:stCondLst>
                        <p:cond delay="indefinite"/>
                      </p:stCondLst>
                      <p:childTnLst>
                        <p:par>
                          <p:cTn id="13088" fill="hold">
                            <p:stCondLst>
                              <p:cond delay="0"/>
                            </p:stCondLst>
                            <p:childTnLst>
                              <p:par>
                                <p:cTn id="13089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90" dur="500" fill="hold"/>
                                        <p:tgtEl>
                                          <p:spTgt spid="46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91" fill="hold">
                      <p:stCondLst>
                        <p:cond delay="indefinite"/>
                      </p:stCondLst>
                      <p:childTnLst>
                        <p:par>
                          <p:cTn id="13092" fill="hold">
                            <p:stCondLst>
                              <p:cond delay="0"/>
                            </p:stCondLst>
                            <p:childTnLst>
                              <p:par>
                                <p:cTn id="13093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94" dur="500" fill="hold"/>
                                        <p:tgtEl>
                                          <p:spTgt spid="46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095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96" dur="500" fill="hold"/>
                                        <p:tgtEl>
                                          <p:spTgt spid="46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NÂNG CAO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(DỮ LIỆU &amp; CON TRỎ HẰNG)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83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1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Con trỏ có thể “hằng hóa” vùng nhớ dữ liệu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a[]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“Hello world!!!”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pstr;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a[0]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‘h’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Đúng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pstr = a;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pstr[0]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‘H’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Sai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a[0]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‘H’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Đúng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pstr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“a another string”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Đúng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pstr có thể trỏ tới địa chỉ khác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Lưu ý: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Câu lệnh pstr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*)pstr chạy được nhưng vô nghĩa vì dữ liệu cũng không thể thay đổi với con trỏ này. Ví dụ câu lệnh pstr[0] = </a:t>
            </a:r>
            <a:r>
              <a:rPr b="0" lang="en-US" sz="2800" spc="-1" strike="noStrike">
                <a:solidFill>
                  <a:srgbClr val="c00000"/>
                </a:solidFill>
                <a:latin typeface="Times New Roman"/>
              </a:rPr>
              <a:t>‘H’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vẫn sẽ báo lỗi.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Có thể ép kiểu nhưng phải trả ra con trỏ khác. Ví dụ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tmp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*)pstr; Lúc này có thể dùng tmp để hiệu chỉnh chuỗi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8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D8CCFE2-BBBA-4775-93D4-F54C0D262F6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NÂNG CAO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(DỮ LIỆU &amp; CON TRỎ HẰNG)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86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1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ff0000"/>
                </a:solidFill>
                <a:latin typeface="Times New Roman"/>
              </a:rPr>
              <a:t>Con trỏ hằng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là con trỏ chỉ chứa duy nhất một địa chỉ lúc khai báo và định nghĩa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a[]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“Hello world!!!”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pstr = a;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//Khai báo &amp; đ/nghĩa cùng lúc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pstr[0]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‘h’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Đúng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*(pstr + 1)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‘E’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Đúng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pstr = pstr + 1: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Sai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thể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thay đổi giá trị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cho </a:t>
            </a:r>
            <a:r>
              <a:rPr b="0" lang="en-US" sz="3200" spc="-1" strike="noStrike">
                <a:solidFill>
                  <a:srgbClr val="ff0000"/>
                </a:solidFill>
                <a:latin typeface="Times New Roman"/>
              </a:rPr>
              <a:t>con trỏ hằng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bằng kỹ thuật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ép kiểu kết hợp tham chiếu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a[]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“Hello world!!!”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pstr = a;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pstr[0]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‘h’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Đúng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*(pstr + 1) =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‘E’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Đúng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&amp;tmp =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*&amp;)pstr; tmp++;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cout &lt;&lt; pstr[0] &lt;&lt; endl;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in ra chữ ‘E’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Lưu ý: dùng trực tiếp tên biến pstr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vẫn bị lỗi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. Ví dụ câu lệnh pstr++ và pstr = 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*)pstr là sai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8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CF1BEB7C-68FF-48CE-A6D5-EF57D304F16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NÂNG CAO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(DỮ LIỆU &amp; CON TRỎ HẰNG)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89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88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Ngoài </a:t>
            </a:r>
            <a:r>
              <a:rPr b="0" lang="en-US" sz="3200" spc="-1" strike="noStrike">
                <a:solidFill>
                  <a:srgbClr val="ff0000"/>
                </a:solidFill>
                <a:latin typeface="Times New Roman"/>
              </a:rPr>
              <a:t>Con trỏ hằng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, có thể dùng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cho các kiểu phi con trỏ dạng cấu trúc và cơ sở để “hằng hóa” dữ liệu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dụ: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Point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P = {0, 1};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Point P = {0, 1};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a[] = {1, 2};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a[] = {1, 2};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Lưu ý: với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hai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cách viết,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và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&amp;P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lần lượt có kiểu là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và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Point*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Việc thay đổi giá trị P.x, P.y và các phần tử mảng a là bất hợp lệ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thể áp dụng cơ chế ép kiểu trả về biến khác để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thay đổi giá trị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của các biến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9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4720E9C7-F218-4077-8DE4-3F38375AADC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NÂNG CAO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(MẢNG TĨNH)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92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6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Xét mảng tĩnh một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c[] = {1, 2, 3}, *p = c;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Lưu ý: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 và c đều giữ một địa chỉ.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Câu lệnh “c =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” là sai vì c là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con trỏ hằng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&amp;p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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p = c = &amp;c. Có thể nói c là một con trỏ đặc biệt có địa chỉ bị “che”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(p) =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 = 4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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(c) = 12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Việc truyền tham số cho hàm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c[] = {1, 2, 3}, *p = c;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funcA(c); funcB(c);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funcA(p); funcB(p);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funcA(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a[]) {</a:t>
            </a:r>
            <a:r>
              <a:rPr b="0" lang="en-US" sz="2800" spc="-1" strike="noStrike">
                <a:solidFill>
                  <a:srgbClr val="00b050"/>
                </a:solidFill>
                <a:latin typeface="Times New Roman"/>
              </a:rPr>
              <a:t>//…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funcB(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b) {</a:t>
            </a:r>
            <a:r>
              <a:rPr b="0" lang="en-US" sz="2800" spc="-1" strike="noStrike">
                <a:solidFill>
                  <a:srgbClr val="00b050"/>
                </a:solidFill>
                <a:latin typeface="Times New Roman"/>
              </a:rPr>
              <a:t>//…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9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6682B82-607E-4778-B65E-85EF6F7CF22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94" name="CustomShape 4"/>
          <p:cNvSpPr/>
          <p:nvPr/>
        </p:nvSpPr>
        <p:spPr>
          <a:xfrm>
            <a:off x="7924680" y="480060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95" name="CustomShape 5"/>
          <p:cNvSpPr/>
          <p:nvPr/>
        </p:nvSpPr>
        <p:spPr>
          <a:xfrm>
            <a:off x="7924680" y="51829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96" name="CustomShape 6"/>
          <p:cNvSpPr/>
          <p:nvPr/>
        </p:nvSpPr>
        <p:spPr>
          <a:xfrm>
            <a:off x="7924680" y="556380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97" name="CustomShape 7"/>
          <p:cNvSpPr/>
          <p:nvPr/>
        </p:nvSpPr>
        <p:spPr>
          <a:xfrm>
            <a:off x="6400800" y="438840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98" name="CustomShape 8"/>
          <p:cNvSpPr/>
          <p:nvPr/>
        </p:nvSpPr>
        <p:spPr>
          <a:xfrm>
            <a:off x="8405280" y="4267080"/>
            <a:ext cx="456840" cy="38052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99" name="CustomShape 9"/>
          <p:cNvSpPr/>
          <p:nvPr/>
        </p:nvSpPr>
        <p:spPr>
          <a:xfrm>
            <a:off x="8367840" y="432828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0" name="CustomShape 10"/>
          <p:cNvSpPr/>
          <p:nvPr/>
        </p:nvSpPr>
        <p:spPr>
          <a:xfrm>
            <a:off x="8127720" y="3886200"/>
            <a:ext cx="106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1" name="CustomShape 11"/>
          <p:cNvSpPr/>
          <p:nvPr/>
        </p:nvSpPr>
        <p:spPr>
          <a:xfrm>
            <a:off x="7256880" y="48121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2" name="CustomShape 12"/>
          <p:cNvSpPr/>
          <p:nvPr/>
        </p:nvSpPr>
        <p:spPr>
          <a:xfrm>
            <a:off x="7256880" y="51933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3" name="CustomShape 13"/>
          <p:cNvSpPr/>
          <p:nvPr/>
        </p:nvSpPr>
        <p:spPr>
          <a:xfrm>
            <a:off x="7252560" y="55591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4" name="CustomShape 14"/>
          <p:cNvSpPr/>
          <p:nvPr/>
        </p:nvSpPr>
        <p:spPr>
          <a:xfrm flipV="1" rot="10800000">
            <a:off x="8367120" y="4812120"/>
            <a:ext cx="775080" cy="29880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5" name="CustomShape 15"/>
          <p:cNvSpPr/>
          <p:nvPr/>
        </p:nvSpPr>
        <p:spPr>
          <a:xfrm>
            <a:off x="8437320" y="42832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06" name="CustomShape 16"/>
          <p:cNvSpPr/>
          <p:nvPr/>
        </p:nvSpPr>
        <p:spPr>
          <a:xfrm>
            <a:off x="6397560" y="4386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07" name="CustomShape 17"/>
          <p:cNvSpPr/>
          <p:nvPr/>
        </p:nvSpPr>
        <p:spPr>
          <a:xfrm>
            <a:off x="6873120" y="4517280"/>
            <a:ext cx="380520" cy="479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8" name="CustomShape 18"/>
          <p:cNvSpPr/>
          <p:nvPr/>
        </p:nvSpPr>
        <p:spPr>
          <a:xfrm>
            <a:off x="8022960" y="4800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9" name="CustomShape 19"/>
          <p:cNvSpPr/>
          <p:nvPr/>
        </p:nvSpPr>
        <p:spPr>
          <a:xfrm>
            <a:off x="8019360" y="5191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0" name="CustomShape 20"/>
          <p:cNvSpPr/>
          <p:nvPr/>
        </p:nvSpPr>
        <p:spPr>
          <a:xfrm>
            <a:off x="8019360" y="5574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1" name="CustomShape 21"/>
          <p:cNvSpPr/>
          <p:nvPr/>
        </p:nvSpPr>
        <p:spPr>
          <a:xfrm>
            <a:off x="6361560" y="4433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2" name="CustomShape 22"/>
          <p:cNvSpPr/>
          <p:nvPr/>
        </p:nvSpPr>
        <p:spPr>
          <a:xfrm>
            <a:off x="6282360" y="40384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3" name="CustomShape 23"/>
          <p:cNvSpPr/>
          <p:nvPr/>
        </p:nvSpPr>
        <p:spPr>
          <a:xfrm>
            <a:off x="5541840" y="507420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714" name="CustomShape 24"/>
          <p:cNvSpPr/>
          <p:nvPr/>
        </p:nvSpPr>
        <p:spPr>
          <a:xfrm>
            <a:off x="5538600" y="50724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15" name="CustomShape 25"/>
          <p:cNvSpPr/>
          <p:nvPr/>
        </p:nvSpPr>
        <p:spPr>
          <a:xfrm>
            <a:off x="5502240" y="511920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6" name="CustomShape 26"/>
          <p:cNvSpPr/>
          <p:nvPr/>
        </p:nvSpPr>
        <p:spPr>
          <a:xfrm>
            <a:off x="5423760" y="4724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&lt;60&gt;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7" name="CustomShape 27"/>
          <p:cNvSpPr/>
          <p:nvPr/>
        </p:nvSpPr>
        <p:spPr>
          <a:xfrm>
            <a:off x="6106320" y="553140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718" name="CustomShape 28"/>
          <p:cNvSpPr/>
          <p:nvPr/>
        </p:nvSpPr>
        <p:spPr>
          <a:xfrm>
            <a:off x="6102720" y="5529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19" name="CustomShape 29"/>
          <p:cNvSpPr/>
          <p:nvPr/>
        </p:nvSpPr>
        <p:spPr>
          <a:xfrm>
            <a:off x="6067080" y="5576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0" name="CustomShape 30"/>
          <p:cNvSpPr/>
          <p:nvPr/>
        </p:nvSpPr>
        <p:spPr>
          <a:xfrm>
            <a:off x="6001920" y="51814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1" name="CustomShape 31"/>
          <p:cNvSpPr/>
          <p:nvPr/>
        </p:nvSpPr>
        <p:spPr>
          <a:xfrm flipH="1" flipV="1" rot="5400000">
            <a:off x="6702480" y="4630320"/>
            <a:ext cx="184320" cy="9169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2" name="CustomShape 32"/>
          <p:cNvSpPr/>
          <p:nvPr/>
        </p:nvSpPr>
        <p:spPr>
          <a:xfrm>
            <a:off x="6095880" y="4908960"/>
            <a:ext cx="1157760" cy="874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3" name="CustomShape 33"/>
          <p:cNvSpPr/>
          <p:nvPr/>
        </p:nvSpPr>
        <p:spPr>
          <a:xfrm>
            <a:off x="5912280" y="63655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724" name="CustomShape 34"/>
          <p:cNvSpPr/>
          <p:nvPr/>
        </p:nvSpPr>
        <p:spPr>
          <a:xfrm>
            <a:off x="5909040" y="63637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25" name="CustomShape 35"/>
          <p:cNvSpPr/>
          <p:nvPr/>
        </p:nvSpPr>
        <p:spPr>
          <a:xfrm>
            <a:off x="5872680" y="641052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6" name="CustomShape 36"/>
          <p:cNvSpPr/>
          <p:nvPr/>
        </p:nvSpPr>
        <p:spPr>
          <a:xfrm>
            <a:off x="5794200" y="60156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&lt;80&gt;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7" name="CustomShape 37"/>
          <p:cNvSpPr/>
          <p:nvPr/>
        </p:nvSpPr>
        <p:spPr>
          <a:xfrm>
            <a:off x="7071480" y="63673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728" name="CustomShape 38"/>
          <p:cNvSpPr/>
          <p:nvPr/>
        </p:nvSpPr>
        <p:spPr>
          <a:xfrm>
            <a:off x="7057800" y="6365880"/>
            <a:ext cx="4856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29" name="CustomShape 39"/>
          <p:cNvSpPr/>
          <p:nvPr/>
        </p:nvSpPr>
        <p:spPr>
          <a:xfrm>
            <a:off x="7030080" y="6412320"/>
            <a:ext cx="29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0" name="CustomShape 40"/>
          <p:cNvSpPr/>
          <p:nvPr/>
        </p:nvSpPr>
        <p:spPr>
          <a:xfrm>
            <a:off x="6947640" y="60177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1" name="CustomShape 41"/>
          <p:cNvSpPr/>
          <p:nvPr/>
        </p:nvSpPr>
        <p:spPr>
          <a:xfrm flipH="1" rot="10800000">
            <a:off x="6945120" y="4997160"/>
            <a:ext cx="308880" cy="1205280"/>
          </a:xfrm>
          <a:prstGeom prst="curvedConnector3">
            <a:avLst>
              <a:gd name="adj1" fmla="val -7393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2" name="CustomShape 42"/>
          <p:cNvSpPr/>
          <p:nvPr/>
        </p:nvSpPr>
        <p:spPr>
          <a:xfrm flipV="1">
            <a:off x="6466320" y="4996800"/>
            <a:ext cx="787320" cy="12031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97" dur="indefinite" restart="never" nodeType="tmRoot">
          <p:childTnLst>
            <p:seq>
              <p:cTn id="13098" dur="indefinite" nodeType="mainSeq">
                <p:childTnLst>
                  <p:par>
                    <p:cTn id="13099" fill="hold">
                      <p:stCondLst>
                        <p:cond delay="indefinite"/>
                      </p:stCondLst>
                      <p:childTnLst>
                        <p:par>
                          <p:cTn id="13100" fill="hold">
                            <p:stCondLst>
                              <p:cond delay="0"/>
                            </p:stCondLst>
                            <p:childTnLst>
                              <p:par>
                                <p:cTn id="13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03" dur="500"/>
                                        <p:tgtEl>
                                          <p:spTgt spid="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06" dur="500"/>
                                        <p:tgtEl>
                                          <p:spTgt spid="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09" dur="500"/>
                                        <p:tgtEl>
                                          <p:spTgt spid="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12" dur="500"/>
                                        <p:tgtEl>
                                          <p:spTgt spid="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15" dur="500"/>
                                        <p:tgtEl>
                                          <p:spTgt spid="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18" dur="500"/>
                                        <p:tgtEl>
                                          <p:spTgt spid="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21" dur="500"/>
                                        <p:tgtEl>
                                          <p:spTgt spid="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24" dur="500"/>
                                        <p:tgtEl>
                                          <p:spTgt spid="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27" dur="500"/>
                                        <p:tgtEl>
                                          <p:spTgt spid="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30" dur="500"/>
                                        <p:tgtEl>
                                          <p:spTgt spid="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33" dur="500"/>
                                        <p:tgtEl>
                                          <p:spTgt spid="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36" dur="500"/>
                                        <p:tgtEl>
                                          <p:spTgt spid="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39" dur="500"/>
                                        <p:tgtEl>
                                          <p:spTgt spid="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42" dur="500"/>
                                        <p:tgtEl>
                                          <p:spTgt spid="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43" fill="hold">
                      <p:stCondLst>
                        <p:cond delay="indefinite"/>
                      </p:stCondLst>
                      <p:childTnLst>
                        <p:par>
                          <p:cTn id="13144" fill="hold">
                            <p:stCondLst>
                              <p:cond delay="0"/>
                            </p:stCondLst>
                            <p:childTnLst>
                              <p:par>
                                <p:cTn id="13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47" dur="500"/>
                                        <p:tgtEl>
                                          <p:spTgt spid="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50" dur="500"/>
                                        <p:tgtEl>
                                          <p:spTgt spid="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53" dur="500"/>
                                        <p:tgtEl>
                                          <p:spTgt spid="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56" dur="500"/>
                                        <p:tgtEl>
                                          <p:spTgt spid="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59" dur="500"/>
                                        <p:tgtEl>
                                          <p:spTgt spid="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60" fill="hold">
                      <p:stCondLst>
                        <p:cond delay="indefinite"/>
                      </p:stCondLst>
                      <p:childTnLst>
                        <p:par>
                          <p:cTn id="13161" fill="hold">
                            <p:stCondLst>
                              <p:cond delay="0"/>
                            </p:stCondLst>
                            <p:childTnLst>
                              <p:par>
                                <p:cTn id="131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64" dur="500"/>
                                        <p:tgtEl>
                                          <p:spTgt spid="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67" dur="500"/>
                                        <p:tgtEl>
                                          <p:spTgt spid="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70" dur="500"/>
                                        <p:tgtEl>
                                          <p:spTgt spid="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73" dur="500"/>
                                        <p:tgtEl>
                                          <p:spTgt spid="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76" dur="500"/>
                                        <p:tgtEl>
                                          <p:spTgt spid="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77" fill="hold">
                      <p:stCondLst>
                        <p:cond delay="indefinite"/>
                      </p:stCondLst>
                      <p:childTnLst>
                        <p:par>
                          <p:cTn id="13178" fill="hold">
                            <p:stCondLst>
                              <p:cond delay="0"/>
                            </p:stCondLst>
                            <p:childTnLst>
                              <p:par>
                                <p:cTn id="1317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80" dur="500"/>
                                        <p:tgtEl>
                                          <p:spTgt spid="4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83" dur="500"/>
                                        <p:tgtEl>
                                          <p:spTgt spid="4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86" dur="500"/>
                                        <p:tgtEl>
                                          <p:spTgt spid="4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89" dur="500"/>
                                        <p:tgtEl>
                                          <p:spTgt spid="4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92" dur="500"/>
                                        <p:tgtEl>
                                          <p:spTgt spid="4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96" dur="500"/>
                                        <p:tgtEl>
                                          <p:spTgt spid="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99" dur="500"/>
                                        <p:tgtEl>
                                          <p:spTgt spid="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02" dur="500"/>
                                        <p:tgtEl>
                                          <p:spTgt spid="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05" dur="500"/>
                                        <p:tgtEl>
                                          <p:spTgt spid="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08" dur="500"/>
                                        <p:tgtEl>
                                          <p:spTgt spid="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09" fill="hold">
                      <p:stCondLst>
                        <p:cond delay="indefinite"/>
                      </p:stCondLst>
                      <p:childTnLst>
                        <p:par>
                          <p:cTn id="13210" fill="hold">
                            <p:stCondLst>
                              <p:cond delay="0"/>
                            </p:stCondLst>
                            <p:childTnLst>
                              <p:par>
                                <p:cTn id="132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13" dur="500"/>
                                        <p:tgtEl>
                                          <p:spTgt spid="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16" dur="500"/>
                                        <p:tgtEl>
                                          <p:spTgt spid="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19" dur="500"/>
                                        <p:tgtEl>
                                          <p:spTgt spid="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22" dur="500"/>
                                        <p:tgtEl>
                                          <p:spTgt spid="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25" dur="500"/>
                                        <p:tgtEl>
                                          <p:spTgt spid="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27" dur="500"/>
                                        <p:tgtEl>
                                          <p:spTgt spid="4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30" dur="500"/>
                                        <p:tgtEl>
                                          <p:spTgt spid="4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33" dur="500"/>
                                        <p:tgtEl>
                                          <p:spTgt spid="4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36" dur="500"/>
                                        <p:tgtEl>
                                          <p:spTgt spid="4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39" dur="500"/>
                                        <p:tgtEl>
                                          <p:spTgt spid="4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41" fill="hold">
                      <p:stCondLst>
                        <p:cond delay="indefinite"/>
                      </p:stCondLst>
                      <p:childTnLst>
                        <p:par>
                          <p:cTn id="13242" fill="hold">
                            <p:stCondLst>
                              <p:cond delay="0"/>
                            </p:stCondLst>
                            <p:childTnLst>
                              <p:par>
                                <p:cTn id="132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45" dur="500"/>
                                        <p:tgtEl>
                                          <p:spTgt spid="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48" dur="500"/>
                                        <p:tgtEl>
                                          <p:spTgt spid="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51" dur="500"/>
                                        <p:tgtEl>
                                          <p:spTgt spid="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54" dur="500"/>
                                        <p:tgtEl>
                                          <p:spTgt spid="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57" dur="500"/>
                                        <p:tgtEl>
                                          <p:spTgt spid="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59" dur="500"/>
                                        <p:tgtEl>
                                          <p:spTgt spid="4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62" dur="500"/>
                                        <p:tgtEl>
                                          <p:spTgt spid="4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65" dur="500"/>
                                        <p:tgtEl>
                                          <p:spTgt spid="4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68" dur="500"/>
                                        <p:tgtEl>
                                          <p:spTgt spid="4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71" dur="500"/>
                                        <p:tgtEl>
                                          <p:spTgt spid="4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NÂNG CAO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(Left-value và Right-value)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34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3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Left-value là các biểu thức bên trái phép gán </a:t>
            </a:r>
            <a:r>
              <a:rPr b="0" lang="en-US" sz="3200" spc="-1" strike="noStrike">
                <a:solidFill>
                  <a:srgbClr val="c00000"/>
                </a:solidFill>
                <a:latin typeface="Times New Roman"/>
              </a:rPr>
              <a:t>“=”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. Ví dụ: biến đơn, biến con trỏ, biến cấu trúc (truy xuất bằng </a:t>
            </a:r>
            <a:r>
              <a:rPr b="0" lang="en-US" sz="3200" spc="-1" strike="noStrike">
                <a:solidFill>
                  <a:srgbClr val="c00000"/>
                </a:solidFill>
                <a:latin typeface="Times New Roman"/>
              </a:rPr>
              <a:t>‘.’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và </a:t>
            </a:r>
            <a:r>
              <a:rPr b="0" lang="en-US" sz="3200" spc="-1" strike="noStrike">
                <a:solidFill>
                  <a:srgbClr val="c00000"/>
                </a:solidFill>
                <a:latin typeface="Times New Roman"/>
              </a:rPr>
              <a:t>‘-&gt;’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), biến phần tử mảng (truy xuất bằng </a:t>
            </a:r>
            <a:r>
              <a:rPr b="0" lang="en-US" sz="3200" spc="-1" strike="noStrike">
                <a:solidFill>
                  <a:srgbClr val="c00000"/>
                </a:solidFill>
                <a:latin typeface="Times New Roman"/>
              </a:rPr>
              <a:t>‘[]’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), biến con trỏ kết hợp toán tử </a:t>
            </a:r>
            <a:r>
              <a:rPr b="0" lang="en-US" sz="3200" spc="-1" strike="noStrike">
                <a:solidFill>
                  <a:srgbClr val="c00000"/>
                </a:solidFill>
                <a:latin typeface="Times New Roman"/>
              </a:rPr>
              <a:t>‘*’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Giá trị trả về của hàm cũng có thể đóng vai biểu thức trái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Giá trị trả về có kiểu tham chiếu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Giá trị trả về có kiểu con trỏ thường / cấu trúc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Right-value là các biểu thức bên phải của phép gán </a:t>
            </a:r>
            <a:r>
              <a:rPr b="0" lang="en-US" sz="3200" spc="-1" strike="noStrike">
                <a:solidFill>
                  <a:srgbClr val="c00000"/>
                </a:solidFill>
                <a:latin typeface="Times New Roman"/>
              </a:rPr>
              <a:t>“=”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. Mọi biểu thức trái đều có thể đóng vai biểu thức phải, ngược lại thì chưa chắc. Ví dụ biểu thức </a:t>
            </a:r>
            <a:r>
              <a:rPr b="0" lang="en-US" sz="3200" spc="-1" strike="noStrike">
                <a:solidFill>
                  <a:srgbClr val="c00000"/>
                </a:solidFill>
                <a:latin typeface="Times New Roman"/>
              </a:rPr>
              <a:t>“&amp;x”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chỉ là rValue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3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C1D292A1-8CB2-494F-A164-56A7E189CB2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(KỸ THUẬT KHỞI GÁN)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3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(cần dùng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pragma pack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(1))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offset;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union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long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cw;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unsigned 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cb[4];};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}HeadStruct;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Vers[1];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Point* Vers;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PolygonP;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1D02495-2E53-49AA-9C20-3AA7C6F0AA8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0" name="Line 4"/>
          <p:cNvSpPr/>
          <p:nvPr/>
        </p:nvSpPr>
        <p:spPr>
          <a:xfrm>
            <a:off x="4008600" y="3886200"/>
            <a:ext cx="0" cy="292608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5"/>
          <p:cNvSpPr/>
          <p:nvPr/>
        </p:nvSpPr>
        <p:spPr>
          <a:xfrm>
            <a:off x="4008600" y="3886200"/>
            <a:ext cx="5120640" cy="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6"/>
          <p:cNvSpPr/>
          <p:nvPr/>
        </p:nvSpPr>
        <p:spPr>
          <a:xfrm>
            <a:off x="3942360" y="4354920"/>
            <a:ext cx="202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HeadStruct h = {1};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6629400" y="4301280"/>
            <a:ext cx="228240" cy="456840"/>
          </a:xfrm>
          <a:prstGeom prst="rect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4" name="CustomShape 8"/>
          <p:cNvSpPr/>
          <p:nvPr/>
        </p:nvSpPr>
        <p:spPr>
          <a:xfrm>
            <a:off x="6858000" y="430128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5" name="CustomShape 9"/>
          <p:cNvSpPr/>
          <p:nvPr/>
        </p:nvSpPr>
        <p:spPr>
          <a:xfrm>
            <a:off x="7086600" y="430128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6" name="CustomShape 10"/>
          <p:cNvSpPr/>
          <p:nvPr/>
        </p:nvSpPr>
        <p:spPr>
          <a:xfrm>
            <a:off x="7315200" y="430128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7" name="CustomShape 11"/>
          <p:cNvSpPr/>
          <p:nvPr/>
        </p:nvSpPr>
        <p:spPr>
          <a:xfrm>
            <a:off x="6319440" y="4038480"/>
            <a:ext cx="85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mes New Roman"/>
              </a:rPr>
              <a:t>&lt;61ff17&gt;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8" name="CustomShape 12"/>
          <p:cNvSpPr/>
          <p:nvPr/>
        </p:nvSpPr>
        <p:spPr>
          <a:xfrm>
            <a:off x="7543800" y="4301280"/>
            <a:ext cx="228240" cy="456840"/>
          </a:xfrm>
          <a:prstGeom prst="rect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9" name="CustomShape 13"/>
          <p:cNvSpPr/>
          <p:nvPr/>
        </p:nvSpPr>
        <p:spPr>
          <a:xfrm>
            <a:off x="7772400" y="430128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" name="CustomShape 14"/>
          <p:cNvSpPr/>
          <p:nvPr/>
        </p:nvSpPr>
        <p:spPr>
          <a:xfrm>
            <a:off x="8001000" y="430128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1" name="CustomShape 15"/>
          <p:cNvSpPr/>
          <p:nvPr/>
        </p:nvSpPr>
        <p:spPr>
          <a:xfrm>
            <a:off x="8229600" y="4301280"/>
            <a:ext cx="228240" cy="4568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" name="CustomShape 16"/>
          <p:cNvSpPr/>
          <p:nvPr/>
        </p:nvSpPr>
        <p:spPr>
          <a:xfrm>
            <a:off x="7233840" y="4038480"/>
            <a:ext cx="85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&lt;61ff1b&gt;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3" name="CustomShape 17"/>
          <p:cNvSpPr/>
          <p:nvPr/>
        </p:nvSpPr>
        <p:spPr>
          <a:xfrm>
            <a:off x="8449920" y="4301280"/>
            <a:ext cx="228240" cy="456840"/>
          </a:xfrm>
          <a:prstGeom prst="rect">
            <a:avLst/>
          </a:prstGeom>
          <a:solidFill>
            <a:srgbClr val="7030a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4" name="CustomShape 18"/>
          <p:cNvSpPr/>
          <p:nvPr/>
        </p:nvSpPr>
        <p:spPr>
          <a:xfrm>
            <a:off x="8155080" y="4038480"/>
            <a:ext cx="82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Times New Roman"/>
              </a:rPr>
              <a:t>&lt;61ff1f&gt;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5" name="CustomShape 19"/>
          <p:cNvSpPr/>
          <p:nvPr/>
        </p:nvSpPr>
        <p:spPr>
          <a:xfrm>
            <a:off x="6812280" y="4870440"/>
            <a:ext cx="5817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h.offset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6" name="CustomShape 20"/>
          <p:cNvSpPr/>
          <p:nvPr/>
        </p:nvSpPr>
        <p:spPr>
          <a:xfrm>
            <a:off x="8377200" y="4889160"/>
            <a:ext cx="440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h.mb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7" name="CustomShape 21"/>
          <p:cNvSpPr/>
          <p:nvPr/>
        </p:nvSpPr>
        <p:spPr>
          <a:xfrm rot="5400000">
            <a:off x="6995520" y="4392720"/>
            <a:ext cx="182520" cy="914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2"/>
          <p:cNvSpPr/>
          <p:nvPr/>
        </p:nvSpPr>
        <p:spPr>
          <a:xfrm rot="5400000">
            <a:off x="8480520" y="4748760"/>
            <a:ext cx="182520" cy="2282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23"/>
          <p:cNvSpPr/>
          <p:nvPr/>
        </p:nvSpPr>
        <p:spPr>
          <a:xfrm>
            <a:off x="6652800" y="4371120"/>
            <a:ext cx="2095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  0   0   0   </a:t>
            </a: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   0   0   0   </a:t>
            </a: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60" name="Group 24"/>
          <p:cNvGrpSpPr/>
          <p:nvPr/>
        </p:nvGrpSpPr>
        <p:grpSpPr>
          <a:xfrm>
            <a:off x="8089920" y="3470760"/>
            <a:ext cx="838440" cy="466200"/>
            <a:chOff x="8089920" y="3470760"/>
            <a:chExt cx="838440" cy="466200"/>
          </a:xfrm>
        </p:grpSpPr>
        <p:sp>
          <p:nvSpPr>
            <p:cNvPr id="261" name="CustomShape 25"/>
            <p:cNvSpPr/>
            <p:nvPr/>
          </p:nvSpPr>
          <p:spPr>
            <a:xfrm>
              <a:off x="8346960" y="3470760"/>
              <a:ext cx="581400" cy="307440"/>
            </a:xfrm>
            <a:prstGeom prst="rect">
              <a:avLst/>
            </a:prstGeom>
            <a:ln>
              <a:prstDash val="sysDash"/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62" name="CustomShape 26"/>
            <p:cNvSpPr/>
            <p:nvPr/>
          </p:nvSpPr>
          <p:spPr>
            <a:xfrm>
              <a:off x="8295840" y="3581640"/>
              <a:ext cx="28944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Times New Roman"/>
                </a:rPr>
                <a:t>cb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63" name="CustomShape 27"/>
            <p:cNvSpPr/>
            <p:nvPr/>
          </p:nvSpPr>
          <p:spPr>
            <a:xfrm>
              <a:off x="8089920" y="3603960"/>
              <a:ext cx="561240" cy="3330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4" name="CustomShape 28"/>
          <p:cNvSpPr/>
          <p:nvPr/>
        </p:nvSpPr>
        <p:spPr>
          <a:xfrm>
            <a:off x="8193960" y="3223080"/>
            <a:ext cx="871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" name="CustomShape 29"/>
          <p:cNvSpPr/>
          <p:nvPr/>
        </p:nvSpPr>
        <p:spPr>
          <a:xfrm>
            <a:off x="8311680" y="3430080"/>
            <a:ext cx="6840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Times New Roman"/>
              </a:rPr>
              <a:t>&lt;61ff1b&gt;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66" name="CustomShape 30"/>
          <p:cNvSpPr/>
          <p:nvPr/>
        </p:nvSpPr>
        <p:spPr>
          <a:xfrm flipV="1" rot="10800000">
            <a:off x="8294040" y="4038480"/>
            <a:ext cx="630720" cy="4773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31"/>
          <p:cNvSpPr/>
          <p:nvPr/>
        </p:nvSpPr>
        <p:spPr>
          <a:xfrm>
            <a:off x="3943440" y="5269320"/>
            <a:ext cx="199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PolygonP pg = {0};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32"/>
          <p:cNvSpPr/>
          <p:nvPr/>
        </p:nvSpPr>
        <p:spPr>
          <a:xfrm>
            <a:off x="6634440" y="5267160"/>
            <a:ext cx="228240" cy="273960"/>
          </a:xfrm>
          <a:prstGeom prst="rect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9" name="CustomShape 33"/>
          <p:cNvSpPr/>
          <p:nvPr/>
        </p:nvSpPr>
        <p:spPr>
          <a:xfrm>
            <a:off x="6863040" y="5267160"/>
            <a:ext cx="228240" cy="27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0" name="CustomShape 34"/>
          <p:cNvSpPr/>
          <p:nvPr/>
        </p:nvSpPr>
        <p:spPr>
          <a:xfrm>
            <a:off x="6465600" y="50000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mes New Roman"/>
              </a:rPr>
              <a:t>&lt;10&gt;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1" name="CustomShape 35"/>
          <p:cNvSpPr/>
          <p:nvPr/>
        </p:nvSpPr>
        <p:spPr>
          <a:xfrm>
            <a:off x="7094880" y="5267160"/>
            <a:ext cx="228240" cy="273960"/>
          </a:xfrm>
          <a:prstGeom prst="rect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2" name="CustomShape 36"/>
          <p:cNvSpPr/>
          <p:nvPr/>
        </p:nvSpPr>
        <p:spPr>
          <a:xfrm>
            <a:off x="7323480" y="5267160"/>
            <a:ext cx="228240" cy="27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3" name="CustomShape 37"/>
          <p:cNvSpPr/>
          <p:nvPr/>
        </p:nvSpPr>
        <p:spPr>
          <a:xfrm>
            <a:off x="7552080" y="5267160"/>
            <a:ext cx="228240" cy="27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4" name="CustomShape 38"/>
          <p:cNvSpPr/>
          <p:nvPr/>
        </p:nvSpPr>
        <p:spPr>
          <a:xfrm>
            <a:off x="7780680" y="5267160"/>
            <a:ext cx="228240" cy="27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75" name="CustomShape 39"/>
          <p:cNvSpPr/>
          <p:nvPr/>
        </p:nvSpPr>
        <p:spPr>
          <a:xfrm>
            <a:off x="6936120" y="50000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CustomShape 40"/>
          <p:cNvSpPr/>
          <p:nvPr/>
        </p:nvSpPr>
        <p:spPr>
          <a:xfrm>
            <a:off x="6575400" y="5666400"/>
            <a:ext cx="6519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pg.nVers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77" name="CustomShape 41"/>
          <p:cNvSpPr/>
          <p:nvPr/>
        </p:nvSpPr>
        <p:spPr>
          <a:xfrm rot="5400000">
            <a:off x="6766920" y="5417640"/>
            <a:ext cx="182520" cy="4568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42"/>
          <p:cNvSpPr/>
          <p:nvPr/>
        </p:nvSpPr>
        <p:spPr>
          <a:xfrm>
            <a:off x="6632640" y="5254560"/>
            <a:ext cx="1427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  0   0   0   0    0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9" name="CustomShape 43"/>
          <p:cNvSpPr/>
          <p:nvPr/>
        </p:nvSpPr>
        <p:spPr>
          <a:xfrm rot="5400000">
            <a:off x="7452720" y="5191920"/>
            <a:ext cx="182520" cy="914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4"/>
          <p:cNvSpPr/>
          <p:nvPr/>
        </p:nvSpPr>
        <p:spPr>
          <a:xfrm>
            <a:off x="7272000" y="5663160"/>
            <a:ext cx="5850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pg.Vers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81" name="CustomShape 45"/>
          <p:cNvSpPr/>
          <p:nvPr/>
        </p:nvSpPr>
        <p:spPr>
          <a:xfrm>
            <a:off x="3942720" y="6041160"/>
            <a:ext cx="255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Polygon pg = {1, {2, 3}};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46"/>
          <p:cNvSpPr/>
          <p:nvPr/>
        </p:nvSpPr>
        <p:spPr>
          <a:xfrm>
            <a:off x="6638040" y="6144480"/>
            <a:ext cx="228240" cy="273960"/>
          </a:xfrm>
          <a:prstGeom prst="rect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3" name="CustomShape 47"/>
          <p:cNvSpPr/>
          <p:nvPr/>
        </p:nvSpPr>
        <p:spPr>
          <a:xfrm>
            <a:off x="6866640" y="6144480"/>
            <a:ext cx="228240" cy="27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4" name="CustomShape 48"/>
          <p:cNvSpPr/>
          <p:nvPr/>
        </p:nvSpPr>
        <p:spPr>
          <a:xfrm>
            <a:off x="6469200" y="5877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mes New Roman"/>
              </a:rPr>
              <a:t>&lt;10&gt;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5" name="CustomShape 49"/>
          <p:cNvSpPr/>
          <p:nvPr/>
        </p:nvSpPr>
        <p:spPr>
          <a:xfrm>
            <a:off x="7098480" y="6144480"/>
            <a:ext cx="228240" cy="273960"/>
          </a:xfrm>
          <a:prstGeom prst="rect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6" name="CustomShape 50"/>
          <p:cNvSpPr/>
          <p:nvPr/>
        </p:nvSpPr>
        <p:spPr>
          <a:xfrm>
            <a:off x="7327080" y="6144480"/>
            <a:ext cx="228240" cy="27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7" name="CustomShape 51"/>
          <p:cNvSpPr/>
          <p:nvPr/>
        </p:nvSpPr>
        <p:spPr>
          <a:xfrm>
            <a:off x="7555680" y="6144480"/>
            <a:ext cx="228240" cy="27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8" name="CustomShape 52"/>
          <p:cNvSpPr/>
          <p:nvPr/>
        </p:nvSpPr>
        <p:spPr>
          <a:xfrm>
            <a:off x="7784280" y="6144480"/>
            <a:ext cx="228240" cy="27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89" name="CustomShape 53"/>
          <p:cNvSpPr/>
          <p:nvPr/>
        </p:nvSpPr>
        <p:spPr>
          <a:xfrm>
            <a:off x="6939720" y="5877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0" name="CustomShape 54"/>
          <p:cNvSpPr/>
          <p:nvPr/>
        </p:nvSpPr>
        <p:spPr>
          <a:xfrm>
            <a:off x="6579000" y="6543720"/>
            <a:ext cx="6519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pg.nVers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1" name="CustomShape 55"/>
          <p:cNvSpPr/>
          <p:nvPr/>
        </p:nvSpPr>
        <p:spPr>
          <a:xfrm rot="5400000">
            <a:off x="6770520" y="6294600"/>
            <a:ext cx="182520" cy="4568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56"/>
          <p:cNvSpPr/>
          <p:nvPr/>
        </p:nvSpPr>
        <p:spPr>
          <a:xfrm rot="5400000">
            <a:off x="7462440" y="6069240"/>
            <a:ext cx="182520" cy="914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57"/>
          <p:cNvSpPr/>
          <p:nvPr/>
        </p:nvSpPr>
        <p:spPr>
          <a:xfrm>
            <a:off x="7173360" y="6540120"/>
            <a:ext cx="8409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pg.Vers[0].x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294" name="Group 58"/>
          <p:cNvGrpSpPr/>
          <p:nvPr/>
        </p:nvGrpSpPr>
        <p:grpSpPr>
          <a:xfrm>
            <a:off x="8242200" y="5550840"/>
            <a:ext cx="838440" cy="465840"/>
            <a:chOff x="8242200" y="5550840"/>
            <a:chExt cx="838440" cy="465840"/>
          </a:xfrm>
        </p:grpSpPr>
        <p:sp>
          <p:nvSpPr>
            <p:cNvPr id="295" name="CustomShape 59"/>
            <p:cNvSpPr/>
            <p:nvPr/>
          </p:nvSpPr>
          <p:spPr>
            <a:xfrm>
              <a:off x="8499240" y="5550840"/>
              <a:ext cx="581400" cy="307440"/>
            </a:xfrm>
            <a:prstGeom prst="rect">
              <a:avLst/>
            </a:prstGeom>
            <a:ln>
              <a:prstDash val="sysDash"/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96" name="CustomShape 60"/>
            <p:cNvSpPr/>
            <p:nvPr/>
          </p:nvSpPr>
          <p:spPr>
            <a:xfrm>
              <a:off x="8436240" y="5661360"/>
              <a:ext cx="3837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Times New Roman"/>
                </a:rPr>
                <a:t>Vers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97" name="CustomShape 61"/>
            <p:cNvSpPr/>
            <p:nvPr/>
          </p:nvSpPr>
          <p:spPr>
            <a:xfrm>
              <a:off x="8242200" y="5683680"/>
              <a:ext cx="561240" cy="3330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8" name="CustomShape 62"/>
          <p:cNvSpPr/>
          <p:nvPr/>
        </p:nvSpPr>
        <p:spPr>
          <a:xfrm>
            <a:off x="8461440" y="5334120"/>
            <a:ext cx="6948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&lt;hidden&gt;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9" name="CustomShape 63"/>
          <p:cNvSpPr/>
          <p:nvPr/>
        </p:nvSpPr>
        <p:spPr>
          <a:xfrm>
            <a:off x="8613000" y="55623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Times New Roman"/>
              </a:rPr>
              <a:t>&lt;12&gt;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00" name="CustomShape 64"/>
          <p:cNvSpPr/>
          <p:nvPr/>
        </p:nvSpPr>
        <p:spPr>
          <a:xfrm flipV="1" rot="10800000">
            <a:off x="8426880" y="6030360"/>
            <a:ext cx="922680" cy="2538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5"/>
          <p:cNvSpPr/>
          <p:nvPr/>
        </p:nvSpPr>
        <p:spPr>
          <a:xfrm>
            <a:off x="8019000" y="6150960"/>
            <a:ext cx="228240" cy="273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2" name="CustomShape 66"/>
          <p:cNvSpPr/>
          <p:nvPr/>
        </p:nvSpPr>
        <p:spPr>
          <a:xfrm>
            <a:off x="8247600" y="6150960"/>
            <a:ext cx="228240" cy="27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3" name="CustomShape 67"/>
          <p:cNvSpPr/>
          <p:nvPr/>
        </p:nvSpPr>
        <p:spPr>
          <a:xfrm>
            <a:off x="8476200" y="6150960"/>
            <a:ext cx="228240" cy="27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4" name="CustomShape 68"/>
          <p:cNvSpPr/>
          <p:nvPr/>
        </p:nvSpPr>
        <p:spPr>
          <a:xfrm>
            <a:off x="8704800" y="6150960"/>
            <a:ext cx="228240" cy="27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5" name="CustomShape 69"/>
          <p:cNvSpPr/>
          <p:nvPr/>
        </p:nvSpPr>
        <p:spPr>
          <a:xfrm>
            <a:off x="6640200" y="6131520"/>
            <a:ext cx="2317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  0   2   0   0    0   3   0   0   0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6" name="CustomShape 70"/>
          <p:cNvSpPr/>
          <p:nvPr/>
        </p:nvSpPr>
        <p:spPr>
          <a:xfrm>
            <a:off x="8061840" y="6543360"/>
            <a:ext cx="8409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pg.Vers[0].y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07" name="CustomShape 71"/>
          <p:cNvSpPr/>
          <p:nvPr/>
        </p:nvSpPr>
        <p:spPr>
          <a:xfrm rot="5400000">
            <a:off x="8386560" y="6064200"/>
            <a:ext cx="182520" cy="914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NÂNG CAO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(Left-value và Right-value)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3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1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Giá trị trả về kiểu tham chiếu / con trỏ cơ sở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&amp; maxRef(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&amp; tx,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&amp; ty){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(tx &gt; ty)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tx;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ty;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minPtr(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px,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py){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(*px &gt; *py)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py;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px;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 = 99, y = 88;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maxRef(x, y) = 9988;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cout &lt;&lt; x;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x = 9988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*(minPtr(&amp;x, &amp;y)) = 7766;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cout &lt;&lt; y;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 y = 7766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3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CE0BC7A-E75F-4A90-8A34-CB6E700C9F93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NÂNG CAO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(Left-value và Right-value)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40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Giá trị trả về có kiểu con trỏ cấu trúc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 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Point P = {16, 10}, Q = {-8, 25};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Point* PointMinX(Point* A, Point* B){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(A-&gt;x &gt; B-&gt;x)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PointMinX(&amp;P, &amp;Q)-&gt;x /= 2;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//Q.x = -4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*PointMinX(&amp;P, &amp;Q) = P;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//Giá trị Q và P như nhau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4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FECCB5AB-8ED1-4D2A-A474-BD7E9215D908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DỮ LIỆU CÓ CẤU TRÚC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2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với PolygonP (cách 1)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long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x, y;} Point;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typedef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nVers; Point* Vers;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PolygonP;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Point P[] = {{0, 0}, {1, 0}, {1, 1}, {0, 1}};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PolygonP* A = 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PgAllocA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(4);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PolygonP* PgAllocA(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(n &lt; 0)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szHead =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+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(Point*);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PolygonP* pg = (PolygonP*)calloc(szHead, 1);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(pg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pg-&gt;nVers = n;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pg-&gt;Vers = (Point*)calloc(n,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(Point));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(pg-&gt;Vers == NULL){ free(pg); pg = NULL; 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pg;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0025FE92-64A4-4EA2-B31F-4BEAF360D95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5558400" y="16354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6078240" y="17290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3" name="CustomShape 6"/>
          <p:cNvSpPr/>
          <p:nvPr/>
        </p:nvSpPr>
        <p:spPr>
          <a:xfrm>
            <a:off x="7970040" y="2057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8470440" y="2155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5" name="CustomShape 8"/>
          <p:cNvSpPr/>
          <p:nvPr/>
        </p:nvSpPr>
        <p:spPr>
          <a:xfrm rot="10800000">
            <a:off x="7684560" y="2277720"/>
            <a:ext cx="293040" cy="2325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9"/>
          <p:cNvSpPr/>
          <p:nvPr/>
        </p:nvSpPr>
        <p:spPr>
          <a:xfrm>
            <a:off x="8481600" y="22896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7" name="CustomShape 10"/>
          <p:cNvSpPr/>
          <p:nvPr/>
        </p:nvSpPr>
        <p:spPr>
          <a:xfrm>
            <a:off x="8481600" y="2432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8" name="CustomShape 11"/>
          <p:cNvSpPr/>
          <p:nvPr/>
        </p:nvSpPr>
        <p:spPr>
          <a:xfrm>
            <a:off x="8475840" y="2567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9" name="CustomShape 12"/>
          <p:cNvSpPr/>
          <p:nvPr/>
        </p:nvSpPr>
        <p:spPr>
          <a:xfrm>
            <a:off x="8475840" y="2696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0" name="CustomShape 13"/>
          <p:cNvSpPr/>
          <p:nvPr/>
        </p:nvSpPr>
        <p:spPr>
          <a:xfrm>
            <a:off x="8475840" y="2831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1" name="CustomShape 14"/>
          <p:cNvSpPr/>
          <p:nvPr/>
        </p:nvSpPr>
        <p:spPr>
          <a:xfrm>
            <a:off x="8572680" y="20955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2" name="CustomShape 15"/>
          <p:cNvSpPr/>
          <p:nvPr/>
        </p:nvSpPr>
        <p:spPr>
          <a:xfrm>
            <a:off x="7979400" y="23562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3" name="CustomShape 16"/>
          <p:cNvSpPr/>
          <p:nvPr/>
        </p:nvSpPr>
        <p:spPr>
          <a:xfrm>
            <a:off x="6940080" y="2057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4" name="CustomShape 17"/>
          <p:cNvSpPr/>
          <p:nvPr/>
        </p:nvSpPr>
        <p:spPr>
          <a:xfrm>
            <a:off x="6934320" y="2186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5" name="CustomShape 18"/>
          <p:cNvSpPr/>
          <p:nvPr/>
        </p:nvSpPr>
        <p:spPr>
          <a:xfrm>
            <a:off x="6934320" y="2315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6" name="CustomShape 19"/>
          <p:cNvSpPr/>
          <p:nvPr/>
        </p:nvSpPr>
        <p:spPr>
          <a:xfrm>
            <a:off x="6934320" y="2444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7" name="CustomShape 20"/>
          <p:cNvSpPr/>
          <p:nvPr/>
        </p:nvSpPr>
        <p:spPr>
          <a:xfrm>
            <a:off x="6934320" y="2579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8" name="CustomShape 21"/>
          <p:cNvSpPr/>
          <p:nvPr/>
        </p:nvSpPr>
        <p:spPr>
          <a:xfrm>
            <a:off x="6940080" y="27198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9" name="CustomShape 22"/>
          <p:cNvSpPr/>
          <p:nvPr/>
        </p:nvSpPr>
        <p:spPr>
          <a:xfrm>
            <a:off x="6940080" y="2860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0" name="CustomShape 23"/>
          <p:cNvSpPr/>
          <p:nvPr/>
        </p:nvSpPr>
        <p:spPr>
          <a:xfrm>
            <a:off x="6940080" y="30009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1" name="CustomShape 24"/>
          <p:cNvSpPr/>
          <p:nvPr/>
        </p:nvSpPr>
        <p:spPr>
          <a:xfrm>
            <a:off x="6934320" y="3145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2" name="CustomShape 25"/>
          <p:cNvSpPr/>
          <p:nvPr/>
        </p:nvSpPr>
        <p:spPr>
          <a:xfrm>
            <a:off x="6940080" y="3282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3" name="CustomShape 26"/>
          <p:cNvSpPr/>
          <p:nvPr/>
        </p:nvSpPr>
        <p:spPr>
          <a:xfrm>
            <a:off x="6940080" y="34232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4" name="CustomShape 27"/>
          <p:cNvSpPr/>
          <p:nvPr/>
        </p:nvSpPr>
        <p:spPr>
          <a:xfrm>
            <a:off x="6940080" y="3557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5" name="CustomShape 28"/>
          <p:cNvSpPr/>
          <p:nvPr/>
        </p:nvSpPr>
        <p:spPr>
          <a:xfrm>
            <a:off x="6934320" y="3692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6" name="CustomShape 29"/>
          <p:cNvSpPr/>
          <p:nvPr/>
        </p:nvSpPr>
        <p:spPr>
          <a:xfrm>
            <a:off x="6940080" y="38368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7" name="CustomShape 30"/>
          <p:cNvSpPr/>
          <p:nvPr/>
        </p:nvSpPr>
        <p:spPr>
          <a:xfrm>
            <a:off x="6940080" y="39682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8" name="CustomShape 31"/>
          <p:cNvSpPr/>
          <p:nvPr/>
        </p:nvSpPr>
        <p:spPr>
          <a:xfrm>
            <a:off x="6940080" y="4097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9" name="CustomShape 32"/>
          <p:cNvSpPr/>
          <p:nvPr/>
        </p:nvSpPr>
        <p:spPr>
          <a:xfrm>
            <a:off x="7358040" y="19695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0" name="CustomShape 33"/>
          <p:cNvSpPr/>
          <p:nvPr/>
        </p:nvSpPr>
        <p:spPr>
          <a:xfrm>
            <a:off x="7350480" y="3044880"/>
            <a:ext cx="655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&lt;108&gt;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1" name="CustomShape 34"/>
          <p:cNvSpPr/>
          <p:nvPr/>
        </p:nvSpPr>
        <p:spPr>
          <a:xfrm>
            <a:off x="7370280" y="4158720"/>
            <a:ext cx="644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&lt;116&gt;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2" name="CustomShape 35"/>
          <p:cNvSpPr/>
          <p:nvPr/>
        </p:nvSpPr>
        <p:spPr>
          <a:xfrm>
            <a:off x="6934320" y="4227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3" name="CustomShape 36"/>
          <p:cNvSpPr/>
          <p:nvPr/>
        </p:nvSpPr>
        <p:spPr>
          <a:xfrm>
            <a:off x="6940080" y="4364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4" name="CustomShape 37"/>
          <p:cNvSpPr/>
          <p:nvPr/>
        </p:nvSpPr>
        <p:spPr>
          <a:xfrm>
            <a:off x="6940080" y="4505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5" name="CustomShape 38"/>
          <p:cNvSpPr/>
          <p:nvPr/>
        </p:nvSpPr>
        <p:spPr>
          <a:xfrm>
            <a:off x="6940080" y="4640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6" name="CustomShape 39"/>
          <p:cNvSpPr/>
          <p:nvPr/>
        </p:nvSpPr>
        <p:spPr>
          <a:xfrm>
            <a:off x="6934320" y="47746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7" name="CustomShape 40"/>
          <p:cNvSpPr/>
          <p:nvPr/>
        </p:nvSpPr>
        <p:spPr>
          <a:xfrm>
            <a:off x="6940080" y="49071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" name="CustomShape 41"/>
          <p:cNvSpPr/>
          <p:nvPr/>
        </p:nvSpPr>
        <p:spPr>
          <a:xfrm>
            <a:off x="6940080" y="5038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9" name="CustomShape 42"/>
          <p:cNvSpPr/>
          <p:nvPr/>
        </p:nvSpPr>
        <p:spPr>
          <a:xfrm>
            <a:off x="6940080" y="51793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0" name="CustomShape 43"/>
          <p:cNvSpPr/>
          <p:nvPr/>
        </p:nvSpPr>
        <p:spPr>
          <a:xfrm>
            <a:off x="7369920" y="52549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&lt;124&gt;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1" name="CustomShape 44"/>
          <p:cNvSpPr/>
          <p:nvPr/>
        </p:nvSpPr>
        <p:spPr>
          <a:xfrm rot="16200000">
            <a:off x="8417880" y="2531520"/>
            <a:ext cx="579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2" name="CustomShape 45"/>
          <p:cNvSpPr/>
          <p:nvPr/>
        </p:nvSpPr>
        <p:spPr>
          <a:xfrm flipH="1" rot="16200000">
            <a:off x="7814160" y="1620720"/>
            <a:ext cx="846720" cy="255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46"/>
          <p:cNvSpPr/>
          <p:nvPr/>
        </p:nvSpPr>
        <p:spPr>
          <a:xfrm>
            <a:off x="6072480" y="18579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4" name="CustomShape 47"/>
          <p:cNvSpPr/>
          <p:nvPr/>
        </p:nvSpPr>
        <p:spPr>
          <a:xfrm>
            <a:off x="6072480" y="19872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5" name="CustomShape 48"/>
          <p:cNvSpPr/>
          <p:nvPr/>
        </p:nvSpPr>
        <p:spPr>
          <a:xfrm>
            <a:off x="6072480" y="21160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6" name="CustomShape 49"/>
          <p:cNvSpPr/>
          <p:nvPr/>
        </p:nvSpPr>
        <p:spPr>
          <a:xfrm>
            <a:off x="6022080" y="2063520"/>
            <a:ext cx="27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" name="CustomShape 50"/>
          <p:cNvSpPr/>
          <p:nvPr/>
        </p:nvSpPr>
        <p:spPr>
          <a:xfrm rot="5400000">
            <a:off x="6035760" y="18072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8" name="CustomShape 51"/>
          <p:cNvSpPr/>
          <p:nvPr/>
        </p:nvSpPr>
        <p:spPr>
          <a:xfrm>
            <a:off x="6940080" y="531648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59" name="CustomShape 52"/>
          <p:cNvSpPr/>
          <p:nvPr/>
        </p:nvSpPr>
        <p:spPr>
          <a:xfrm>
            <a:off x="6934320" y="54536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0" name="CustomShape 53"/>
          <p:cNvSpPr/>
          <p:nvPr/>
        </p:nvSpPr>
        <p:spPr>
          <a:xfrm>
            <a:off x="6934320" y="559440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1" name="CustomShape 54"/>
          <p:cNvSpPr/>
          <p:nvPr/>
        </p:nvSpPr>
        <p:spPr>
          <a:xfrm>
            <a:off x="6934320" y="5729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2" name="CustomShape 55"/>
          <p:cNvSpPr/>
          <p:nvPr/>
        </p:nvSpPr>
        <p:spPr>
          <a:xfrm>
            <a:off x="6940080" y="58640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3" name="CustomShape 56"/>
          <p:cNvSpPr/>
          <p:nvPr/>
        </p:nvSpPr>
        <p:spPr>
          <a:xfrm>
            <a:off x="6934320" y="59965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4" name="CustomShape 57"/>
          <p:cNvSpPr/>
          <p:nvPr/>
        </p:nvSpPr>
        <p:spPr>
          <a:xfrm>
            <a:off x="6934320" y="61275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5" name="CustomShape 58"/>
          <p:cNvSpPr/>
          <p:nvPr/>
        </p:nvSpPr>
        <p:spPr>
          <a:xfrm>
            <a:off x="6934320" y="62564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6" name="CustomShape 59"/>
          <p:cNvSpPr/>
          <p:nvPr/>
        </p:nvSpPr>
        <p:spPr>
          <a:xfrm>
            <a:off x="8446320" y="99072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7" name="CustomShape 60"/>
          <p:cNvSpPr/>
          <p:nvPr/>
        </p:nvSpPr>
        <p:spPr>
          <a:xfrm>
            <a:off x="8452440" y="112536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8" name="CustomShape 61"/>
          <p:cNvSpPr/>
          <p:nvPr/>
        </p:nvSpPr>
        <p:spPr>
          <a:xfrm>
            <a:off x="8452440" y="12542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9" name="CustomShape 62"/>
          <p:cNvSpPr/>
          <p:nvPr/>
        </p:nvSpPr>
        <p:spPr>
          <a:xfrm>
            <a:off x="8452440" y="1389240"/>
            <a:ext cx="456840" cy="1368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0" name="CustomShape 63"/>
          <p:cNvSpPr/>
          <p:nvPr/>
        </p:nvSpPr>
        <p:spPr>
          <a:xfrm>
            <a:off x="8383680" y="1301400"/>
            <a:ext cx="3153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</a:rPr>
              <a:t>pg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1" name="CustomShape 64"/>
          <p:cNvSpPr/>
          <p:nvPr/>
        </p:nvSpPr>
        <p:spPr>
          <a:xfrm>
            <a:off x="7944120" y="902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2" name="CustomShape 65"/>
          <p:cNvSpPr/>
          <p:nvPr/>
        </p:nvSpPr>
        <p:spPr>
          <a:xfrm rot="16200000">
            <a:off x="8430480" y="1122480"/>
            <a:ext cx="503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3" name="CustomShape 66"/>
          <p:cNvSpPr/>
          <p:nvPr/>
        </p:nvSpPr>
        <p:spPr>
          <a:xfrm>
            <a:off x="6529680" y="1926720"/>
            <a:ext cx="1721160" cy="1303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3601</TotalTime>
  <Application>LibreOffice/6.3.2.2$Linux_X86_64 LibreOffice_project/98b30e735bda24bc04ab42594c85f7fd8be07b9c</Application>
  <Words>12750</Words>
  <Paragraphs>3282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Thinh Truong</dc:creator>
  <dc:description/>
  <dc:language>en-US</dc:language>
  <cp:lastModifiedBy>Thinh Truong</cp:lastModifiedBy>
  <dcterms:modified xsi:type="dcterms:W3CDTF">2020-05-19T05:15:47Z</dcterms:modified>
  <cp:revision>2144</cp:revision>
  <dc:subject/>
  <dc:title>GIỚI THIỆU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81</vt:i4>
  </property>
</Properties>
</file>