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ĂNG NGUYỄN HẢI" userId="80c30424-fb04-46ab-8263-2a7dc309560f" providerId="ADAL" clId="{223BC532-C36B-4E1C-87BD-B5625D9A4BDE}"/>
    <pc:docChg chg="modSld modShowInfo">
      <pc:chgData name="ĐĂNG NGUYỄN HẢI" userId="80c30424-fb04-46ab-8263-2a7dc309560f" providerId="ADAL" clId="{223BC532-C36B-4E1C-87BD-B5625D9A4BDE}" dt="2021-05-31T06:23:27.781" v="1" actId="2744"/>
      <pc:docMkLst>
        <pc:docMk/>
      </pc:docMkLst>
      <pc:sldChg chg="modSp mod">
        <pc:chgData name="ĐĂNG NGUYỄN HẢI" userId="80c30424-fb04-46ab-8263-2a7dc309560f" providerId="ADAL" clId="{223BC532-C36B-4E1C-87BD-B5625D9A4BDE}" dt="2021-05-31T06:17:55.139" v="0" actId="20577"/>
        <pc:sldMkLst>
          <pc:docMk/>
          <pc:sldMk cId="0" sldId="262"/>
        </pc:sldMkLst>
        <pc:spChg chg="mod">
          <ac:chgData name="ĐĂNG NGUYỄN HẢI" userId="80c30424-fb04-46ab-8263-2a7dc309560f" providerId="ADAL" clId="{223BC532-C36B-4E1C-87BD-B5625D9A4BDE}" dt="2021-05-31T06:17:55.139" v="0" actId="20577"/>
          <ac:spMkLst>
            <pc:docMk/>
            <pc:sldMk cId="0" sldId="262"/>
            <ac:spMk id="277" creationId="{00000000-0000-0000-0000-000000000000}"/>
          </ac:spMkLst>
        </pc:spChg>
      </pc:sldChg>
    </pc:docChg>
  </pc:docChgLst>
  <pc:docChgLst>
    <pc:chgData name="NGUYỄN HẢI ĐĂNG" userId="80c30424-fb04-46ab-8263-2a7dc309560f" providerId="ADAL" clId="{681BF7AE-7D97-4303-B4D7-EFD0198C8FC3}"/>
    <pc:docChg chg="modSld">
      <pc:chgData name="NGUYỄN HẢI ĐĂNG" userId="80c30424-fb04-46ab-8263-2a7dc309560f" providerId="ADAL" clId="{681BF7AE-7D97-4303-B4D7-EFD0198C8FC3}" dt="2021-06-28T02:45:38.358" v="0" actId="20577"/>
      <pc:docMkLst>
        <pc:docMk/>
      </pc:docMkLst>
      <pc:sldChg chg="modSp mod">
        <pc:chgData name="NGUYỄN HẢI ĐĂNG" userId="80c30424-fb04-46ab-8263-2a7dc309560f" providerId="ADAL" clId="{681BF7AE-7D97-4303-B4D7-EFD0198C8FC3}" dt="2021-06-28T02:45:38.358" v="0" actId="20577"/>
        <pc:sldMkLst>
          <pc:docMk/>
          <pc:sldMk cId="0" sldId="268"/>
        </pc:sldMkLst>
        <pc:graphicFrameChg chg="modGraphic">
          <ac:chgData name="NGUYỄN HẢI ĐĂNG" userId="80c30424-fb04-46ab-8263-2a7dc309560f" providerId="ADAL" clId="{681BF7AE-7D97-4303-B4D7-EFD0198C8FC3}" dt="2021-06-28T02:45:38.358" v="0" actId="20577"/>
          <ac:graphicFrameMkLst>
            <pc:docMk/>
            <pc:sldMk cId="0" sldId="268"/>
            <ac:graphicFrameMk id="499" creationId="{00000000-0000-0000-0000-000000000000}"/>
          </ac:graphicFrameMkLst>
        </pc:graphicFrameChg>
      </pc:sldChg>
    </pc:docChg>
  </pc:docChgLst>
  <pc:docChgLst>
    <pc:chgData name="NGUYỄN HẢI ĐĂNG" userId="80c30424-fb04-46ab-8263-2a7dc309560f" providerId="ADAL" clId="{223BC532-C36B-4E1C-87BD-B5625D9A4BDE}"/>
    <pc:docChg chg="custSel modSld">
      <pc:chgData name="NGUYỄN HẢI ĐĂNG" userId="80c30424-fb04-46ab-8263-2a7dc309560f" providerId="ADAL" clId="{223BC532-C36B-4E1C-87BD-B5625D9A4BDE}" dt="2021-06-07T01:22:34.757" v="53" actId="573"/>
      <pc:docMkLst>
        <pc:docMk/>
      </pc:docMkLst>
      <pc:sldChg chg="modSp mod">
        <pc:chgData name="NGUYỄN HẢI ĐĂNG" userId="80c30424-fb04-46ab-8263-2a7dc309560f" providerId="ADAL" clId="{223BC532-C36B-4E1C-87BD-B5625D9A4BDE}" dt="2021-05-31T08:27:31.153" v="6" actId="27636"/>
        <pc:sldMkLst>
          <pc:docMk/>
          <pc:sldMk cId="0" sldId="259"/>
        </pc:sldMkLst>
        <pc:spChg chg="mod">
          <ac:chgData name="NGUYỄN HẢI ĐĂNG" userId="80c30424-fb04-46ab-8263-2a7dc309560f" providerId="ADAL" clId="{223BC532-C36B-4E1C-87BD-B5625D9A4BDE}" dt="2021-05-31T08:27:31.148" v="5" actId="27636"/>
          <ac:spMkLst>
            <pc:docMk/>
            <pc:sldMk cId="0" sldId="259"/>
            <ac:spMk id="127" creationId="{00000000-0000-0000-0000-000000000000}"/>
          </ac:spMkLst>
        </pc:spChg>
        <pc:spChg chg="mod">
          <ac:chgData name="NGUYỄN HẢI ĐĂNG" userId="80c30424-fb04-46ab-8263-2a7dc309560f" providerId="ADAL" clId="{223BC532-C36B-4E1C-87BD-B5625D9A4BDE}" dt="2021-05-31T08:27:31.153" v="6" actId="27636"/>
          <ac:spMkLst>
            <pc:docMk/>
            <pc:sldMk cId="0" sldId="259"/>
            <ac:spMk id="128" creationId="{00000000-0000-0000-0000-000000000000}"/>
          </ac:spMkLst>
        </pc:spChg>
      </pc:sldChg>
      <pc:sldChg chg="modSp mod">
        <pc:chgData name="NGUYỄN HẢI ĐĂNG" userId="80c30424-fb04-46ab-8263-2a7dc309560f" providerId="ADAL" clId="{223BC532-C36B-4E1C-87BD-B5625D9A4BDE}" dt="2021-05-31T08:27:31.162" v="8" actId="27636"/>
        <pc:sldMkLst>
          <pc:docMk/>
          <pc:sldMk cId="0" sldId="260"/>
        </pc:sldMkLst>
        <pc:spChg chg="mod">
          <ac:chgData name="NGUYỄN HẢI ĐĂNG" userId="80c30424-fb04-46ab-8263-2a7dc309560f" providerId="ADAL" clId="{223BC532-C36B-4E1C-87BD-B5625D9A4BDE}" dt="2021-05-31T08:27:31.158" v="7" actId="27636"/>
          <ac:spMkLst>
            <pc:docMk/>
            <pc:sldMk cId="0" sldId="260"/>
            <ac:spMk id="148" creationId="{00000000-0000-0000-0000-000000000000}"/>
          </ac:spMkLst>
        </pc:spChg>
        <pc:spChg chg="mod">
          <ac:chgData name="NGUYỄN HẢI ĐĂNG" userId="80c30424-fb04-46ab-8263-2a7dc309560f" providerId="ADAL" clId="{223BC532-C36B-4E1C-87BD-B5625D9A4BDE}" dt="2021-05-31T08:27:31.162" v="8" actId="27636"/>
          <ac:spMkLst>
            <pc:docMk/>
            <pc:sldMk cId="0" sldId="260"/>
            <ac:spMk id="149" creationId="{00000000-0000-0000-0000-000000000000}"/>
          </ac:spMkLst>
        </pc:spChg>
      </pc:sldChg>
      <pc:sldChg chg="modSp mod">
        <pc:chgData name="NGUYỄN HẢI ĐĂNG" userId="80c30424-fb04-46ab-8263-2a7dc309560f" providerId="ADAL" clId="{223BC532-C36B-4E1C-87BD-B5625D9A4BDE}" dt="2021-05-31T08:27:31.167" v="9" actId="27636"/>
        <pc:sldMkLst>
          <pc:docMk/>
          <pc:sldMk cId="0" sldId="261"/>
        </pc:sldMkLst>
        <pc:spChg chg="mod">
          <ac:chgData name="NGUYỄN HẢI ĐĂNG" userId="80c30424-fb04-46ab-8263-2a7dc309560f" providerId="ADAL" clId="{223BC532-C36B-4E1C-87BD-B5625D9A4BDE}" dt="2021-05-31T08:27:31.167" v="9" actId="27636"/>
          <ac:spMkLst>
            <pc:docMk/>
            <pc:sldMk cId="0" sldId="261"/>
            <ac:spMk id="164" creationId="{00000000-0000-0000-0000-000000000000}"/>
          </ac:spMkLst>
        </pc:spChg>
      </pc:sldChg>
      <pc:sldChg chg="modSp mod">
        <pc:chgData name="NGUYỄN HẢI ĐĂNG" userId="80c30424-fb04-46ab-8263-2a7dc309560f" providerId="ADAL" clId="{223BC532-C36B-4E1C-87BD-B5625D9A4BDE}" dt="2021-05-31T08:27:31.174" v="10" actId="27636"/>
        <pc:sldMkLst>
          <pc:docMk/>
          <pc:sldMk cId="0" sldId="262"/>
        </pc:sldMkLst>
        <pc:spChg chg="mod">
          <ac:chgData name="NGUYỄN HẢI ĐĂNG" userId="80c30424-fb04-46ab-8263-2a7dc309560f" providerId="ADAL" clId="{223BC532-C36B-4E1C-87BD-B5625D9A4BDE}" dt="2021-05-31T08:27:31.174" v="10" actId="27636"/>
          <ac:spMkLst>
            <pc:docMk/>
            <pc:sldMk cId="0" sldId="262"/>
            <ac:spMk id="226" creationId="{00000000-0000-0000-0000-000000000000}"/>
          </ac:spMkLst>
        </pc:spChg>
      </pc:sldChg>
      <pc:sldChg chg="modSp mod">
        <pc:chgData name="NGUYỄN HẢI ĐĂNG" userId="80c30424-fb04-46ab-8263-2a7dc309560f" providerId="ADAL" clId="{223BC532-C36B-4E1C-87BD-B5625D9A4BDE}" dt="2021-06-07T01:22:34.757" v="53" actId="573"/>
        <pc:sldMkLst>
          <pc:docMk/>
          <pc:sldMk cId="0" sldId="265"/>
        </pc:sldMkLst>
        <pc:graphicFrameChg chg="mod modGraphic">
          <ac:chgData name="NGUYỄN HẢI ĐĂNG" userId="80c30424-fb04-46ab-8263-2a7dc309560f" providerId="ADAL" clId="{223BC532-C36B-4E1C-87BD-B5625D9A4BDE}" dt="2021-06-07T01:22:34.757" v="53" actId="573"/>
          <ac:graphicFrameMkLst>
            <pc:docMk/>
            <pc:sldMk cId="0" sldId="265"/>
            <ac:graphicFrameMk id="332" creationId="{00000000-0000-0000-0000-000000000000}"/>
          </ac:graphicFrameMkLst>
        </pc:graphicFrameChg>
      </pc:sldChg>
      <pc:sldChg chg="modSp">
        <pc:chgData name="NGUYỄN HẢI ĐĂNG" userId="80c30424-fb04-46ab-8263-2a7dc309560f" providerId="ADAL" clId="{223BC532-C36B-4E1C-87BD-B5625D9A4BDE}" dt="2021-05-31T08:28:50.976" v="26" actId="573"/>
        <pc:sldMkLst>
          <pc:docMk/>
          <pc:sldMk cId="0" sldId="266"/>
        </pc:sldMkLst>
        <pc:graphicFrameChg chg="mod">
          <ac:chgData name="NGUYỄN HẢI ĐĂNG" userId="80c30424-fb04-46ab-8263-2a7dc309560f" providerId="ADAL" clId="{223BC532-C36B-4E1C-87BD-B5625D9A4BDE}" dt="2021-05-31T08:28:50.976" v="26" actId="573"/>
          <ac:graphicFrameMkLst>
            <pc:docMk/>
            <pc:sldMk cId="0" sldId="266"/>
            <ac:graphicFrameMk id="395" creationId="{00000000-0000-0000-0000-000000000000}"/>
          </ac:graphicFrameMkLst>
        </pc:graphicFrameChg>
      </pc:sldChg>
      <pc:sldChg chg="modSp">
        <pc:chgData name="NGUYỄN HẢI ĐĂNG" userId="80c30424-fb04-46ab-8263-2a7dc309560f" providerId="ADAL" clId="{223BC532-C36B-4E1C-87BD-B5625D9A4BDE}" dt="2021-05-31T08:31:09.651" v="36" actId="573"/>
        <pc:sldMkLst>
          <pc:docMk/>
          <pc:sldMk cId="0" sldId="267"/>
        </pc:sldMkLst>
        <pc:graphicFrameChg chg="mod">
          <ac:chgData name="NGUYỄN HẢI ĐĂNG" userId="80c30424-fb04-46ab-8263-2a7dc309560f" providerId="ADAL" clId="{223BC532-C36B-4E1C-87BD-B5625D9A4BDE}" dt="2021-05-31T08:31:09.651" v="36" actId="573"/>
          <ac:graphicFrameMkLst>
            <pc:docMk/>
            <pc:sldMk cId="0" sldId="267"/>
            <ac:graphicFrameMk id="445" creationId="{00000000-0000-0000-0000-000000000000}"/>
          </ac:graphicFrameMkLst>
        </pc:graphicFrameChg>
      </pc:sldChg>
      <pc:sldChg chg="modSp">
        <pc:chgData name="NGUYỄN HẢI ĐĂNG" userId="80c30424-fb04-46ab-8263-2a7dc309560f" providerId="ADAL" clId="{223BC532-C36B-4E1C-87BD-B5625D9A4BDE}" dt="2021-05-31T08:34:03.944" v="43" actId="573"/>
        <pc:sldMkLst>
          <pc:docMk/>
          <pc:sldMk cId="0" sldId="268"/>
        </pc:sldMkLst>
        <pc:graphicFrameChg chg="mod">
          <ac:chgData name="NGUYỄN HẢI ĐĂNG" userId="80c30424-fb04-46ab-8263-2a7dc309560f" providerId="ADAL" clId="{223BC532-C36B-4E1C-87BD-B5625D9A4BDE}" dt="2021-05-31T08:34:03.944" v="43" actId="573"/>
          <ac:graphicFrameMkLst>
            <pc:docMk/>
            <pc:sldMk cId="0" sldId="268"/>
            <ac:graphicFrameMk id="499" creationId="{00000000-0000-0000-0000-000000000000}"/>
          </ac:graphicFrameMkLst>
        </pc:graphicFrameChg>
      </pc:sldChg>
      <pc:sldChg chg="modSp mod">
        <pc:chgData name="NGUYỄN HẢI ĐĂNG" userId="80c30424-fb04-46ab-8263-2a7dc309560f" providerId="ADAL" clId="{223BC532-C36B-4E1C-87BD-B5625D9A4BDE}" dt="2021-06-07T01:22:26.312" v="46" actId="27636"/>
        <pc:sldMkLst>
          <pc:docMk/>
          <pc:sldMk cId="0" sldId="282"/>
        </pc:sldMkLst>
        <pc:spChg chg="mod">
          <ac:chgData name="NGUYỄN HẢI ĐĂNG" userId="80c30424-fb04-46ab-8263-2a7dc309560f" providerId="ADAL" clId="{223BC532-C36B-4E1C-87BD-B5625D9A4BDE}" dt="2021-06-07T01:22:26.312" v="46" actId="27636"/>
          <ac:spMkLst>
            <pc:docMk/>
            <pc:sldMk cId="0" sldId="282"/>
            <ac:spMk id="1237" creationId="{00000000-0000-0000-0000-000000000000}"/>
          </ac:spMkLst>
        </pc:spChg>
      </pc:sldChg>
      <pc:sldChg chg="modSp mod">
        <pc:chgData name="NGUYỄN HẢI ĐĂNG" userId="80c30424-fb04-46ab-8263-2a7dc309560f" providerId="ADAL" clId="{223BC532-C36B-4E1C-87BD-B5625D9A4BDE}" dt="2021-05-31T08:27:31.093" v="2" actId="27636"/>
        <pc:sldMkLst>
          <pc:docMk/>
          <pc:sldMk cId="0" sldId="283"/>
        </pc:sldMkLst>
        <pc:spChg chg="mod">
          <ac:chgData name="NGUYỄN HẢI ĐĂNG" userId="80c30424-fb04-46ab-8263-2a7dc309560f" providerId="ADAL" clId="{223BC532-C36B-4E1C-87BD-B5625D9A4BDE}" dt="2021-05-31T08:27:31.093" v="2" actId="27636"/>
          <ac:spMkLst>
            <pc:docMk/>
            <pc:sldMk cId="0" sldId="283"/>
            <ac:spMk id="1333" creationId="{00000000-0000-0000-0000-000000000000}"/>
          </ac:spMkLst>
        </pc:spChg>
      </pc:sldChg>
      <pc:sldChg chg="modSp mod">
        <pc:chgData name="NGUYỄN HẢI ĐĂNG" userId="80c30424-fb04-46ab-8263-2a7dc309560f" providerId="ADAL" clId="{223BC532-C36B-4E1C-87BD-B5625D9A4BDE}" dt="2021-06-07T01:22:26.371" v="47" actId="27636"/>
        <pc:sldMkLst>
          <pc:docMk/>
          <pc:sldMk cId="0" sldId="285"/>
        </pc:sldMkLst>
        <pc:spChg chg="mod">
          <ac:chgData name="NGUYỄN HẢI ĐĂNG" userId="80c30424-fb04-46ab-8263-2a7dc309560f" providerId="ADAL" clId="{223BC532-C36B-4E1C-87BD-B5625D9A4BDE}" dt="2021-06-07T01:22:26.371" v="47" actId="27636"/>
          <ac:spMkLst>
            <pc:docMk/>
            <pc:sldMk cId="0" sldId="285"/>
            <ac:spMk id="1341" creationId="{00000000-0000-0000-0000-000000000000}"/>
          </ac:spMkLst>
        </pc:spChg>
      </pc:sldChg>
      <pc:sldChg chg="modSp mod">
        <pc:chgData name="NGUYỄN HẢI ĐĂNG" userId="80c30424-fb04-46ab-8263-2a7dc309560f" providerId="ADAL" clId="{223BC532-C36B-4E1C-87BD-B5625D9A4BDE}" dt="2021-06-07T01:22:26.415" v="48" actId="27636"/>
        <pc:sldMkLst>
          <pc:docMk/>
          <pc:sldMk cId="0" sldId="287"/>
        </pc:sldMkLst>
        <pc:spChg chg="mod">
          <ac:chgData name="NGUYỄN HẢI ĐĂNG" userId="80c30424-fb04-46ab-8263-2a7dc309560f" providerId="ADAL" clId="{223BC532-C36B-4E1C-87BD-B5625D9A4BDE}" dt="2021-06-07T01:22:26.415" v="48" actId="27636"/>
          <ac:spMkLst>
            <pc:docMk/>
            <pc:sldMk cId="0" sldId="287"/>
            <ac:spMk id="140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to move the slide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2EB31CF-581D-44AB-B1F1-F14074C70CF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8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CC88B54-E1ED-4DFD-A965-A54A67C40B7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8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F8C0070-2C92-482C-BF5C-9B3BE4E113DD}" type="slidenum">
              <a:rPr lang="en-US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8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70EE3D7-6C14-4A74-AFED-CC36ADFD99D6}" type="slidenum">
              <a:rPr lang="en-US" sz="1200" b="0" strike="noStrike" spc="-1">
                <a:latin typeface="Times New Roman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9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DB69E03-09B3-40E6-8AF1-984871A783D6}" type="slidenum">
              <a:rPr lang="en-US" sz="1200" b="0" strike="noStrike" spc="-1">
                <a:latin typeface="Times New Roman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9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3F2807-9B98-448F-9440-BEC13FD9F52A}" type="slidenum">
              <a:rPr lang="en-US" sz="1200" b="0" strike="noStrike" spc="-1">
                <a:latin typeface="Times New Roman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970800" y="14479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970800" y="39553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970800" y="14479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970800" y="39553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 cap="rnd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st="2556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w="27360" cap="rnd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blurRad="25400" dist="2556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w="7200" cap="rnd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blurRad="12700" dist="14843" dir="4557825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56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16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6280" cy="147168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Gill Sans MT"/>
              </a:rPr>
              <a:t>Click to edit Master title style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F0D40B-1C02-462A-AD1B-0BC4FB2EC798}" type="datetime1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28/06/2021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B5A989"/>
                </a:solidFill>
                <a:latin typeface="Gill Sans MT"/>
              </a:rPr>
              <a:t>GVHD: Trương Toàn Thịnh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14DDC203-E8CC-4DCA-8873-256C4B67133A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921600" y="1413720"/>
            <a:ext cx="209880" cy="209880"/>
          </a:xfrm>
          <a:prstGeom prst="ellipse">
            <a:avLst/>
          </a:prstGeom>
          <a:gradFill rotWithShape="0">
            <a:gsLst>
              <a:gs pos="0">
                <a:srgbClr val="DAF5FE"/>
              </a:gs>
              <a:gs pos="100000">
                <a:srgbClr val="00AAD4"/>
              </a:gs>
            </a:gsLst>
            <a:path path="circle"/>
          </a:gradFill>
          <a:ln w="2160" cap="rnd">
            <a:solidFill>
              <a:schemeClr val="accent1">
                <a:shade val="90000"/>
                <a:satMod val="110000"/>
                <a:alpha val="60000"/>
              </a:schemeClr>
            </a:solidFill>
            <a:round/>
          </a:ln>
          <a:effectLst>
            <a:outerShdw blurRad="63500" dist="25560" dir="540000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1157040" y="1344960"/>
            <a:ext cx="63720" cy="63720"/>
          </a:xfrm>
          <a:prstGeom prst="ellipse">
            <a:avLst/>
          </a:prstGeom>
          <a:noFill/>
          <a:ln w="12600" cap="rnd">
            <a:solidFill>
              <a:schemeClr val="accent1">
                <a:shade val="75000"/>
                <a:alpha val="60000"/>
              </a:schemeClr>
            </a:solidFill>
            <a:round/>
          </a:ln>
          <a:effectLst>
            <a:outerShdw blurRad="63500" dist="25560" dir="540000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 cap="rnd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st="2556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w="27360" cap="rnd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blurRad="25400" dist="2556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w="7200" cap="rnd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blurRad="12700" dist="14843" dir="4557825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56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16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Gill Sans MT"/>
              </a:rPr>
              <a:t>Click to edit Master title style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Gill Sans MT"/>
              </a:rPr>
              <a:t>Click to edit Master text styles</a:t>
            </a:r>
          </a:p>
          <a:p>
            <a:pPr marL="640080" lvl="1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Gill Sans MT"/>
              </a:rPr>
              <a:t>Second level</a:t>
            </a:r>
          </a:p>
          <a:p>
            <a:pPr marL="887040" lvl="2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Third level</a:t>
            </a:r>
          </a:p>
          <a:p>
            <a:pPr marL="1097280" lvl="3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Fourth level</a:t>
            </a:r>
          </a:p>
          <a:p>
            <a:pPr marL="1298520" lvl="4" indent="-18252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Fifth level</a:t>
            </a: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327C917-EA22-4723-8C9D-86C789A4A5B5}" type="datetime1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28/06/2021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B5A989"/>
                </a:solidFill>
                <a:latin typeface="Gill Sans MT"/>
              </a:rPr>
              <a:t>GVHD: Trương Toàn Thịnh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E0FD1BE3-09D2-4637-BB11-ACE77B00EAC3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432440" y="360000"/>
            <a:ext cx="7406280" cy="147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432440" y="1850040"/>
            <a:ext cx="7406280" cy="175212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>
            <a:normAutofit/>
          </a:bodyPr>
          <a:lstStyle/>
          <a:p>
            <a:pPr marL="27360">
              <a:lnSpc>
                <a:spcPct val="100000"/>
              </a:lnSpc>
              <a:spcBef>
                <a:spcPts val="601"/>
              </a:spcBef>
            </a:pPr>
            <a:r>
              <a:rPr lang="en-US" sz="2600" b="0" strike="noStrike" spc="-1">
                <a:solidFill>
                  <a:srgbClr val="361309"/>
                </a:solidFill>
                <a:latin typeface="Times New Roman"/>
              </a:rPr>
              <a:t>KỸ THUẬT LẬP TRÌNH</a:t>
            </a:r>
            <a:endParaRPr lang="en-US" sz="2600" b="0" strike="noStrike" spc="-1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</a:pPr>
            <a:r>
              <a:rPr lang="en-US" sz="2600" b="0" strike="noStrike" spc="-1">
                <a:solidFill>
                  <a:srgbClr val="361309"/>
                </a:solidFill>
                <a:latin typeface="Times New Roman"/>
              </a:rPr>
              <a:t>GVHD: Trương Toàn Thịnh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8BC1B904-47D6-459E-B79D-DCC3676132C7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ĐƠN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Xây dựng danh sách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FB8EA53E-A8A2-4E7F-AE91-305240069463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332" name="Table 4"/>
          <p:cNvGraphicFramePr/>
          <p:nvPr>
            <p:extLst>
              <p:ext uri="{D42A27DB-BD31-4B8C-83A1-F6EECF244321}">
                <p14:modId xmlns:p14="http://schemas.microsoft.com/office/powerpoint/2010/main" val="3817101672"/>
              </p:ext>
            </p:extLst>
          </p:nvPr>
        </p:nvGraphicFramePr>
        <p:xfrm>
          <a:off x="189360" y="1993680"/>
          <a:ext cx="4876560" cy="4902694"/>
        </p:xfrm>
        <a:graphic>
          <a:graphicData uri="http://schemas.openxmlformats.org/drawingml/2006/table">
            <a:tbl>
              <a:tblPr/>
              <a:tblGrid>
                <a:gridCol w="78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ref getNode(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k){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ref p = (ref)malloc(</a:t>
                      </a:r>
                      <a:r>
                        <a:rPr lang="en-US" sz="1800" b="0" strike="noStrike" spc="-1" dirty="0" err="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struct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node));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(p == NULL)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NULL;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p-&gt;key = k;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p-&gt;next = NULL;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p;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0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addFirst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(ref&amp; head, ref&amp; tail,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k){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ref p =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getNode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(k);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(head == NULL) head = tail = p;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else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{p-&gt;next = head; head = p;}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33" name="CustomShape 5"/>
          <p:cNvSpPr/>
          <p:nvPr/>
        </p:nvSpPr>
        <p:spPr>
          <a:xfrm>
            <a:off x="8333640" y="2142720"/>
            <a:ext cx="653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8229600" y="212904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7"/>
          <p:cNvSpPr/>
          <p:nvPr/>
        </p:nvSpPr>
        <p:spPr>
          <a:xfrm>
            <a:off x="8231400" y="2402280"/>
            <a:ext cx="47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tail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6" name="CustomShape 8"/>
          <p:cNvSpPr/>
          <p:nvPr/>
        </p:nvSpPr>
        <p:spPr>
          <a:xfrm>
            <a:off x="8335440" y="274212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7" name="CustomShape 9"/>
          <p:cNvSpPr/>
          <p:nvPr/>
        </p:nvSpPr>
        <p:spPr>
          <a:xfrm>
            <a:off x="5638680" y="213084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10"/>
          <p:cNvSpPr/>
          <p:nvPr/>
        </p:nvSpPr>
        <p:spPr>
          <a:xfrm>
            <a:off x="5641920" y="237312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9" name="CustomShape 11"/>
          <p:cNvSpPr/>
          <p:nvPr/>
        </p:nvSpPr>
        <p:spPr>
          <a:xfrm>
            <a:off x="5676840" y="27442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0" name="CustomShape 12"/>
          <p:cNvSpPr/>
          <p:nvPr/>
        </p:nvSpPr>
        <p:spPr>
          <a:xfrm>
            <a:off x="5725080" y="2138760"/>
            <a:ext cx="653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1" name="CustomShape 13"/>
          <p:cNvSpPr/>
          <p:nvPr/>
        </p:nvSpPr>
        <p:spPr>
          <a:xfrm>
            <a:off x="7162200" y="304524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2" name="CustomShape 14"/>
          <p:cNvSpPr/>
          <p:nvPr/>
        </p:nvSpPr>
        <p:spPr>
          <a:xfrm>
            <a:off x="6400800" y="2435760"/>
            <a:ext cx="761760" cy="8402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15"/>
          <p:cNvSpPr/>
          <p:nvPr/>
        </p:nvSpPr>
        <p:spPr>
          <a:xfrm rot="10800000" flipV="1">
            <a:off x="8229600" y="3275640"/>
            <a:ext cx="646200" cy="8420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4" name="Group 16"/>
          <p:cNvGrpSpPr/>
          <p:nvPr/>
        </p:nvGrpSpPr>
        <p:grpSpPr>
          <a:xfrm>
            <a:off x="7778520" y="3951720"/>
            <a:ext cx="685440" cy="380520"/>
            <a:chOff x="7778520" y="3951720"/>
            <a:chExt cx="685440" cy="380520"/>
          </a:xfrm>
        </p:grpSpPr>
        <p:sp>
          <p:nvSpPr>
            <p:cNvPr id="345" name="CustomShape 17"/>
            <p:cNvSpPr/>
            <p:nvPr/>
          </p:nvSpPr>
          <p:spPr>
            <a:xfrm>
              <a:off x="7778520" y="395172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CustomShape 18"/>
            <p:cNvSpPr/>
            <p:nvPr/>
          </p:nvSpPr>
          <p:spPr>
            <a:xfrm>
              <a:off x="8235720" y="395172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7" name="CustomShape 19"/>
          <p:cNvSpPr/>
          <p:nvPr/>
        </p:nvSpPr>
        <p:spPr>
          <a:xfrm>
            <a:off x="8692200" y="388368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8" name="CustomShape 20"/>
          <p:cNvSpPr/>
          <p:nvPr/>
        </p:nvSpPr>
        <p:spPr>
          <a:xfrm rot="5400000">
            <a:off x="8095680" y="404244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49" name="CustomShape 21"/>
          <p:cNvSpPr/>
          <p:nvPr/>
        </p:nvSpPr>
        <p:spPr>
          <a:xfrm flipV="1">
            <a:off x="8476560" y="4113720"/>
            <a:ext cx="216000" cy="493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22"/>
          <p:cNvSpPr/>
          <p:nvPr/>
        </p:nvSpPr>
        <p:spPr>
          <a:xfrm>
            <a:off x="7697880" y="43203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1" name="CustomShape 23"/>
          <p:cNvSpPr/>
          <p:nvPr/>
        </p:nvSpPr>
        <p:spPr>
          <a:xfrm>
            <a:off x="8084880" y="43203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2" name="CustomShape 24"/>
          <p:cNvSpPr/>
          <p:nvPr/>
        </p:nvSpPr>
        <p:spPr>
          <a:xfrm>
            <a:off x="7862400" y="39909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3" name="CustomShape 25"/>
          <p:cNvSpPr/>
          <p:nvPr/>
        </p:nvSpPr>
        <p:spPr>
          <a:xfrm>
            <a:off x="5167080" y="352368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26"/>
          <p:cNvSpPr/>
          <p:nvPr/>
        </p:nvSpPr>
        <p:spPr>
          <a:xfrm>
            <a:off x="5193000" y="3955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5" name="CustomShape 27"/>
          <p:cNvSpPr/>
          <p:nvPr/>
        </p:nvSpPr>
        <p:spPr>
          <a:xfrm>
            <a:off x="5144760" y="3638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6" name="CustomShape 28"/>
          <p:cNvSpPr/>
          <p:nvPr/>
        </p:nvSpPr>
        <p:spPr>
          <a:xfrm>
            <a:off x="5244480" y="35474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7" name="CustomShape 29"/>
          <p:cNvSpPr/>
          <p:nvPr/>
        </p:nvSpPr>
        <p:spPr>
          <a:xfrm>
            <a:off x="5865120" y="4140000"/>
            <a:ext cx="1912680" cy="18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30"/>
          <p:cNvSpPr/>
          <p:nvPr/>
        </p:nvSpPr>
        <p:spPr>
          <a:xfrm rot="10800000" flipV="1">
            <a:off x="8229600" y="3951720"/>
            <a:ext cx="108000" cy="151776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31"/>
          <p:cNvSpPr/>
          <p:nvPr/>
        </p:nvSpPr>
        <p:spPr>
          <a:xfrm>
            <a:off x="6400800" y="2435760"/>
            <a:ext cx="1720080" cy="151560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32"/>
          <p:cNvSpPr/>
          <p:nvPr/>
        </p:nvSpPr>
        <p:spPr>
          <a:xfrm>
            <a:off x="5707440" y="21110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1" name="CustomShape 33"/>
          <p:cNvSpPr/>
          <p:nvPr/>
        </p:nvSpPr>
        <p:spPr>
          <a:xfrm>
            <a:off x="8308800" y="21074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362" name="Group 34"/>
          <p:cNvGrpSpPr/>
          <p:nvPr/>
        </p:nvGrpSpPr>
        <p:grpSpPr>
          <a:xfrm>
            <a:off x="6596280" y="4807440"/>
            <a:ext cx="685440" cy="380520"/>
            <a:chOff x="6596280" y="4807440"/>
            <a:chExt cx="685440" cy="380520"/>
          </a:xfrm>
        </p:grpSpPr>
        <p:sp>
          <p:nvSpPr>
            <p:cNvPr id="363" name="CustomShape 35"/>
            <p:cNvSpPr/>
            <p:nvPr/>
          </p:nvSpPr>
          <p:spPr>
            <a:xfrm>
              <a:off x="6596280" y="480744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36"/>
            <p:cNvSpPr/>
            <p:nvPr/>
          </p:nvSpPr>
          <p:spPr>
            <a:xfrm>
              <a:off x="7053480" y="480744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5" name="CustomShape 37"/>
          <p:cNvSpPr/>
          <p:nvPr/>
        </p:nvSpPr>
        <p:spPr>
          <a:xfrm rot="5400000">
            <a:off x="6913440" y="490608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66" name="CustomShape 38"/>
          <p:cNvSpPr/>
          <p:nvPr/>
        </p:nvSpPr>
        <p:spPr>
          <a:xfrm>
            <a:off x="6515640" y="5176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7" name="CustomShape 39"/>
          <p:cNvSpPr/>
          <p:nvPr/>
        </p:nvSpPr>
        <p:spPr>
          <a:xfrm>
            <a:off x="6902640" y="5176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8" name="CustomShape 40"/>
          <p:cNvSpPr/>
          <p:nvPr/>
        </p:nvSpPr>
        <p:spPr>
          <a:xfrm>
            <a:off x="6690600" y="48636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9" name="CustomShape 41"/>
          <p:cNvSpPr/>
          <p:nvPr/>
        </p:nvSpPr>
        <p:spPr>
          <a:xfrm>
            <a:off x="5865120" y="4140000"/>
            <a:ext cx="730440" cy="8575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42"/>
          <p:cNvSpPr/>
          <p:nvPr/>
        </p:nvSpPr>
        <p:spPr>
          <a:xfrm>
            <a:off x="7579800" y="479340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71" name="CustomShape 43"/>
          <p:cNvSpPr/>
          <p:nvPr/>
        </p:nvSpPr>
        <p:spPr>
          <a:xfrm flipV="1">
            <a:off x="7294320" y="5024160"/>
            <a:ext cx="286200" cy="28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44"/>
          <p:cNvSpPr/>
          <p:nvPr/>
        </p:nvSpPr>
        <p:spPr>
          <a:xfrm>
            <a:off x="5243760" y="35485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3" name="CustomShape 45"/>
          <p:cNvSpPr/>
          <p:nvPr/>
        </p:nvSpPr>
        <p:spPr>
          <a:xfrm flipV="1">
            <a:off x="7294320" y="4142520"/>
            <a:ext cx="483840" cy="8848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46"/>
          <p:cNvSpPr/>
          <p:nvPr/>
        </p:nvSpPr>
        <p:spPr>
          <a:xfrm rot="5400000">
            <a:off x="6885360" y="484992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5" name="CustomShape 47"/>
          <p:cNvSpPr/>
          <p:nvPr/>
        </p:nvSpPr>
        <p:spPr>
          <a:xfrm>
            <a:off x="6400800" y="2435760"/>
            <a:ext cx="537840" cy="237132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48"/>
          <p:cNvSpPr/>
          <p:nvPr/>
        </p:nvSpPr>
        <p:spPr>
          <a:xfrm>
            <a:off x="5707440" y="21110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377" name="Group 49"/>
          <p:cNvGrpSpPr/>
          <p:nvPr/>
        </p:nvGrpSpPr>
        <p:grpSpPr>
          <a:xfrm>
            <a:off x="5797080" y="5800680"/>
            <a:ext cx="685440" cy="380520"/>
            <a:chOff x="5797080" y="5800680"/>
            <a:chExt cx="685440" cy="380520"/>
          </a:xfrm>
        </p:grpSpPr>
        <p:sp>
          <p:nvSpPr>
            <p:cNvPr id="378" name="CustomShape 50"/>
            <p:cNvSpPr/>
            <p:nvPr/>
          </p:nvSpPr>
          <p:spPr>
            <a:xfrm>
              <a:off x="5797080" y="58006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" name="CustomShape 51"/>
            <p:cNvSpPr/>
            <p:nvPr/>
          </p:nvSpPr>
          <p:spPr>
            <a:xfrm>
              <a:off x="6254280" y="58006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0" name="CustomShape 52"/>
          <p:cNvSpPr/>
          <p:nvPr/>
        </p:nvSpPr>
        <p:spPr>
          <a:xfrm rot="5400000">
            <a:off x="6114600" y="589932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1" name="CustomShape 53"/>
          <p:cNvSpPr/>
          <p:nvPr/>
        </p:nvSpPr>
        <p:spPr>
          <a:xfrm>
            <a:off x="5716800" y="6169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2" name="CustomShape 54"/>
          <p:cNvSpPr/>
          <p:nvPr/>
        </p:nvSpPr>
        <p:spPr>
          <a:xfrm>
            <a:off x="6103800" y="6169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3" name="CustomShape 55"/>
          <p:cNvSpPr/>
          <p:nvPr/>
        </p:nvSpPr>
        <p:spPr>
          <a:xfrm>
            <a:off x="5891760" y="58618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4" name="CustomShape 56"/>
          <p:cNvSpPr/>
          <p:nvPr/>
        </p:nvSpPr>
        <p:spPr>
          <a:xfrm>
            <a:off x="6780960" y="578664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85" name="CustomShape 57"/>
          <p:cNvSpPr/>
          <p:nvPr/>
        </p:nvSpPr>
        <p:spPr>
          <a:xfrm flipV="1">
            <a:off x="6495480" y="6017400"/>
            <a:ext cx="286200" cy="28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58"/>
          <p:cNvSpPr/>
          <p:nvPr/>
        </p:nvSpPr>
        <p:spPr>
          <a:xfrm rot="5400000">
            <a:off x="6089400" y="585360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7" name="CustomShape 59"/>
          <p:cNvSpPr/>
          <p:nvPr/>
        </p:nvSpPr>
        <p:spPr>
          <a:xfrm>
            <a:off x="5239800" y="35564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8" name="CustomShape 60"/>
          <p:cNvSpPr/>
          <p:nvPr/>
        </p:nvSpPr>
        <p:spPr>
          <a:xfrm flipH="1">
            <a:off x="5797080" y="4140000"/>
            <a:ext cx="67680" cy="1850760"/>
          </a:xfrm>
          <a:prstGeom prst="curvedConnector5">
            <a:avLst>
              <a:gd name="adj1" fmla="val -335880"/>
              <a:gd name="adj2" fmla="val 49842"/>
              <a:gd name="adj3" fmla="val 43588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61"/>
          <p:cNvSpPr/>
          <p:nvPr/>
        </p:nvSpPr>
        <p:spPr>
          <a:xfrm flipV="1">
            <a:off x="6495480" y="4997160"/>
            <a:ext cx="100440" cy="1022760"/>
          </a:xfrm>
          <a:prstGeom prst="curvedConnector5">
            <a:avLst>
              <a:gd name="adj1" fmla="val 226932"/>
              <a:gd name="adj2" fmla="val 46706"/>
              <a:gd name="adj3" fmla="val -126932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62"/>
          <p:cNvSpPr/>
          <p:nvPr/>
        </p:nvSpPr>
        <p:spPr>
          <a:xfrm>
            <a:off x="5694120" y="21099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1" name="CustomShape 63"/>
          <p:cNvSpPr/>
          <p:nvPr/>
        </p:nvSpPr>
        <p:spPr>
          <a:xfrm flipH="1">
            <a:off x="6139440" y="2435760"/>
            <a:ext cx="260280" cy="3364560"/>
          </a:xfrm>
          <a:prstGeom prst="curvedConnector4">
            <a:avLst>
              <a:gd name="adj1" fmla="val -87690"/>
              <a:gd name="adj2" fmla="val 54529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3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3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4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6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0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6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0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6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4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0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0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1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8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1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23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2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3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34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1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4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0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4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9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7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7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8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8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88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99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20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20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20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211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ĐƠN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Duyệt danh sách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0EE1EAA0-00A9-4242-B64F-237A49E0407E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395" name="Table 4"/>
          <p:cNvGraphicFramePr/>
          <p:nvPr>
            <p:extLst>
              <p:ext uri="{D42A27DB-BD31-4B8C-83A1-F6EECF244321}">
                <p14:modId xmlns:p14="http://schemas.microsoft.com/office/powerpoint/2010/main" val="2907803450"/>
              </p:ext>
            </p:extLst>
          </p:nvPr>
        </p:nvGraphicFramePr>
        <p:xfrm>
          <a:off x="189360" y="2301120"/>
          <a:ext cx="4876560" cy="3337200"/>
        </p:xfrm>
        <a:graphic>
          <a:graphicData uri="http://schemas.openxmlformats.org/drawingml/2006/table">
            <a:tbl>
              <a:tblPr/>
              <a:tblGrid>
                <a:gridCol w="78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printList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(ref head){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ref p;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(head == NULL)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;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else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{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(p = head; p != NULL; p = p-&gt;next)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printf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800" b="0" strike="noStrike" spc="-1" dirty="0">
                          <a:solidFill>
                            <a:srgbClr val="C00000"/>
                          </a:solidFill>
                          <a:latin typeface="Times New Roman"/>
                        </a:rPr>
                        <a:t>“%d\n”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, p-&gt;key);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96" name="CustomShape 5"/>
          <p:cNvSpPr/>
          <p:nvPr/>
        </p:nvSpPr>
        <p:spPr>
          <a:xfrm>
            <a:off x="8229600" y="212904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6"/>
          <p:cNvSpPr/>
          <p:nvPr/>
        </p:nvSpPr>
        <p:spPr>
          <a:xfrm>
            <a:off x="8231400" y="2402280"/>
            <a:ext cx="47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tail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8" name="CustomShape 7"/>
          <p:cNvSpPr/>
          <p:nvPr/>
        </p:nvSpPr>
        <p:spPr>
          <a:xfrm>
            <a:off x="8335440" y="274212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9" name="CustomShape 8"/>
          <p:cNvSpPr/>
          <p:nvPr/>
        </p:nvSpPr>
        <p:spPr>
          <a:xfrm>
            <a:off x="5638680" y="213084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>
            <a:off x="5641920" y="237312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1" name="CustomShape 10"/>
          <p:cNvSpPr/>
          <p:nvPr/>
        </p:nvSpPr>
        <p:spPr>
          <a:xfrm>
            <a:off x="5676840" y="27442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402" name="Group 11"/>
          <p:cNvGrpSpPr/>
          <p:nvPr/>
        </p:nvGrpSpPr>
        <p:grpSpPr>
          <a:xfrm>
            <a:off x="7778520" y="3951720"/>
            <a:ext cx="685440" cy="380520"/>
            <a:chOff x="7778520" y="3951720"/>
            <a:chExt cx="685440" cy="380520"/>
          </a:xfrm>
        </p:grpSpPr>
        <p:sp>
          <p:nvSpPr>
            <p:cNvPr id="403" name="CustomShape 12"/>
            <p:cNvSpPr/>
            <p:nvPr/>
          </p:nvSpPr>
          <p:spPr>
            <a:xfrm>
              <a:off x="7778520" y="395172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" name="CustomShape 13"/>
            <p:cNvSpPr/>
            <p:nvPr/>
          </p:nvSpPr>
          <p:spPr>
            <a:xfrm>
              <a:off x="8235720" y="395172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05" name="CustomShape 14"/>
          <p:cNvSpPr/>
          <p:nvPr/>
        </p:nvSpPr>
        <p:spPr>
          <a:xfrm>
            <a:off x="8692200" y="388368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6" name="CustomShape 15"/>
          <p:cNvSpPr/>
          <p:nvPr/>
        </p:nvSpPr>
        <p:spPr>
          <a:xfrm rot="5400000">
            <a:off x="8095680" y="404244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07" name="CustomShape 16"/>
          <p:cNvSpPr/>
          <p:nvPr/>
        </p:nvSpPr>
        <p:spPr>
          <a:xfrm flipV="1">
            <a:off x="8476560" y="4113720"/>
            <a:ext cx="216000" cy="493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17"/>
          <p:cNvSpPr/>
          <p:nvPr/>
        </p:nvSpPr>
        <p:spPr>
          <a:xfrm>
            <a:off x="7697880" y="43203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9" name="CustomShape 18"/>
          <p:cNvSpPr/>
          <p:nvPr/>
        </p:nvSpPr>
        <p:spPr>
          <a:xfrm>
            <a:off x="8084880" y="43203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10" name="CustomShape 19"/>
          <p:cNvSpPr/>
          <p:nvPr/>
        </p:nvSpPr>
        <p:spPr>
          <a:xfrm>
            <a:off x="7862400" y="39909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11" name="CustomShape 20"/>
          <p:cNvSpPr/>
          <p:nvPr/>
        </p:nvSpPr>
        <p:spPr>
          <a:xfrm>
            <a:off x="5167080" y="352368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21"/>
          <p:cNvSpPr/>
          <p:nvPr/>
        </p:nvSpPr>
        <p:spPr>
          <a:xfrm>
            <a:off x="5193000" y="3955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3" name="CustomShape 22"/>
          <p:cNvSpPr/>
          <p:nvPr/>
        </p:nvSpPr>
        <p:spPr>
          <a:xfrm>
            <a:off x="5144760" y="3638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4" name="CustomShape 23"/>
          <p:cNvSpPr/>
          <p:nvPr/>
        </p:nvSpPr>
        <p:spPr>
          <a:xfrm rot="10800000" flipV="1">
            <a:off x="8229600" y="3951720"/>
            <a:ext cx="108000" cy="151776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4"/>
          <p:cNvSpPr/>
          <p:nvPr/>
        </p:nvSpPr>
        <p:spPr>
          <a:xfrm>
            <a:off x="5686200" y="21110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6" name="CustomShape 25"/>
          <p:cNvSpPr/>
          <p:nvPr/>
        </p:nvSpPr>
        <p:spPr>
          <a:xfrm>
            <a:off x="8329680" y="21074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417" name="Group 26"/>
          <p:cNvGrpSpPr/>
          <p:nvPr/>
        </p:nvGrpSpPr>
        <p:grpSpPr>
          <a:xfrm>
            <a:off x="6596280" y="4807440"/>
            <a:ext cx="685440" cy="380520"/>
            <a:chOff x="6596280" y="4807440"/>
            <a:chExt cx="685440" cy="380520"/>
          </a:xfrm>
        </p:grpSpPr>
        <p:sp>
          <p:nvSpPr>
            <p:cNvPr id="418" name="CustomShape 27"/>
            <p:cNvSpPr/>
            <p:nvPr/>
          </p:nvSpPr>
          <p:spPr>
            <a:xfrm>
              <a:off x="6596280" y="480744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" name="CustomShape 28"/>
            <p:cNvSpPr/>
            <p:nvPr/>
          </p:nvSpPr>
          <p:spPr>
            <a:xfrm>
              <a:off x="7053480" y="480744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0" name="CustomShape 29"/>
          <p:cNvSpPr/>
          <p:nvPr/>
        </p:nvSpPr>
        <p:spPr>
          <a:xfrm>
            <a:off x="6515640" y="5176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1" name="CustomShape 30"/>
          <p:cNvSpPr/>
          <p:nvPr/>
        </p:nvSpPr>
        <p:spPr>
          <a:xfrm>
            <a:off x="6902640" y="5176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2" name="CustomShape 31"/>
          <p:cNvSpPr/>
          <p:nvPr/>
        </p:nvSpPr>
        <p:spPr>
          <a:xfrm>
            <a:off x="6690600" y="48636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3" name="CustomShape 32"/>
          <p:cNvSpPr/>
          <p:nvPr/>
        </p:nvSpPr>
        <p:spPr>
          <a:xfrm flipV="1">
            <a:off x="7294320" y="4142520"/>
            <a:ext cx="483840" cy="8848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33"/>
          <p:cNvSpPr/>
          <p:nvPr/>
        </p:nvSpPr>
        <p:spPr>
          <a:xfrm rot="5400000">
            <a:off x="6885360" y="483264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425" name="Group 34"/>
          <p:cNvGrpSpPr/>
          <p:nvPr/>
        </p:nvGrpSpPr>
        <p:grpSpPr>
          <a:xfrm>
            <a:off x="5797080" y="5800680"/>
            <a:ext cx="685440" cy="380520"/>
            <a:chOff x="5797080" y="5800680"/>
            <a:chExt cx="685440" cy="380520"/>
          </a:xfrm>
        </p:grpSpPr>
        <p:sp>
          <p:nvSpPr>
            <p:cNvPr id="426" name="CustomShape 35"/>
            <p:cNvSpPr/>
            <p:nvPr/>
          </p:nvSpPr>
          <p:spPr>
            <a:xfrm>
              <a:off x="5797080" y="58006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" name="CustomShape 36"/>
            <p:cNvSpPr/>
            <p:nvPr/>
          </p:nvSpPr>
          <p:spPr>
            <a:xfrm>
              <a:off x="6254280" y="58006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8" name="CustomShape 37"/>
          <p:cNvSpPr/>
          <p:nvPr/>
        </p:nvSpPr>
        <p:spPr>
          <a:xfrm>
            <a:off x="5716800" y="6169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9" name="CustomShape 38"/>
          <p:cNvSpPr/>
          <p:nvPr/>
        </p:nvSpPr>
        <p:spPr>
          <a:xfrm>
            <a:off x="6103800" y="6169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0" name="CustomShape 39"/>
          <p:cNvSpPr/>
          <p:nvPr/>
        </p:nvSpPr>
        <p:spPr>
          <a:xfrm>
            <a:off x="5891760" y="58618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1" name="CustomShape 40"/>
          <p:cNvSpPr/>
          <p:nvPr/>
        </p:nvSpPr>
        <p:spPr>
          <a:xfrm rot="5400000">
            <a:off x="6089400" y="583380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2" name="CustomShape 41"/>
          <p:cNvSpPr/>
          <p:nvPr/>
        </p:nvSpPr>
        <p:spPr>
          <a:xfrm flipV="1">
            <a:off x="6495480" y="4997160"/>
            <a:ext cx="100440" cy="1022760"/>
          </a:xfrm>
          <a:prstGeom prst="curvedConnector5">
            <a:avLst>
              <a:gd name="adj1" fmla="val 226932"/>
              <a:gd name="adj2" fmla="val 46706"/>
              <a:gd name="adj3" fmla="val -126932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42"/>
          <p:cNvSpPr/>
          <p:nvPr/>
        </p:nvSpPr>
        <p:spPr>
          <a:xfrm flipH="1">
            <a:off x="6139440" y="2435760"/>
            <a:ext cx="260280" cy="3364560"/>
          </a:xfrm>
          <a:prstGeom prst="curvedConnector4">
            <a:avLst>
              <a:gd name="adj1" fmla="val -87690"/>
              <a:gd name="adj2" fmla="val 54529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43"/>
          <p:cNvSpPr/>
          <p:nvPr/>
        </p:nvSpPr>
        <p:spPr>
          <a:xfrm>
            <a:off x="5195160" y="34945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5" name="CustomShape 44"/>
          <p:cNvSpPr/>
          <p:nvPr/>
        </p:nvSpPr>
        <p:spPr>
          <a:xfrm>
            <a:off x="5184360" y="34945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6" name="CustomShape 45"/>
          <p:cNvSpPr/>
          <p:nvPr/>
        </p:nvSpPr>
        <p:spPr>
          <a:xfrm>
            <a:off x="5195160" y="34930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7" name="CustomShape 46"/>
          <p:cNvSpPr/>
          <p:nvPr/>
        </p:nvSpPr>
        <p:spPr>
          <a:xfrm>
            <a:off x="5230440" y="3526200"/>
            <a:ext cx="653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8" name="CustomShape 47"/>
          <p:cNvSpPr/>
          <p:nvPr/>
        </p:nvSpPr>
        <p:spPr>
          <a:xfrm flipH="1">
            <a:off x="5797080" y="3752280"/>
            <a:ext cx="131760" cy="2238480"/>
          </a:xfrm>
          <a:prstGeom prst="curvedConnector5">
            <a:avLst>
              <a:gd name="adj1" fmla="val -173213"/>
              <a:gd name="adj2" fmla="val 50851"/>
              <a:gd name="adj3" fmla="val 273213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48"/>
          <p:cNvSpPr/>
          <p:nvPr/>
        </p:nvSpPr>
        <p:spPr>
          <a:xfrm>
            <a:off x="5929200" y="3752280"/>
            <a:ext cx="666720" cy="12452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49"/>
          <p:cNvSpPr/>
          <p:nvPr/>
        </p:nvSpPr>
        <p:spPr>
          <a:xfrm>
            <a:off x="5929200" y="3752280"/>
            <a:ext cx="1848960" cy="3898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50"/>
          <p:cNvSpPr/>
          <p:nvPr/>
        </p:nvSpPr>
        <p:spPr>
          <a:xfrm>
            <a:off x="5929200" y="3752280"/>
            <a:ext cx="2973240" cy="13104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8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21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9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4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ĐƠN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Hủy danh sách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9D5E7138-AA74-405B-B4FE-AC8D936ADAC3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445" name="Table 4"/>
          <p:cNvGraphicFramePr/>
          <p:nvPr>
            <p:extLst>
              <p:ext uri="{D42A27DB-BD31-4B8C-83A1-F6EECF244321}">
                <p14:modId xmlns:p14="http://schemas.microsoft.com/office/powerpoint/2010/main" val="1438574121"/>
              </p:ext>
            </p:extLst>
          </p:nvPr>
        </p:nvGraphicFramePr>
        <p:xfrm>
          <a:off x="189360" y="2301120"/>
          <a:ext cx="4876560" cy="3708000"/>
        </p:xfrm>
        <a:graphic>
          <a:graphicData uri="http://schemas.openxmlformats.org/drawingml/2006/table">
            <a:tbl>
              <a:tblPr/>
              <a:tblGrid>
                <a:gridCol w="78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destroyList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(ref&amp; head){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ref p;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(head == NULL)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;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while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(head)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  p = head;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  head = head-&gt;next;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  free(p);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46" name="CustomShape 5"/>
          <p:cNvSpPr/>
          <p:nvPr/>
        </p:nvSpPr>
        <p:spPr>
          <a:xfrm>
            <a:off x="8229600" y="212904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6"/>
          <p:cNvSpPr/>
          <p:nvPr/>
        </p:nvSpPr>
        <p:spPr>
          <a:xfrm>
            <a:off x="8231400" y="2402280"/>
            <a:ext cx="47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tail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8" name="CustomShape 7"/>
          <p:cNvSpPr/>
          <p:nvPr/>
        </p:nvSpPr>
        <p:spPr>
          <a:xfrm>
            <a:off x="8335440" y="274212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9" name="CustomShape 8"/>
          <p:cNvSpPr/>
          <p:nvPr/>
        </p:nvSpPr>
        <p:spPr>
          <a:xfrm>
            <a:off x="5638680" y="213084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9"/>
          <p:cNvSpPr/>
          <p:nvPr/>
        </p:nvSpPr>
        <p:spPr>
          <a:xfrm>
            <a:off x="5641920" y="237312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1" name="CustomShape 10"/>
          <p:cNvSpPr/>
          <p:nvPr/>
        </p:nvSpPr>
        <p:spPr>
          <a:xfrm>
            <a:off x="5676840" y="27442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452" name="Group 11"/>
          <p:cNvGrpSpPr/>
          <p:nvPr/>
        </p:nvGrpSpPr>
        <p:grpSpPr>
          <a:xfrm>
            <a:off x="7778520" y="3951720"/>
            <a:ext cx="685440" cy="380520"/>
            <a:chOff x="7778520" y="3951720"/>
            <a:chExt cx="685440" cy="380520"/>
          </a:xfrm>
        </p:grpSpPr>
        <p:sp>
          <p:nvSpPr>
            <p:cNvPr id="453" name="CustomShape 12"/>
            <p:cNvSpPr/>
            <p:nvPr/>
          </p:nvSpPr>
          <p:spPr>
            <a:xfrm>
              <a:off x="7778520" y="395172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" name="CustomShape 13"/>
            <p:cNvSpPr/>
            <p:nvPr/>
          </p:nvSpPr>
          <p:spPr>
            <a:xfrm>
              <a:off x="8235720" y="395172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5" name="CustomShape 14"/>
          <p:cNvSpPr/>
          <p:nvPr/>
        </p:nvSpPr>
        <p:spPr>
          <a:xfrm>
            <a:off x="8692200" y="388368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6" name="CustomShape 15"/>
          <p:cNvSpPr/>
          <p:nvPr/>
        </p:nvSpPr>
        <p:spPr>
          <a:xfrm rot="5400000">
            <a:off x="8095680" y="404244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57" name="CustomShape 16"/>
          <p:cNvSpPr/>
          <p:nvPr/>
        </p:nvSpPr>
        <p:spPr>
          <a:xfrm flipV="1">
            <a:off x="8476560" y="4113720"/>
            <a:ext cx="216000" cy="493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17"/>
          <p:cNvSpPr/>
          <p:nvPr/>
        </p:nvSpPr>
        <p:spPr>
          <a:xfrm>
            <a:off x="7697880" y="43203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59" name="CustomShape 18"/>
          <p:cNvSpPr/>
          <p:nvPr/>
        </p:nvSpPr>
        <p:spPr>
          <a:xfrm>
            <a:off x="8084880" y="43203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60" name="CustomShape 19"/>
          <p:cNvSpPr/>
          <p:nvPr/>
        </p:nvSpPr>
        <p:spPr>
          <a:xfrm>
            <a:off x="7862400" y="39909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61" name="CustomShape 20"/>
          <p:cNvSpPr/>
          <p:nvPr/>
        </p:nvSpPr>
        <p:spPr>
          <a:xfrm>
            <a:off x="5167080" y="352368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21"/>
          <p:cNvSpPr/>
          <p:nvPr/>
        </p:nvSpPr>
        <p:spPr>
          <a:xfrm>
            <a:off x="5193000" y="3955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3" name="CustomShape 22"/>
          <p:cNvSpPr/>
          <p:nvPr/>
        </p:nvSpPr>
        <p:spPr>
          <a:xfrm>
            <a:off x="5144760" y="3638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4" name="CustomShape 23"/>
          <p:cNvSpPr/>
          <p:nvPr/>
        </p:nvSpPr>
        <p:spPr>
          <a:xfrm rot="10800000" flipV="1">
            <a:off x="8229600" y="3951720"/>
            <a:ext cx="108000" cy="151776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24"/>
          <p:cNvSpPr/>
          <p:nvPr/>
        </p:nvSpPr>
        <p:spPr>
          <a:xfrm>
            <a:off x="5686200" y="21110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6" name="CustomShape 25"/>
          <p:cNvSpPr/>
          <p:nvPr/>
        </p:nvSpPr>
        <p:spPr>
          <a:xfrm>
            <a:off x="8329680" y="21074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467" name="Group 26"/>
          <p:cNvGrpSpPr/>
          <p:nvPr/>
        </p:nvGrpSpPr>
        <p:grpSpPr>
          <a:xfrm>
            <a:off x="6596280" y="4807440"/>
            <a:ext cx="685440" cy="380520"/>
            <a:chOff x="6596280" y="4807440"/>
            <a:chExt cx="685440" cy="380520"/>
          </a:xfrm>
        </p:grpSpPr>
        <p:sp>
          <p:nvSpPr>
            <p:cNvPr id="468" name="CustomShape 27"/>
            <p:cNvSpPr/>
            <p:nvPr/>
          </p:nvSpPr>
          <p:spPr>
            <a:xfrm>
              <a:off x="6596280" y="480744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CustomShape 28"/>
            <p:cNvSpPr/>
            <p:nvPr/>
          </p:nvSpPr>
          <p:spPr>
            <a:xfrm>
              <a:off x="7053480" y="480744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70" name="CustomShape 29"/>
          <p:cNvSpPr/>
          <p:nvPr/>
        </p:nvSpPr>
        <p:spPr>
          <a:xfrm>
            <a:off x="6515640" y="5176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1" name="CustomShape 30"/>
          <p:cNvSpPr/>
          <p:nvPr/>
        </p:nvSpPr>
        <p:spPr>
          <a:xfrm>
            <a:off x="6902640" y="5176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2" name="CustomShape 31"/>
          <p:cNvSpPr/>
          <p:nvPr/>
        </p:nvSpPr>
        <p:spPr>
          <a:xfrm>
            <a:off x="6690600" y="48636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3" name="CustomShape 32"/>
          <p:cNvSpPr/>
          <p:nvPr/>
        </p:nvSpPr>
        <p:spPr>
          <a:xfrm flipV="1">
            <a:off x="7294320" y="4142520"/>
            <a:ext cx="483840" cy="8848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33"/>
          <p:cNvSpPr/>
          <p:nvPr/>
        </p:nvSpPr>
        <p:spPr>
          <a:xfrm rot="5400000">
            <a:off x="6885360" y="483264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475" name="Group 34"/>
          <p:cNvGrpSpPr/>
          <p:nvPr/>
        </p:nvGrpSpPr>
        <p:grpSpPr>
          <a:xfrm>
            <a:off x="5797080" y="5800680"/>
            <a:ext cx="685440" cy="380520"/>
            <a:chOff x="5797080" y="5800680"/>
            <a:chExt cx="685440" cy="380520"/>
          </a:xfrm>
        </p:grpSpPr>
        <p:sp>
          <p:nvSpPr>
            <p:cNvPr id="476" name="CustomShape 35"/>
            <p:cNvSpPr/>
            <p:nvPr/>
          </p:nvSpPr>
          <p:spPr>
            <a:xfrm>
              <a:off x="5797080" y="58006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" name="CustomShape 36"/>
            <p:cNvSpPr/>
            <p:nvPr/>
          </p:nvSpPr>
          <p:spPr>
            <a:xfrm>
              <a:off x="6254280" y="58006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78" name="CustomShape 37"/>
          <p:cNvSpPr/>
          <p:nvPr/>
        </p:nvSpPr>
        <p:spPr>
          <a:xfrm>
            <a:off x="5716800" y="6169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9" name="CustomShape 38"/>
          <p:cNvSpPr/>
          <p:nvPr/>
        </p:nvSpPr>
        <p:spPr>
          <a:xfrm>
            <a:off x="6103800" y="6169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0" name="CustomShape 39"/>
          <p:cNvSpPr/>
          <p:nvPr/>
        </p:nvSpPr>
        <p:spPr>
          <a:xfrm>
            <a:off x="5891760" y="58618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1" name="CustomShape 40"/>
          <p:cNvSpPr/>
          <p:nvPr/>
        </p:nvSpPr>
        <p:spPr>
          <a:xfrm rot="5400000">
            <a:off x="6089400" y="583380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2" name="CustomShape 41"/>
          <p:cNvSpPr/>
          <p:nvPr/>
        </p:nvSpPr>
        <p:spPr>
          <a:xfrm flipV="1">
            <a:off x="6495480" y="4997160"/>
            <a:ext cx="100440" cy="1022760"/>
          </a:xfrm>
          <a:prstGeom prst="curvedConnector5">
            <a:avLst>
              <a:gd name="adj1" fmla="val 226932"/>
              <a:gd name="adj2" fmla="val 46706"/>
              <a:gd name="adj3" fmla="val -126932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42"/>
          <p:cNvSpPr/>
          <p:nvPr/>
        </p:nvSpPr>
        <p:spPr>
          <a:xfrm flipH="1">
            <a:off x="6139440" y="2435760"/>
            <a:ext cx="260280" cy="3364560"/>
          </a:xfrm>
          <a:prstGeom prst="curvedConnector4">
            <a:avLst>
              <a:gd name="adj1" fmla="val -87690"/>
              <a:gd name="adj2" fmla="val 54529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43"/>
          <p:cNvSpPr/>
          <p:nvPr/>
        </p:nvSpPr>
        <p:spPr>
          <a:xfrm>
            <a:off x="5195160" y="34945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5" name="CustomShape 44"/>
          <p:cNvSpPr/>
          <p:nvPr/>
        </p:nvSpPr>
        <p:spPr>
          <a:xfrm>
            <a:off x="5184360" y="34945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6" name="CustomShape 45"/>
          <p:cNvSpPr/>
          <p:nvPr/>
        </p:nvSpPr>
        <p:spPr>
          <a:xfrm>
            <a:off x="5195160" y="34959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7" name="CustomShape 46"/>
          <p:cNvSpPr/>
          <p:nvPr/>
        </p:nvSpPr>
        <p:spPr>
          <a:xfrm flipH="1">
            <a:off x="5797080" y="3752280"/>
            <a:ext cx="131760" cy="2238480"/>
          </a:xfrm>
          <a:prstGeom prst="curvedConnector5">
            <a:avLst>
              <a:gd name="adj1" fmla="val -173213"/>
              <a:gd name="adj2" fmla="val 50851"/>
              <a:gd name="adj3" fmla="val 273213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CustomShape 47"/>
          <p:cNvSpPr/>
          <p:nvPr/>
        </p:nvSpPr>
        <p:spPr>
          <a:xfrm>
            <a:off x="6400800" y="2435760"/>
            <a:ext cx="537840" cy="237132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48"/>
          <p:cNvSpPr/>
          <p:nvPr/>
        </p:nvSpPr>
        <p:spPr>
          <a:xfrm>
            <a:off x="5673240" y="21135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0" name="CustomShape 49"/>
          <p:cNvSpPr/>
          <p:nvPr/>
        </p:nvSpPr>
        <p:spPr>
          <a:xfrm>
            <a:off x="5929200" y="3752280"/>
            <a:ext cx="666720" cy="12452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CustomShape 50"/>
          <p:cNvSpPr/>
          <p:nvPr/>
        </p:nvSpPr>
        <p:spPr>
          <a:xfrm>
            <a:off x="6400800" y="2435760"/>
            <a:ext cx="1720080" cy="151560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51"/>
          <p:cNvSpPr/>
          <p:nvPr/>
        </p:nvSpPr>
        <p:spPr>
          <a:xfrm>
            <a:off x="5686560" y="21124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3" name="CustomShape 52"/>
          <p:cNvSpPr/>
          <p:nvPr/>
        </p:nvSpPr>
        <p:spPr>
          <a:xfrm>
            <a:off x="6400800" y="2435760"/>
            <a:ext cx="2501640" cy="144756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53"/>
          <p:cNvSpPr/>
          <p:nvPr/>
        </p:nvSpPr>
        <p:spPr>
          <a:xfrm>
            <a:off x="5708520" y="2154240"/>
            <a:ext cx="653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95" name="CustomShape 54"/>
          <p:cNvSpPr/>
          <p:nvPr/>
        </p:nvSpPr>
        <p:spPr>
          <a:xfrm>
            <a:off x="5929200" y="3752280"/>
            <a:ext cx="1848960" cy="3898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4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2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1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4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0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3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8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1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8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1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6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9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5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8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91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0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02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05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10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13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0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24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2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30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33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36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3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44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4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50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53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56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ĐƠN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Thêm phần tử vào cuối danh sách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1D52D794-6A7B-43A5-BEA9-0E0C238E437A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499" name="Table 4"/>
          <p:cNvGraphicFramePr/>
          <p:nvPr>
            <p:extLst>
              <p:ext uri="{D42A27DB-BD31-4B8C-83A1-F6EECF244321}">
                <p14:modId xmlns:p14="http://schemas.microsoft.com/office/powerpoint/2010/main" val="2107866464"/>
              </p:ext>
            </p:extLst>
          </p:nvPr>
        </p:nvGraphicFramePr>
        <p:xfrm>
          <a:off x="189360" y="1993680"/>
          <a:ext cx="4876560" cy="4820400"/>
        </p:xfrm>
        <a:graphic>
          <a:graphicData uri="http://schemas.openxmlformats.org/drawingml/2006/table">
            <a:tbl>
              <a:tblPr/>
              <a:tblGrid>
                <a:gridCol w="78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ref getNode(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k){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ref p = (ref)malloc(</a:t>
                      </a:r>
                      <a:r>
                        <a:rPr lang="en-US" sz="1800" b="0" strike="noStrike" spc="-1" dirty="0" err="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struct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node));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(p == NULL)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NULL;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p-&gt;key = k;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p-&gt;next = NULL;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p;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addLast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(ref&amp; head, ref&amp; tail,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k){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ref p =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getNode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(k);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(head == NULL) head = tail = p;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else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{tail-&gt;next = p; tail =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p;}x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00" name="CustomShape 5"/>
          <p:cNvSpPr/>
          <p:nvPr/>
        </p:nvSpPr>
        <p:spPr>
          <a:xfrm>
            <a:off x="8333640" y="2142720"/>
            <a:ext cx="653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01" name="CustomShape 6"/>
          <p:cNvSpPr/>
          <p:nvPr/>
        </p:nvSpPr>
        <p:spPr>
          <a:xfrm>
            <a:off x="8229600" y="212904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CustomShape 7"/>
          <p:cNvSpPr/>
          <p:nvPr/>
        </p:nvSpPr>
        <p:spPr>
          <a:xfrm>
            <a:off x="8231400" y="2402280"/>
            <a:ext cx="47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tail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3" name="CustomShape 8"/>
          <p:cNvSpPr/>
          <p:nvPr/>
        </p:nvSpPr>
        <p:spPr>
          <a:xfrm>
            <a:off x="8335440" y="274212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4" name="CustomShape 9"/>
          <p:cNvSpPr/>
          <p:nvPr/>
        </p:nvSpPr>
        <p:spPr>
          <a:xfrm>
            <a:off x="5638680" y="213084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CustomShape 10"/>
          <p:cNvSpPr/>
          <p:nvPr/>
        </p:nvSpPr>
        <p:spPr>
          <a:xfrm>
            <a:off x="5641920" y="237312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6" name="CustomShape 11"/>
          <p:cNvSpPr/>
          <p:nvPr/>
        </p:nvSpPr>
        <p:spPr>
          <a:xfrm>
            <a:off x="5676840" y="27442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7" name="CustomShape 12"/>
          <p:cNvSpPr/>
          <p:nvPr/>
        </p:nvSpPr>
        <p:spPr>
          <a:xfrm>
            <a:off x="5725080" y="2138760"/>
            <a:ext cx="653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08" name="CustomShape 13"/>
          <p:cNvSpPr/>
          <p:nvPr/>
        </p:nvSpPr>
        <p:spPr>
          <a:xfrm>
            <a:off x="7162200" y="198108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09" name="CustomShape 14"/>
          <p:cNvSpPr/>
          <p:nvPr/>
        </p:nvSpPr>
        <p:spPr>
          <a:xfrm flipV="1">
            <a:off x="6400800" y="2211840"/>
            <a:ext cx="761760" cy="2232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15"/>
          <p:cNvSpPr/>
          <p:nvPr/>
        </p:nvSpPr>
        <p:spPr>
          <a:xfrm rot="10800000">
            <a:off x="7583400" y="2212200"/>
            <a:ext cx="646200" cy="2214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11" name="Group 16"/>
          <p:cNvGrpSpPr/>
          <p:nvPr/>
        </p:nvGrpSpPr>
        <p:grpSpPr>
          <a:xfrm>
            <a:off x="7778520" y="3951720"/>
            <a:ext cx="685440" cy="380520"/>
            <a:chOff x="7778520" y="3951720"/>
            <a:chExt cx="685440" cy="380520"/>
          </a:xfrm>
        </p:grpSpPr>
        <p:sp>
          <p:nvSpPr>
            <p:cNvPr id="512" name="CustomShape 17"/>
            <p:cNvSpPr/>
            <p:nvPr/>
          </p:nvSpPr>
          <p:spPr>
            <a:xfrm>
              <a:off x="7778520" y="395172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CustomShape 18"/>
            <p:cNvSpPr/>
            <p:nvPr/>
          </p:nvSpPr>
          <p:spPr>
            <a:xfrm>
              <a:off x="8235720" y="395172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14" name="CustomShape 19"/>
          <p:cNvSpPr/>
          <p:nvPr/>
        </p:nvSpPr>
        <p:spPr>
          <a:xfrm>
            <a:off x="8692200" y="388368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15" name="CustomShape 20"/>
          <p:cNvSpPr/>
          <p:nvPr/>
        </p:nvSpPr>
        <p:spPr>
          <a:xfrm rot="5400000">
            <a:off x="8095680" y="404244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16" name="CustomShape 21"/>
          <p:cNvSpPr/>
          <p:nvPr/>
        </p:nvSpPr>
        <p:spPr>
          <a:xfrm flipV="1">
            <a:off x="8476560" y="4113720"/>
            <a:ext cx="216000" cy="493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CustomShape 22"/>
          <p:cNvSpPr/>
          <p:nvPr/>
        </p:nvSpPr>
        <p:spPr>
          <a:xfrm>
            <a:off x="5685120" y="6185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18" name="CustomShape 23"/>
          <p:cNvSpPr/>
          <p:nvPr/>
        </p:nvSpPr>
        <p:spPr>
          <a:xfrm>
            <a:off x="6072120" y="6185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19" name="CustomShape 24"/>
          <p:cNvSpPr/>
          <p:nvPr/>
        </p:nvSpPr>
        <p:spPr>
          <a:xfrm>
            <a:off x="7862400" y="39909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20" name="CustomShape 25"/>
          <p:cNvSpPr/>
          <p:nvPr/>
        </p:nvSpPr>
        <p:spPr>
          <a:xfrm>
            <a:off x="5167080" y="352368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26"/>
          <p:cNvSpPr/>
          <p:nvPr/>
        </p:nvSpPr>
        <p:spPr>
          <a:xfrm>
            <a:off x="5193000" y="3955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2" name="CustomShape 27"/>
          <p:cNvSpPr/>
          <p:nvPr/>
        </p:nvSpPr>
        <p:spPr>
          <a:xfrm>
            <a:off x="5144760" y="3638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3" name="CustomShape 28"/>
          <p:cNvSpPr/>
          <p:nvPr/>
        </p:nvSpPr>
        <p:spPr>
          <a:xfrm>
            <a:off x="5244480" y="35485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4" name="CustomShape 29"/>
          <p:cNvSpPr/>
          <p:nvPr/>
        </p:nvSpPr>
        <p:spPr>
          <a:xfrm>
            <a:off x="5865120" y="4140000"/>
            <a:ext cx="1912680" cy="18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CustomShape 30"/>
          <p:cNvSpPr/>
          <p:nvPr/>
        </p:nvSpPr>
        <p:spPr>
          <a:xfrm rot="10800000" flipV="1">
            <a:off x="8229600" y="3951720"/>
            <a:ext cx="108000" cy="151776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31"/>
          <p:cNvSpPr/>
          <p:nvPr/>
        </p:nvSpPr>
        <p:spPr>
          <a:xfrm rot="10800000" flipV="1">
            <a:off x="8229600" y="5799960"/>
            <a:ext cx="2089080" cy="336636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CustomShape 32"/>
          <p:cNvSpPr/>
          <p:nvPr/>
        </p:nvSpPr>
        <p:spPr>
          <a:xfrm>
            <a:off x="5697000" y="21006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8" name="CustomShape 33"/>
          <p:cNvSpPr/>
          <p:nvPr/>
        </p:nvSpPr>
        <p:spPr>
          <a:xfrm>
            <a:off x="8308800" y="21135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529" name="Group 34"/>
          <p:cNvGrpSpPr/>
          <p:nvPr/>
        </p:nvGrpSpPr>
        <p:grpSpPr>
          <a:xfrm>
            <a:off x="6596280" y="4807440"/>
            <a:ext cx="685440" cy="380520"/>
            <a:chOff x="6596280" y="4807440"/>
            <a:chExt cx="685440" cy="380520"/>
          </a:xfrm>
        </p:grpSpPr>
        <p:sp>
          <p:nvSpPr>
            <p:cNvPr id="530" name="CustomShape 35"/>
            <p:cNvSpPr/>
            <p:nvPr/>
          </p:nvSpPr>
          <p:spPr>
            <a:xfrm>
              <a:off x="6596280" y="480744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" name="CustomShape 36"/>
            <p:cNvSpPr/>
            <p:nvPr/>
          </p:nvSpPr>
          <p:spPr>
            <a:xfrm>
              <a:off x="7053480" y="480744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32" name="CustomShape 37"/>
          <p:cNvSpPr/>
          <p:nvPr/>
        </p:nvSpPr>
        <p:spPr>
          <a:xfrm rot="5400000">
            <a:off x="6913440" y="490608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33" name="CustomShape 38"/>
          <p:cNvSpPr/>
          <p:nvPr/>
        </p:nvSpPr>
        <p:spPr>
          <a:xfrm>
            <a:off x="6515640" y="5176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34" name="CustomShape 39"/>
          <p:cNvSpPr/>
          <p:nvPr/>
        </p:nvSpPr>
        <p:spPr>
          <a:xfrm>
            <a:off x="6902640" y="5176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35" name="CustomShape 40"/>
          <p:cNvSpPr/>
          <p:nvPr/>
        </p:nvSpPr>
        <p:spPr>
          <a:xfrm>
            <a:off x="6690600" y="48636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36" name="CustomShape 41"/>
          <p:cNvSpPr/>
          <p:nvPr/>
        </p:nvSpPr>
        <p:spPr>
          <a:xfrm>
            <a:off x="5865120" y="4140000"/>
            <a:ext cx="730440" cy="8575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CustomShape 42"/>
          <p:cNvSpPr/>
          <p:nvPr/>
        </p:nvSpPr>
        <p:spPr>
          <a:xfrm>
            <a:off x="7579800" y="479340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38" name="CustomShape 43"/>
          <p:cNvSpPr/>
          <p:nvPr/>
        </p:nvSpPr>
        <p:spPr>
          <a:xfrm flipV="1">
            <a:off x="7294320" y="5024160"/>
            <a:ext cx="286200" cy="28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CustomShape 44"/>
          <p:cNvSpPr/>
          <p:nvPr/>
        </p:nvSpPr>
        <p:spPr>
          <a:xfrm>
            <a:off x="5243760" y="35510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0" name="CustomShape 45"/>
          <p:cNvSpPr/>
          <p:nvPr/>
        </p:nvSpPr>
        <p:spPr>
          <a:xfrm flipV="1">
            <a:off x="7294320" y="4142520"/>
            <a:ext cx="483840" cy="8848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CustomShape 46"/>
          <p:cNvSpPr/>
          <p:nvPr/>
        </p:nvSpPr>
        <p:spPr>
          <a:xfrm rot="5400000">
            <a:off x="6885360" y="485388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2" name="CustomShape 47"/>
          <p:cNvSpPr/>
          <p:nvPr/>
        </p:nvSpPr>
        <p:spPr>
          <a:xfrm rot="10800000" flipV="1">
            <a:off x="8229600" y="4807440"/>
            <a:ext cx="1290240" cy="237312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CustomShape 48"/>
          <p:cNvSpPr/>
          <p:nvPr/>
        </p:nvSpPr>
        <p:spPr>
          <a:xfrm>
            <a:off x="8308800" y="21110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544" name="Group 49"/>
          <p:cNvGrpSpPr/>
          <p:nvPr/>
        </p:nvGrpSpPr>
        <p:grpSpPr>
          <a:xfrm>
            <a:off x="5797080" y="5800680"/>
            <a:ext cx="685440" cy="380520"/>
            <a:chOff x="5797080" y="5800680"/>
            <a:chExt cx="685440" cy="380520"/>
          </a:xfrm>
        </p:grpSpPr>
        <p:sp>
          <p:nvSpPr>
            <p:cNvPr id="545" name="CustomShape 50"/>
            <p:cNvSpPr/>
            <p:nvPr/>
          </p:nvSpPr>
          <p:spPr>
            <a:xfrm>
              <a:off x="5797080" y="58006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" name="CustomShape 51"/>
            <p:cNvSpPr/>
            <p:nvPr/>
          </p:nvSpPr>
          <p:spPr>
            <a:xfrm>
              <a:off x="6254280" y="58006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7" name="CustomShape 52"/>
          <p:cNvSpPr/>
          <p:nvPr/>
        </p:nvSpPr>
        <p:spPr>
          <a:xfrm rot="5400000">
            <a:off x="6114600" y="589932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48" name="CustomShape 53"/>
          <p:cNvSpPr/>
          <p:nvPr/>
        </p:nvSpPr>
        <p:spPr>
          <a:xfrm>
            <a:off x="7674480" y="42908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9" name="CustomShape 54"/>
          <p:cNvSpPr/>
          <p:nvPr/>
        </p:nvSpPr>
        <p:spPr>
          <a:xfrm>
            <a:off x="8061480" y="42908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0" name="CustomShape 55"/>
          <p:cNvSpPr/>
          <p:nvPr/>
        </p:nvSpPr>
        <p:spPr>
          <a:xfrm>
            <a:off x="5891760" y="58618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1" name="CustomShape 56"/>
          <p:cNvSpPr/>
          <p:nvPr/>
        </p:nvSpPr>
        <p:spPr>
          <a:xfrm>
            <a:off x="6780960" y="578664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52" name="CustomShape 57"/>
          <p:cNvSpPr/>
          <p:nvPr/>
        </p:nvSpPr>
        <p:spPr>
          <a:xfrm flipV="1">
            <a:off x="6495480" y="6017400"/>
            <a:ext cx="286200" cy="28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CustomShape 58"/>
          <p:cNvSpPr/>
          <p:nvPr/>
        </p:nvSpPr>
        <p:spPr>
          <a:xfrm rot="5400000">
            <a:off x="6089400" y="586800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4" name="CustomShape 59"/>
          <p:cNvSpPr/>
          <p:nvPr/>
        </p:nvSpPr>
        <p:spPr>
          <a:xfrm>
            <a:off x="5239800" y="35812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5" name="CustomShape 60"/>
          <p:cNvSpPr/>
          <p:nvPr/>
        </p:nvSpPr>
        <p:spPr>
          <a:xfrm flipH="1">
            <a:off x="5797080" y="4140000"/>
            <a:ext cx="67680" cy="1850760"/>
          </a:xfrm>
          <a:prstGeom prst="curvedConnector5">
            <a:avLst>
              <a:gd name="adj1" fmla="val -335880"/>
              <a:gd name="adj2" fmla="val 49842"/>
              <a:gd name="adj3" fmla="val 43588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CustomShape 61"/>
          <p:cNvSpPr/>
          <p:nvPr/>
        </p:nvSpPr>
        <p:spPr>
          <a:xfrm flipV="1">
            <a:off x="6495480" y="4997160"/>
            <a:ext cx="100440" cy="1022760"/>
          </a:xfrm>
          <a:prstGeom prst="curvedConnector5">
            <a:avLst>
              <a:gd name="adj1" fmla="val 226932"/>
              <a:gd name="adj2" fmla="val 46706"/>
              <a:gd name="adj3" fmla="val -126932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CustomShape 62"/>
          <p:cNvSpPr/>
          <p:nvPr/>
        </p:nvSpPr>
        <p:spPr>
          <a:xfrm>
            <a:off x="8295480" y="21135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8" name="CustomShape 63"/>
          <p:cNvSpPr/>
          <p:nvPr/>
        </p:nvSpPr>
        <p:spPr>
          <a:xfrm flipH="1">
            <a:off x="6139440" y="2435760"/>
            <a:ext cx="260280" cy="3364560"/>
          </a:xfrm>
          <a:prstGeom prst="curvedConnector4">
            <a:avLst>
              <a:gd name="adj1" fmla="val -87690"/>
              <a:gd name="adj2" fmla="val 54529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9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2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5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8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2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5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1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4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6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9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2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7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90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4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01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04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8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4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3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6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9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2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3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39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42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6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9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53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5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0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3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67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70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73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76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79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ĐƠN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0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Thêm phần tử vào sau phần tử khác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A62CA100-9033-44C0-8D83-823B51812302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562" name="Table 4"/>
          <p:cNvGraphicFramePr/>
          <p:nvPr/>
        </p:nvGraphicFramePr>
        <p:xfrm>
          <a:off x="2514600" y="2194560"/>
          <a:ext cx="4876560" cy="2224800"/>
        </p:xfrm>
        <a:graphic>
          <a:graphicData uri="http://schemas.openxmlformats.org/drawingml/2006/table">
            <a:tbl>
              <a:tblPr/>
              <a:tblGrid>
                <a:gridCol w="78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insertAfter (ref q,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k){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ref p = getNode(k);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p-&gt;next = q-&gt;next;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q-&gt;next = p;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3" name="CustomShape 5"/>
          <p:cNvSpPr/>
          <p:nvPr/>
        </p:nvSpPr>
        <p:spPr>
          <a:xfrm>
            <a:off x="8153280" y="43513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CustomShape 6"/>
          <p:cNvSpPr/>
          <p:nvPr/>
        </p:nvSpPr>
        <p:spPr>
          <a:xfrm>
            <a:off x="8155080" y="4624560"/>
            <a:ext cx="47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tail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5" name="CustomShape 7"/>
          <p:cNvSpPr/>
          <p:nvPr/>
        </p:nvSpPr>
        <p:spPr>
          <a:xfrm>
            <a:off x="8259480" y="496476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6" name="CustomShape 8"/>
          <p:cNvSpPr/>
          <p:nvPr/>
        </p:nvSpPr>
        <p:spPr>
          <a:xfrm>
            <a:off x="1256400" y="45799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CustomShape 9"/>
          <p:cNvSpPr/>
          <p:nvPr/>
        </p:nvSpPr>
        <p:spPr>
          <a:xfrm>
            <a:off x="1222560" y="482220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8" name="CustomShape 10"/>
          <p:cNvSpPr/>
          <p:nvPr/>
        </p:nvSpPr>
        <p:spPr>
          <a:xfrm>
            <a:off x="1294560" y="51933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9" name="CustomShape 11"/>
          <p:cNvSpPr/>
          <p:nvPr/>
        </p:nvSpPr>
        <p:spPr>
          <a:xfrm>
            <a:off x="2018160" y="4884840"/>
            <a:ext cx="875880" cy="6865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CustomShape 12"/>
          <p:cNvSpPr/>
          <p:nvPr/>
        </p:nvSpPr>
        <p:spPr>
          <a:xfrm rot="10800000" flipV="1">
            <a:off x="8153280" y="5576400"/>
            <a:ext cx="1868400" cy="92052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1" name="Group 13"/>
          <p:cNvGrpSpPr/>
          <p:nvPr/>
        </p:nvGrpSpPr>
        <p:grpSpPr>
          <a:xfrm>
            <a:off x="6064920" y="5537880"/>
            <a:ext cx="685440" cy="380520"/>
            <a:chOff x="6064920" y="5537880"/>
            <a:chExt cx="685440" cy="380520"/>
          </a:xfrm>
        </p:grpSpPr>
        <p:sp>
          <p:nvSpPr>
            <p:cNvPr id="572" name="CustomShape 14"/>
            <p:cNvSpPr/>
            <p:nvPr/>
          </p:nvSpPr>
          <p:spPr>
            <a:xfrm>
              <a:off x="6064920" y="55378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" name="CustomShape 15"/>
            <p:cNvSpPr/>
            <p:nvPr/>
          </p:nvSpPr>
          <p:spPr>
            <a:xfrm>
              <a:off x="6522120" y="55378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4" name="CustomShape 16"/>
          <p:cNvSpPr/>
          <p:nvPr/>
        </p:nvSpPr>
        <p:spPr>
          <a:xfrm>
            <a:off x="7656120" y="555804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75" name="CustomShape 17"/>
          <p:cNvSpPr/>
          <p:nvPr/>
        </p:nvSpPr>
        <p:spPr>
          <a:xfrm rot="5400000">
            <a:off x="6382080" y="562860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76" name="CustomShape 18"/>
          <p:cNvSpPr/>
          <p:nvPr/>
        </p:nvSpPr>
        <p:spPr>
          <a:xfrm>
            <a:off x="6762960" y="5750280"/>
            <a:ext cx="893520" cy="385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CustomShape 19"/>
          <p:cNvSpPr/>
          <p:nvPr/>
        </p:nvSpPr>
        <p:spPr>
          <a:xfrm>
            <a:off x="2782440" y="5788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8" name="CustomShape 20"/>
          <p:cNvSpPr/>
          <p:nvPr/>
        </p:nvSpPr>
        <p:spPr>
          <a:xfrm>
            <a:off x="3169440" y="5788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9" name="CustomShape 21"/>
          <p:cNvSpPr/>
          <p:nvPr/>
        </p:nvSpPr>
        <p:spPr>
          <a:xfrm>
            <a:off x="6148800" y="55771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580" name="Group 22"/>
          <p:cNvGrpSpPr/>
          <p:nvPr/>
        </p:nvGrpSpPr>
        <p:grpSpPr>
          <a:xfrm>
            <a:off x="4501800" y="5433480"/>
            <a:ext cx="685440" cy="380520"/>
            <a:chOff x="4501800" y="5433480"/>
            <a:chExt cx="685440" cy="380520"/>
          </a:xfrm>
        </p:grpSpPr>
        <p:sp>
          <p:nvSpPr>
            <p:cNvPr id="581" name="CustomShape 23"/>
            <p:cNvSpPr/>
            <p:nvPr/>
          </p:nvSpPr>
          <p:spPr>
            <a:xfrm>
              <a:off x="4501800" y="54334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" name="CustomShape 24"/>
            <p:cNvSpPr/>
            <p:nvPr/>
          </p:nvSpPr>
          <p:spPr>
            <a:xfrm>
              <a:off x="4959000" y="54334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83" name="CustomShape 25"/>
          <p:cNvSpPr/>
          <p:nvPr/>
        </p:nvSpPr>
        <p:spPr>
          <a:xfrm>
            <a:off x="4421520" y="58021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4" name="CustomShape 26"/>
          <p:cNvSpPr/>
          <p:nvPr/>
        </p:nvSpPr>
        <p:spPr>
          <a:xfrm>
            <a:off x="4808520" y="58021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5" name="CustomShape 27"/>
          <p:cNvSpPr/>
          <p:nvPr/>
        </p:nvSpPr>
        <p:spPr>
          <a:xfrm>
            <a:off x="4596480" y="54900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6" name="CustomShape 28"/>
          <p:cNvSpPr/>
          <p:nvPr/>
        </p:nvSpPr>
        <p:spPr>
          <a:xfrm>
            <a:off x="5223960" y="5617080"/>
            <a:ext cx="840600" cy="1108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CustomShape 29"/>
          <p:cNvSpPr/>
          <p:nvPr/>
        </p:nvSpPr>
        <p:spPr>
          <a:xfrm rot="5400000">
            <a:off x="4791240" y="546480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588" name="Group 30"/>
          <p:cNvGrpSpPr/>
          <p:nvPr/>
        </p:nvGrpSpPr>
        <p:grpSpPr>
          <a:xfrm>
            <a:off x="2894400" y="5381280"/>
            <a:ext cx="685440" cy="380520"/>
            <a:chOff x="2894400" y="5381280"/>
            <a:chExt cx="685440" cy="380520"/>
          </a:xfrm>
        </p:grpSpPr>
        <p:sp>
          <p:nvSpPr>
            <p:cNvPr id="589" name="CustomShape 31"/>
            <p:cNvSpPr/>
            <p:nvPr/>
          </p:nvSpPr>
          <p:spPr>
            <a:xfrm>
              <a:off x="2894400" y="53812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" name="CustomShape 32"/>
            <p:cNvSpPr/>
            <p:nvPr/>
          </p:nvSpPr>
          <p:spPr>
            <a:xfrm>
              <a:off x="3351600" y="53812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91" name="CustomShape 33"/>
          <p:cNvSpPr/>
          <p:nvPr/>
        </p:nvSpPr>
        <p:spPr>
          <a:xfrm>
            <a:off x="5960880" y="58770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2" name="CustomShape 34"/>
          <p:cNvSpPr/>
          <p:nvPr/>
        </p:nvSpPr>
        <p:spPr>
          <a:xfrm>
            <a:off x="6347880" y="58770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3" name="CustomShape 35"/>
          <p:cNvSpPr/>
          <p:nvPr/>
        </p:nvSpPr>
        <p:spPr>
          <a:xfrm>
            <a:off x="2959200" y="54424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4" name="CustomShape 36"/>
          <p:cNvSpPr/>
          <p:nvPr/>
        </p:nvSpPr>
        <p:spPr>
          <a:xfrm rot="5400000">
            <a:off x="3188880" y="543204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5" name="CustomShape 37"/>
          <p:cNvSpPr/>
          <p:nvPr/>
        </p:nvSpPr>
        <p:spPr>
          <a:xfrm>
            <a:off x="3621600" y="5584320"/>
            <a:ext cx="879840" cy="396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CustomShape 38"/>
          <p:cNvSpPr/>
          <p:nvPr/>
        </p:nvSpPr>
        <p:spPr>
          <a:xfrm>
            <a:off x="1306440" y="46062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7" name="CustomShape 39"/>
          <p:cNvSpPr/>
          <p:nvPr/>
        </p:nvSpPr>
        <p:spPr>
          <a:xfrm>
            <a:off x="8252280" y="43959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8" name="CustomShape 40"/>
          <p:cNvSpPr/>
          <p:nvPr/>
        </p:nvSpPr>
        <p:spPr>
          <a:xfrm>
            <a:off x="3646800" y="610380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9" name="CustomShape 41"/>
          <p:cNvSpPr/>
          <p:nvPr/>
        </p:nvSpPr>
        <p:spPr>
          <a:xfrm>
            <a:off x="3611880" y="61938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q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0" name="CustomShape 42"/>
          <p:cNvSpPr/>
          <p:nvPr/>
        </p:nvSpPr>
        <p:spPr>
          <a:xfrm>
            <a:off x="3619080" y="650160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1" name="CustomShape 43"/>
          <p:cNvSpPr/>
          <p:nvPr/>
        </p:nvSpPr>
        <p:spPr>
          <a:xfrm>
            <a:off x="3765600" y="6169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2" name="CustomShape 44"/>
          <p:cNvSpPr/>
          <p:nvPr/>
        </p:nvSpPr>
        <p:spPr>
          <a:xfrm rot="5400000" flipH="1" flipV="1">
            <a:off x="4024440" y="5627160"/>
            <a:ext cx="479520" cy="47340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3" name="Group 45"/>
          <p:cNvGrpSpPr/>
          <p:nvPr/>
        </p:nvGrpSpPr>
        <p:grpSpPr>
          <a:xfrm>
            <a:off x="4979880" y="4595400"/>
            <a:ext cx="685440" cy="380520"/>
            <a:chOff x="4979880" y="4595400"/>
            <a:chExt cx="685440" cy="380520"/>
          </a:xfrm>
        </p:grpSpPr>
        <p:sp>
          <p:nvSpPr>
            <p:cNvPr id="604" name="CustomShape 46"/>
            <p:cNvSpPr/>
            <p:nvPr/>
          </p:nvSpPr>
          <p:spPr>
            <a:xfrm>
              <a:off x="4979880" y="459540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" name="CustomShape 47"/>
            <p:cNvSpPr/>
            <p:nvPr/>
          </p:nvSpPr>
          <p:spPr>
            <a:xfrm>
              <a:off x="5437080" y="459540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06" name="CustomShape 48"/>
          <p:cNvSpPr/>
          <p:nvPr/>
        </p:nvSpPr>
        <p:spPr>
          <a:xfrm>
            <a:off x="4878720" y="49640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7" name="CustomShape 49"/>
          <p:cNvSpPr/>
          <p:nvPr/>
        </p:nvSpPr>
        <p:spPr>
          <a:xfrm>
            <a:off x="5265720" y="49640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8" name="CustomShape 50"/>
          <p:cNvSpPr/>
          <p:nvPr/>
        </p:nvSpPr>
        <p:spPr>
          <a:xfrm>
            <a:off x="5074560" y="46515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9" name="CustomShape 51"/>
          <p:cNvSpPr/>
          <p:nvPr/>
        </p:nvSpPr>
        <p:spPr>
          <a:xfrm rot="5400000">
            <a:off x="5306760" y="4664520"/>
            <a:ext cx="4856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610" name="CustomShape 52"/>
          <p:cNvSpPr/>
          <p:nvPr/>
        </p:nvSpPr>
        <p:spPr>
          <a:xfrm>
            <a:off x="6002640" y="456768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11" name="CustomShape 53"/>
          <p:cNvSpPr/>
          <p:nvPr/>
        </p:nvSpPr>
        <p:spPr>
          <a:xfrm>
            <a:off x="5663520" y="4779000"/>
            <a:ext cx="339480" cy="190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CustomShape 54"/>
          <p:cNvSpPr/>
          <p:nvPr/>
        </p:nvSpPr>
        <p:spPr>
          <a:xfrm>
            <a:off x="3389760" y="451836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CustomShape 55"/>
          <p:cNvSpPr/>
          <p:nvPr/>
        </p:nvSpPr>
        <p:spPr>
          <a:xfrm>
            <a:off x="3354840" y="4608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4" name="CustomShape 56"/>
          <p:cNvSpPr/>
          <p:nvPr/>
        </p:nvSpPr>
        <p:spPr>
          <a:xfrm>
            <a:off x="3362040" y="491616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5" name="CustomShape 57"/>
          <p:cNvSpPr/>
          <p:nvPr/>
        </p:nvSpPr>
        <p:spPr>
          <a:xfrm>
            <a:off x="3508200" y="45838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6" name="CustomShape 58"/>
          <p:cNvSpPr/>
          <p:nvPr/>
        </p:nvSpPr>
        <p:spPr>
          <a:xfrm>
            <a:off x="4151880" y="4746960"/>
            <a:ext cx="827640" cy="385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CustomShape 59"/>
          <p:cNvSpPr/>
          <p:nvPr/>
        </p:nvSpPr>
        <p:spPr>
          <a:xfrm rot="5400000">
            <a:off x="5271840" y="462636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8" name="CustomShape 60"/>
          <p:cNvSpPr/>
          <p:nvPr/>
        </p:nvSpPr>
        <p:spPr>
          <a:xfrm>
            <a:off x="5663520" y="4779000"/>
            <a:ext cx="401040" cy="94896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CustomShape 61"/>
          <p:cNvSpPr/>
          <p:nvPr/>
        </p:nvSpPr>
        <p:spPr>
          <a:xfrm rot="5400000">
            <a:off x="4796640" y="546480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0" name="CustomShape 62"/>
          <p:cNvSpPr/>
          <p:nvPr/>
        </p:nvSpPr>
        <p:spPr>
          <a:xfrm flipH="1" flipV="1">
            <a:off x="4979880" y="4785840"/>
            <a:ext cx="243360" cy="830880"/>
          </a:xfrm>
          <a:prstGeom prst="curvedConnector5">
            <a:avLst>
              <a:gd name="adj1" fmla="val -93744"/>
              <a:gd name="adj2" fmla="val 47798"/>
              <a:gd name="adj3" fmla="val 193744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4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7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0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1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4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8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1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5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8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1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4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90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93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96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99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02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ĐƠN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2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Thêm vào trước phần tử khác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9545541E-C343-43EA-BEDB-CC5C0EC2D756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624" name="Table 4"/>
          <p:cNvGraphicFramePr/>
          <p:nvPr/>
        </p:nvGraphicFramePr>
        <p:xfrm>
          <a:off x="2514600" y="1981080"/>
          <a:ext cx="4876560" cy="2595600"/>
        </p:xfrm>
        <a:graphic>
          <a:graphicData uri="http://schemas.openxmlformats.org/drawingml/2006/table">
            <a:tbl>
              <a:tblPr/>
              <a:tblGrid>
                <a:gridCol w="78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insertBefore (ref q,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k){</a:t>
                      </a:r>
                      <a:r>
                        <a:rPr lang="en-US" sz="18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k =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ref p = (ref)malloc(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struct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node));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*p = *q;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q-&gt;next = p;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q-&gt;key = k;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5" name="CustomShape 5"/>
          <p:cNvSpPr/>
          <p:nvPr/>
        </p:nvSpPr>
        <p:spPr>
          <a:xfrm>
            <a:off x="8153280" y="44323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CustomShape 6"/>
          <p:cNvSpPr/>
          <p:nvPr/>
        </p:nvSpPr>
        <p:spPr>
          <a:xfrm>
            <a:off x="8155080" y="4705560"/>
            <a:ext cx="47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tail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7" name="CustomShape 7"/>
          <p:cNvSpPr/>
          <p:nvPr/>
        </p:nvSpPr>
        <p:spPr>
          <a:xfrm>
            <a:off x="8259480" y="504576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8" name="CustomShape 8"/>
          <p:cNvSpPr/>
          <p:nvPr/>
        </p:nvSpPr>
        <p:spPr>
          <a:xfrm>
            <a:off x="1256400" y="46609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CustomShape 9"/>
          <p:cNvSpPr/>
          <p:nvPr/>
        </p:nvSpPr>
        <p:spPr>
          <a:xfrm>
            <a:off x="1222560" y="490320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0" name="CustomShape 10"/>
          <p:cNvSpPr/>
          <p:nvPr/>
        </p:nvSpPr>
        <p:spPr>
          <a:xfrm>
            <a:off x="1294560" y="52743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1" name="CustomShape 11"/>
          <p:cNvSpPr/>
          <p:nvPr/>
        </p:nvSpPr>
        <p:spPr>
          <a:xfrm>
            <a:off x="2018160" y="4965840"/>
            <a:ext cx="875880" cy="6865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CustomShape 12"/>
          <p:cNvSpPr/>
          <p:nvPr/>
        </p:nvSpPr>
        <p:spPr>
          <a:xfrm rot="10800000" flipV="1">
            <a:off x="8153280" y="5657400"/>
            <a:ext cx="1868400" cy="92052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33" name="Group 13"/>
          <p:cNvGrpSpPr/>
          <p:nvPr/>
        </p:nvGrpSpPr>
        <p:grpSpPr>
          <a:xfrm>
            <a:off x="6064920" y="5618880"/>
            <a:ext cx="685440" cy="380520"/>
            <a:chOff x="6064920" y="5618880"/>
            <a:chExt cx="685440" cy="380520"/>
          </a:xfrm>
        </p:grpSpPr>
        <p:sp>
          <p:nvSpPr>
            <p:cNvPr id="634" name="CustomShape 14"/>
            <p:cNvSpPr/>
            <p:nvPr/>
          </p:nvSpPr>
          <p:spPr>
            <a:xfrm>
              <a:off x="6064920" y="56188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" name="CustomShape 15"/>
            <p:cNvSpPr/>
            <p:nvPr/>
          </p:nvSpPr>
          <p:spPr>
            <a:xfrm>
              <a:off x="6522120" y="56188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6" name="CustomShape 16"/>
          <p:cNvSpPr/>
          <p:nvPr/>
        </p:nvSpPr>
        <p:spPr>
          <a:xfrm>
            <a:off x="7656120" y="563904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37" name="CustomShape 17"/>
          <p:cNvSpPr/>
          <p:nvPr/>
        </p:nvSpPr>
        <p:spPr>
          <a:xfrm rot="5400000">
            <a:off x="6382080" y="570960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38" name="CustomShape 18"/>
          <p:cNvSpPr/>
          <p:nvPr/>
        </p:nvSpPr>
        <p:spPr>
          <a:xfrm>
            <a:off x="6762960" y="5831280"/>
            <a:ext cx="893520" cy="385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CustomShape 19"/>
          <p:cNvSpPr/>
          <p:nvPr/>
        </p:nvSpPr>
        <p:spPr>
          <a:xfrm>
            <a:off x="2782440" y="5869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0" name="CustomShape 20"/>
          <p:cNvSpPr/>
          <p:nvPr/>
        </p:nvSpPr>
        <p:spPr>
          <a:xfrm>
            <a:off x="3169440" y="5869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1" name="CustomShape 21"/>
          <p:cNvSpPr/>
          <p:nvPr/>
        </p:nvSpPr>
        <p:spPr>
          <a:xfrm>
            <a:off x="6148800" y="56581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642" name="Group 22"/>
          <p:cNvGrpSpPr/>
          <p:nvPr/>
        </p:nvGrpSpPr>
        <p:grpSpPr>
          <a:xfrm>
            <a:off x="4501800" y="5514480"/>
            <a:ext cx="685440" cy="380520"/>
            <a:chOff x="4501800" y="5514480"/>
            <a:chExt cx="685440" cy="380520"/>
          </a:xfrm>
        </p:grpSpPr>
        <p:sp>
          <p:nvSpPr>
            <p:cNvPr id="643" name="CustomShape 23"/>
            <p:cNvSpPr/>
            <p:nvPr/>
          </p:nvSpPr>
          <p:spPr>
            <a:xfrm>
              <a:off x="4501800" y="55144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4" name="CustomShape 24"/>
            <p:cNvSpPr/>
            <p:nvPr/>
          </p:nvSpPr>
          <p:spPr>
            <a:xfrm>
              <a:off x="4959000" y="55144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45" name="CustomShape 25"/>
          <p:cNvSpPr/>
          <p:nvPr/>
        </p:nvSpPr>
        <p:spPr>
          <a:xfrm>
            <a:off x="4421520" y="58831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6" name="CustomShape 26"/>
          <p:cNvSpPr/>
          <p:nvPr/>
        </p:nvSpPr>
        <p:spPr>
          <a:xfrm>
            <a:off x="4808520" y="58831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7" name="CustomShape 27"/>
          <p:cNvSpPr/>
          <p:nvPr/>
        </p:nvSpPr>
        <p:spPr>
          <a:xfrm>
            <a:off x="4596480" y="55710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8" name="CustomShape 28"/>
          <p:cNvSpPr/>
          <p:nvPr/>
        </p:nvSpPr>
        <p:spPr>
          <a:xfrm>
            <a:off x="5223960" y="5698080"/>
            <a:ext cx="840600" cy="1108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CustomShape 29"/>
          <p:cNvSpPr/>
          <p:nvPr/>
        </p:nvSpPr>
        <p:spPr>
          <a:xfrm rot="5400000">
            <a:off x="4791240" y="554580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650" name="Group 30"/>
          <p:cNvGrpSpPr/>
          <p:nvPr/>
        </p:nvGrpSpPr>
        <p:grpSpPr>
          <a:xfrm>
            <a:off x="2894400" y="5462280"/>
            <a:ext cx="685440" cy="380520"/>
            <a:chOff x="2894400" y="5462280"/>
            <a:chExt cx="685440" cy="380520"/>
          </a:xfrm>
        </p:grpSpPr>
        <p:sp>
          <p:nvSpPr>
            <p:cNvPr id="651" name="CustomShape 31"/>
            <p:cNvSpPr/>
            <p:nvPr/>
          </p:nvSpPr>
          <p:spPr>
            <a:xfrm>
              <a:off x="2894400" y="54622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2" name="CustomShape 32"/>
            <p:cNvSpPr/>
            <p:nvPr/>
          </p:nvSpPr>
          <p:spPr>
            <a:xfrm>
              <a:off x="3351600" y="54622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53" name="CustomShape 33"/>
          <p:cNvSpPr/>
          <p:nvPr/>
        </p:nvSpPr>
        <p:spPr>
          <a:xfrm>
            <a:off x="5960880" y="59580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4" name="CustomShape 34"/>
          <p:cNvSpPr/>
          <p:nvPr/>
        </p:nvSpPr>
        <p:spPr>
          <a:xfrm>
            <a:off x="6347880" y="59580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5" name="CustomShape 35"/>
          <p:cNvSpPr/>
          <p:nvPr/>
        </p:nvSpPr>
        <p:spPr>
          <a:xfrm>
            <a:off x="2959200" y="55234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6" name="CustomShape 36"/>
          <p:cNvSpPr/>
          <p:nvPr/>
        </p:nvSpPr>
        <p:spPr>
          <a:xfrm rot="5400000">
            <a:off x="3188880" y="551304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7" name="CustomShape 37"/>
          <p:cNvSpPr/>
          <p:nvPr/>
        </p:nvSpPr>
        <p:spPr>
          <a:xfrm>
            <a:off x="3621600" y="5665320"/>
            <a:ext cx="879840" cy="396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CustomShape 38"/>
          <p:cNvSpPr/>
          <p:nvPr/>
        </p:nvSpPr>
        <p:spPr>
          <a:xfrm>
            <a:off x="1306440" y="46872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9" name="CustomShape 39"/>
          <p:cNvSpPr/>
          <p:nvPr/>
        </p:nvSpPr>
        <p:spPr>
          <a:xfrm>
            <a:off x="8252280" y="44769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60" name="CustomShape 40"/>
          <p:cNvSpPr/>
          <p:nvPr/>
        </p:nvSpPr>
        <p:spPr>
          <a:xfrm>
            <a:off x="3646800" y="618480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CustomShape 41"/>
          <p:cNvSpPr/>
          <p:nvPr/>
        </p:nvSpPr>
        <p:spPr>
          <a:xfrm>
            <a:off x="3611880" y="62748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q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2" name="CustomShape 42"/>
          <p:cNvSpPr/>
          <p:nvPr/>
        </p:nvSpPr>
        <p:spPr>
          <a:xfrm>
            <a:off x="3619080" y="655956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3" name="CustomShape 43"/>
          <p:cNvSpPr/>
          <p:nvPr/>
        </p:nvSpPr>
        <p:spPr>
          <a:xfrm>
            <a:off x="3765600" y="6250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64" name="CustomShape 44"/>
          <p:cNvSpPr/>
          <p:nvPr/>
        </p:nvSpPr>
        <p:spPr>
          <a:xfrm rot="5400000" flipH="1" flipV="1">
            <a:off x="4024440" y="5708160"/>
            <a:ext cx="479520" cy="47340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65" name="Group 45"/>
          <p:cNvGrpSpPr/>
          <p:nvPr/>
        </p:nvGrpSpPr>
        <p:grpSpPr>
          <a:xfrm>
            <a:off x="4979880" y="4676400"/>
            <a:ext cx="685440" cy="380520"/>
            <a:chOff x="4979880" y="4676400"/>
            <a:chExt cx="685440" cy="380520"/>
          </a:xfrm>
        </p:grpSpPr>
        <p:sp>
          <p:nvSpPr>
            <p:cNvPr id="666" name="CustomShape 46"/>
            <p:cNvSpPr/>
            <p:nvPr/>
          </p:nvSpPr>
          <p:spPr>
            <a:xfrm>
              <a:off x="4979880" y="467640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7" name="CustomShape 47"/>
            <p:cNvSpPr/>
            <p:nvPr/>
          </p:nvSpPr>
          <p:spPr>
            <a:xfrm>
              <a:off x="5437080" y="467640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8" name="CustomShape 48"/>
          <p:cNvSpPr/>
          <p:nvPr/>
        </p:nvSpPr>
        <p:spPr>
          <a:xfrm>
            <a:off x="4878720" y="50450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69" name="CustomShape 49"/>
          <p:cNvSpPr/>
          <p:nvPr/>
        </p:nvSpPr>
        <p:spPr>
          <a:xfrm>
            <a:off x="5265720" y="50450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0" name="CustomShape 50"/>
          <p:cNvSpPr/>
          <p:nvPr/>
        </p:nvSpPr>
        <p:spPr>
          <a:xfrm>
            <a:off x="3389760" y="472392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CustomShape 51"/>
          <p:cNvSpPr/>
          <p:nvPr/>
        </p:nvSpPr>
        <p:spPr>
          <a:xfrm>
            <a:off x="3354840" y="4813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2" name="CustomShape 52"/>
          <p:cNvSpPr/>
          <p:nvPr/>
        </p:nvSpPr>
        <p:spPr>
          <a:xfrm>
            <a:off x="3362040" y="512172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3" name="CustomShape 53"/>
          <p:cNvSpPr/>
          <p:nvPr/>
        </p:nvSpPr>
        <p:spPr>
          <a:xfrm>
            <a:off x="3508200" y="47898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4" name="CustomShape 54"/>
          <p:cNvSpPr/>
          <p:nvPr/>
        </p:nvSpPr>
        <p:spPr>
          <a:xfrm flipV="1">
            <a:off x="4151880" y="4866120"/>
            <a:ext cx="827640" cy="853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CustomShape 55"/>
          <p:cNvSpPr/>
          <p:nvPr/>
        </p:nvSpPr>
        <p:spPr>
          <a:xfrm>
            <a:off x="5065560" y="47019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6" name="CustomShape 56"/>
          <p:cNvSpPr/>
          <p:nvPr/>
        </p:nvSpPr>
        <p:spPr>
          <a:xfrm>
            <a:off x="5711040" y="4868280"/>
            <a:ext cx="353520" cy="9406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CustomShape 57"/>
          <p:cNvSpPr/>
          <p:nvPr/>
        </p:nvSpPr>
        <p:spPr>
          <a:xfrm rot="5400000">
            <a:off x="5278320" y="471600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8" name="CustomShape 58"/>
          <p:cNvSpPr/>
          <p:nvPr/>
        </p:nvSpPr>
        <p:spPr>
          <a:xfrm rot="5400000">
            <a:off x="4793040" y="554580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9" name="CustomShape 59"/>
          <p:cNvSpPr/>
          <p:nvPr/>
        </p:nvSpPr>
        <p:spPr>
          <a:xfrm flipH="1" flipV="1">
            <a:off x="4979880" y="4866840"/>
            <a:ext cx="243360" cy="830880"/>
          </a:xfrm>
          <a:prstGeom prst="curvedConnector5">
            <a:avLst>
              <a:gd name="adj1" fmla="val -93744"/>
              <a:gd name="adj2" fmla="val 47798"/>
              <a:gd name="adj3" fmla="val 193744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CustomShape 60"/>
          <p:cNvSpPr/>
          <p:nvPr/>
        </p:nvSpPr>
        <p:spPr>
          <a:xfrm>
            <a:off x="4587480" y="55645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9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2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0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5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8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1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4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7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0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3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6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9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92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ĐƠN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2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Thêm vào trước phần tử khác (lỗi khi q trỏ phần tử cuối)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BCE57F9E-7D8B-4DE5-A0B5-024A61C069FC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684" name="Table 4"/>
          <p:cNvGraphicFramePr/>
          <p:nvPr/>
        </p:nvGraphicFramePr>
        <p:xfrm>
          <a:off x="2514600" y="1981080"/>
          <a:ext cx="4876560" cy="2595600"/>
        </p:xfrm>
        <a:graphic>
          <a:graphicData uri="http://schemas.openxmlformats.org/drawingml/2006/table">
            <a:tbl>
              <a:tblPr/>
              <a:tblGrid>
                <a:gridCol w="78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insertBefore (ref q,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k){ </a:t>
                      </a:r>
                      <a:r>
                        <a:rPr lang="en-US" sz="18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k =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ref p = (ref)malloc(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struct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node));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*p = *q;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q-&gt;next = p;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q-&gt;key = k;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85" name="CustomShape 5"/>
          <p:cNvSpPr/>
          <p:nvPr/>
        </p:nvSpPr>
        <p:spPr>
          <a:xfrm>
            <a:off x="8153280" y="583128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CustomShape 6"/>
          <p:cNvSpPr/>
          <p:nvPr/>
        </p:nvSpPr>
        <p:spPr>
          <a:xfrm>
            <a:off x="8155080" y="6104520"/>
            <a:ext cx="47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tail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7" name="CustomShape 7"/>
          <p:cNvSpPr/>
          <p:nvPr/>
        </p:nvSpPr>
        <p:spPr>
          <a:xfrm>
            <a:off x="8259480" y="644472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8" name="CustomShape 8"/>
          <p:cNvSpPr/>
          <p:nvPr/>
        </p:nvSpPr>
        <p:spPr>
          <a:xfrm>
            <a:off x="646560" y="57553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CustomShape 9"/>
          <p:cNvSpPr/>
          <p:nvPr/>
        </p:nvSpPr>
        <p:spPr>
          <a:xfrm>
            <a:off x="612720" y="599760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0" name="CustomShape 10"/>
          <p:cNvSpPr/>
          <p:nvPr/>
        </p:nvSpPr>
        <p:spPr>
          <a:xfrm>
            <a:off x="684720" y="63684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1" name="CustomShape 11"/>
          <p:cNvSpPr/>
          <p:nvPr/>
        </p:nvSpPr>
        <p:spPr>
          <a:xfrm flipV="1">
            <a:off x="1408680" y="5684040"/>
            <a:ext cx="1485360" cy="37476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CustomShape 12"/>
          <p:cNvSpPr/>
          <p:nvPr/>
        </p:nvSpPr>
        <p:spPr>
          <a:xfrm rot="10800000" flipV="1">
            <a:off x="8153280" y="6297840"/>
            <a:ext cx="1910880" cy="161280"/>
          </a:xfrm>
          <a:prstGeom prst="curvedConnector4">
            <a:avLst>
              <a:gd name="adj1" fmla="val 42594"/>
              <a:gd name="adj2" fmla="val 32987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93" name="Group 13"/>
          <p:cNvGrpSpPr/>
          <p:nvPr/>
        </p:nvGrpSpPr>
        <p:grpSpPr>
          <a:xfrm>
            <a:off x="6064920" y="5651280"/>
            <a:ext cx="685440" cy="380520"/>
            <a:chOff x="6064920" y="5651280"/>
            <a:chExt cx="685440" cy="380520"/>
          </a:xfrm>
        </p:grpSpPr>
        <p:sp>
          <p:nvSpPr>
            <p:cNvPr id="694" name="CustomShape 14"/>
            <p:cNvSpPr/>
            <p:nvPr/>
          </p:nvSpPr>
          <p:spPr>
            <a:xfrm>
              <a:off x="6064920" y="56512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5" name="CustomShape 15"/>
            <p:cNvSpPr/>
            <p:nvPr/>
          </p:nvSpPr>
          <p:spPr>
            <a:xfrm>
              <a:off x="6522120" y="56512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96" name="CustomShape 16"/>
          <p:cNvSpPr/>
          <p:nvPr/>
        </p:nvSpPr>
        <p:spPr>
          <a:xfrm>
            <a:off x="7656120" y="567144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97" name="CustomShape 17"/>
          <p:cNvSpPr/>
          <p:nvPr/>
        </p:nvSpPr>
        <p:spPr>
          <a:xfrm rot="5400000">
            <a:off x="6382080" y="574200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98" name="CustomShape 18"/>
          <p:cNvSpPr/>
          <p:nvPr/>
        </p:nvSpPr>
        <p:spPr>
          <a:xfrm>
            <a:off x="6762960" y="5863680"/>
            <a:ext cx="893520" cy="385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CustomShape 19"/>
          <p:cNvSpPr/>
          <p:nvPr/>
        </p:nvSpPr>
        <p:spPr>
          <a:xfrm>
            <a:off x="2782440" y="59014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0" name="CustomShape 20"/>
          <p:cNvSpPr/>
          <p:nvPr/>
        </p:nvSpPr>
        <p:spPr>
          <a:xfrm>
            <a:off x="3169440" y="59014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1" name="CustomShape 21"/>
          <p:cNvSpPr/>
          <p:nvPr/>
        </p:nvSpPr>
        <p:spPr>
          <a:xfrm>
            <a:off x="6148800" y="56901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702" name="Group 22"/>
          <p:cNvGrpSpPr/>
          <p:nvPr/>
        </p:nvGrpSpPr>
        <p:grpSpPr>
          <a:xfrm>
            <a:off x="4501800" y="5546880"/>
            <a:ext cx="685440" cy="380520"/>
            <a:chOff x="4501800" y="5546880"/>
            <a:chExt cx="685440" cy="380520"/>
          </a:xfrm>
        </p:grpSpPr>
        <p:sp>
          <p:nvSpPr>
            <p:cNvPr id="703" name="CustomShape 23"/>
            <p:cNvSpPr/>
            <p:nvPr/>
          </p:nvSpPr>
          <p:spPr>
            <a:xfrm>
              <a:off x="4501800" y="55468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4" name="CustomShape 24"/>
            <p:cNvSpPr/>
            <p:nvPr/>
          </p:nvSpPr>
          <p:spPr>
            <a:xfrm>
              <a:off x="4959000" y="55468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05" name="CustomShape 25"/>
          <p:cNvSpPr/>
          <p:nvPr/>
        </p:nvSpPr>
        <p:spPr>
          <a:xfrm>
            <a:off x="4421520" y="5915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6" name="CustomShape 26"/>
          <p:cNvSpPr/>
          <p:nvPr/>
        </p:nvSpPr>
        <p:spPr>
          <a:xfrm>
            <a:off x="4808520" y="5915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7" name="CustomShape 27"/>
          <p:cNvSpPr/>
          <p:nvPr/>
        </p:nvSpPr>
        <p:spPr>
          <a:xfrm>
            <a:off x="4596480" y="56034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8" name="CustomShape 28"/>
          <p:cNvSpPr/>
          <p:nvPr/>
        </p:nvSpPr>
        <p:spPr>
          <a:xfrm>
            <a:off x="5223960" y="5730480"/>
            <a:ext cx="840600" cy="1108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CustomShape 29"/>
          <p:cNvSpPr/>
          <p:nvPr/>
        </p:nvSpPr>
        <p:spPr>
          <a:xfrm rot="5400000">
            <a:off x="4791240" y="557784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710" name="Group 30"/>
          <p:cNvGrpSpPr/>
          <p:nvPr/>
        </p:nvGrpSpPr>
        <p:grpSpPr>
          <a:xfrm>
            <a:off x="2894400" y="5494320"/>
            <a:ext cx="685440" cy="380520"/>
            <a:chOff x="2894400" y="5494320"/>
            <a:chExt cx="685440" cy="380520"/>
          </a:xfrm>
        </p:grpSpPr>
        <p:sp>
          <p:nvSpPr>
            <p:cNvPr id="711" name="CustomShape 31"/>
            <p:cNvSpPr/>
            <p:nvPr/>
          </p:nvSpPr>
          <p:spPr>
            <a:xfrm>
              <a:off x="2894400" y="549432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CustomShape 32"/>
            <p:cNvSpPr/>
            <p:nvPr/>
          </p:nvSpPr>
          <p:spPr>
            <a:xfrm>
              <a:off x="3351600" y="549432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13" name="CustomShape 33"/>
          <p:cNvSpPr/>
          <p:nvPr/>
        </p:nvSpPr>
        <p:spPr>
          <a:xfrm>
            <a:off x="5960880" y="59900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14" name="CustomShape 34"/>
          <p:cNvSpPr/>
          <p:nvPr/>
        </p:nvSpPr>
        <p:spPr>
          <a:xfrm>
            <a:off x="6347880" y="59900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15" name="CustomShape 35"/>
          <p:cNvSpPr/>
          <p:nvPr/>
        </p:nvSpPr>
        <p:spPr>
          <a:xfrm>
            <a:off x="2959200" y="55558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16" name="CustomShape 36"/>
          <p:cNvSpPr/>
          <p:nvPr/>
        </p:nvSpPr>
        <p:spPr>
          <a:xfrm rot="5400000">
            <a:off x="3188880" y="554508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17" name="CustomShape 37"/>
          <p:cNvSpPr/>
          <p:nvPr/>
        </p:nvSpPr>
        <p:spPr>
          <a:xfrm>
            <a:off x="3621600" y="5697720"/>
            <a:ext cx="879840" cy="396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CustomShape 38"/>
          <p:cNvSpPr/>
          <p:nvPr/>
        </p:nvSpPr>
        <p:spPr>
          <a:xfrm>
            <a:off x="696960" y="57816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19" name="CustomShape 39"/>
          <p:cNvSpPr/>
          <p:nvPr/>
        </p:nvSpPr>
        <p:spPr>
          <a:xfrm>
            <a:off x="8252280" y="58759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0" name="CustomShape 40"/>
          <p:cNvSpPr/>
          <p:nvPr/>
        </p:nvSpPr>
        <p:spPr>
          <a:xfrm>
            <a:off x="3646800" y="621720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CustomShape 41"/>
          <p:cNvSpPr/>
          <p:nvPr/>
        </p:nvSpPr>
        <p:spPr>
          <a:xfrm>
            <a:off x="3611880" y="6307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q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2" name="CustomShape 42"/>
          <p:cNvSpPr/>
          <p:nvPr/>
        </p:nvSpPr>
        <p:spPr>
          <a:xfrm>
            <a:off x="3619080" y="659196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3" name="CustomShape 43"/>
          <p:cNvSpPr/>
          <p:nvPr/>
        </p:nvSpPr>
        <p:spPr>
          <a:xfrm>
            <a:off x="3765600" y="62827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4" name="CustomShape 44"/>
          <p:cNvSpPr/>
          <p:nvPr/>
        </p:nvSpPr>
        <p:spPr>
          <a:xfrm flipV="1">
            <a:off x="4408920" y="6297840"/>
            <a:ext cx="1832760" cy="14760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CustomShape 45"/>
          <p:cNvSpPr/>
          <p:nvPr/>
        </p:nvSpPr>
        <p:spPr>
          <a:xfrm>
            <a:off x="6770160" y="5070960"/>
            <a:ext cx="6854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CustomShape 46"/>
          <p:cNvSpPr/>
          <p:nvPr/>
        </p:nvSpPr>
        <p:spPr>
          <a:xfrm>
            <a:off x="7227360" y="5070960"/>
            <a:ext cx="2282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CustomShape 47"/>
          <p:cNvSpPr/>
          <p:nvPr/>
        </p:nvSpPr>
        <p:spPr>
          <a:xfrm>
            <a:off x="6668640" y="54396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8" name="CustomShape 48"/>
          <p:cNvSpPr/>
          <p:nvPr/>
        </p:nvSpPr>
        <p:spPr>
          <a:xfrm>
            <a:off x="7055640" y="54396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9" name="CustomShape 49"/>
          <p:cNvSpPr/>
          <p:nvPr/>
        </p:nvSpPr>
        <p:spPr>
          <a:xfrm>
            <a:off x="5180040" y="475632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CustomShape 50"/>
          <p:cNvSpPr/>
          <p:nvPr/>
        </p:nvSpPr>
        <p:spPr>
          <a:xfrm>
            <a:off x="5145120" y="48463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1" name="CustomShape 51"/>
          <p:cNvSpPr/>
          <p:nvPr/>
        </p:nvSpPr>
        <p:spPr>
          <a:xfrm>
            <a:off x="5151960" y="515412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2" name="CustomShape 52"/>
          <p:cNvSpPr/>
          <p:nvPr/>
        </p:nvSpPr>
        <p:spPr>
          <a:xfrm>
            <a:off x="5298480" y="48218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33" name="CustomShape 53"/>
          <p:cNvSpPr/>
          <p:nvPr/>
        </p:nvSpPr>
        <p:spPr>
          <a:xfrm>
            <a:off x="5941800" y="4984920"/>
            <a:ext cx="827640" cy="2761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CustomShape 54"/>
          <p:cNvSpPr/>
          <p:nvPr/>
        </p:nvSpPr>
        <p:spPr>
          <a:xfrm>
            <a:off x="6855480" y="50961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35" name="CustomShape 55"/>
          <p:cNvSpPr/>
          <p:nvPr/>
        </p:nvSpPr>
        <p:spPr>
          <a:xfrm>
            <a:off x="7465680" y="5262840"/>
            <a:ext cx="190800" cy="6390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6" name="CustomShape 56"/>
          <p:cNvSpPr/>
          <p:nvPr/>
        </p:nvSpPr>
        <p:spPr>
          <a:xfrm rot="5400000">
            <a:off x="7084800" y="514116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37" name="CustomShape 57"/>
          <p:cNvSpPr/>
          <p:nvPr/>
        </p:nvSpPr>
        <p:spPr>
          <a:xfrm rot="5400000">
            <a:off x="6392520" y="5736240"/>
            <a:ext cx="47952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738" name="CustomShape 58"/>
          <p:cNvSpPr/>
          <p:nvPr/>
        </p:nvSpPr>
        <p:spPr>
          <a:xfrm flipV="1">
            <a:off x="6762960" y="5747400"/>
            <a:ext cx="186480" cy="11592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CustomShape 59"/>
          <p:cNvSpPr/>
          <p:nvPr/>
        </p:nvSpPr>
        <p:spPr>
          <a:xfrm>
            <a:off x="6127920" y="56872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5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3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8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1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4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7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0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3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6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9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2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5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06 7.40741E-007 L 3.33333E-006 0.06643 E">
                                      <p:cBhvr>
                                        <p:cTn id="106" dur="2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ĐƠN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1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Xóa phần tử đầu danh sách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E8A2271E-C1AE-4705-A237-8075277D2295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743" name="Table 4"/>
          <p:cNvGraphicFramePr/>
          <p:nvPr/>
        </p:nvGraphicFramePr>
        <p:xfrm>
          <a:off x="2057400" y="1981080"/>
          <a:ext cx="5943240" cy="2966400"/>
        </p:xfrm>
        <a:graphic>
          <a:graphicData uri="http://schemas.openxmlformats.org/drawingml/2006/table">
            <a:tbl>
              <a:tblPr/>
              <a:tblGrid>
                <a:gridCol w="95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deleteBegin(ref&amp; head, ref&amp; tail){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(head == tail) { free(head); head = tail = NULL}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else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{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ref q = head;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head = head-&gt;next;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free(q);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44" name="CustomShape 5"/>
          <p:cNvSpPr/>
          <p:nvPr/>
        </p:nvSpPr>
        <p:spPr>
          <a:xfrm>
            <a:off x="8305920" y="480060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CustomShape 6"/>
          <p:cNvSpPr/>
          <p:nvPr/>
        </p:nvSpPr>
        <p:spPr>
          <a:xfrm>
            <a:off x="8307720" y="5073840"/>
            <a:ext cx="47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tail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6" name="CustomShape 7"/>
          <p:cNvSpPr/>
          <p:nvPr/>
        </p:nvSpPr>
        <p:spPr>
          <a:xfrm>
            <a:off x="8411760" y="541404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7" name="CustomShape 8"/>
          <p:cNvSpPr/>
          <p:nvPr/>
        </p:nvSpPr>
        <p:spPr>
          <a:xfrm>
            <a:off x="1103760" y="480060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CustomShape 9"/>
          <p:cNvSpPr/>
          <p:nvPr/>
        </p:nvSpPr>
        <p:spPr>
          <a:xfrm>
            <a:off x="1069920" y="504288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9" name="CustomShape 10"/>
          <p:cNvSpPr/>
          <p:nvPr/>
        </p:nvSpPr>
        <p:spPr>
          <a:xfrm>
            <a:off x="1141920" y="54140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50" name="CustomShape 11"/>
          <p:cNvSpPr/>
          <p:nvPr/>
        </p:nvSpPr>
        <p:spPr>
          <a:xfrm>
            <a:off x="1865880" y="5105520"/>
            <a:ext cx="1028160" cy="5468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CustomShape 12"/>
          <p:cNvSpPr/>
          <p:nvPr/>
        </p:nvSpPr>
        <p:spPr>
          <a:xfrm rot="10800000" flipV="1">
            <a:off x="8305920" y="5658120"/>
            <a:ext cx="2020680" cy="55224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52" name="Group 13"/>
          <p:cNvGrpSpPr/>
          <p:nvPr/>
        </p:nvGrpSpPr>
        <p:grpSpPr>
          <a:xfrm>
            <a:off x="6064920" y="5618880"/>
            <a:ext cx="685440" cy="380520"/>
            <a:chOff x="6064920" y="5618880"/>
            <a:chExt cx="685440" cy="380520"/>
          </a:xfrm>
        </p:grpSpPr>
        <p:sp>
          <p:nvSpPr>
            <p:cNvPr id="753" name="CustomShape 14"/>
            <p:cNvSpPr/>
            <p:nvPr/>
          </p:nvSpPr>
          <p:spPr>
            <a:xfrm>
              <a:off x="6064920" y="56188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" name="CustomShape 15"/>
            <p:cNvSpPr/>
            <p:nvPr/>
          </p:nvSpPr>
          <p:spPr>
            <a:xfrm>
              <a:off x="6522120" y="56188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55" name="CustomShape 16"/>
          <p:cNvSpPr/>
          <p:nvPr/>
        </p:nvSpPr>
        <p:spPr>
          <a:xfrm>
            <a:off x="7656120" y="563904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56" name="CustomShape 17"/>
          <p:cNvSpPr/>
          <p:nvPr/>
        </p:nvSpPr>
        <p:spPr>
          <a:xfrm rot="5400000">
            <a:off x="6382080" y="570960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57" name="CustomShape 18"/>
          <p:cNvSpPr/>
          <p:nvPr/>
        </p:nvSpPr>
        <p:spPr>
          <a:xfrm>
            <a:off x="6762960" y="5831280"/>
            <a:ext cx="893520" cy="385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CustomShape 19"/>
          <p:cNvSpPr/>
          <p:nvPr/>
        </p:nvSpPr>
        <p:spPr>
          <a:xfrm>
            <a:off x="2782440" y="5869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59" name="CustomShape 20"/>
          <p:cNvSpPr/>
          <p:nvPr/>
        </p:nvSpPr>
        <p:spPr>
          <a:xfrm>
            <a:off x="3169440" y="5869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60" name="CustomShape 21"/>
          <p:cNvSpPr/>
          <p:nvPr/>
        </p:nvSpPr>
        <p:spPr>
          <a:xfrm>
            <a:off x="6148800" y="56581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761" name="Group 22"/>
          <p:cNvGrpSpPr/>
          <p:nvPr/>
        </p:nvGrpSpPr>
        <p:grpSpPr>
          <a:xfrm>
            <a:off x="4501800" y="5114880"/>
            <a:ext cx="685440" cy="380520"/>
            <a:chOff x="4501800" y="5114880"/>
            <a:chExt cx="685440" cy="380520"/>
          </a:xfrm>
        </p:grpSpPr>
        <p:sp>
          <p:nvSpPr>
            <p:cNvPr id="762" name="CustomShape 23"/>
            <p:cNvSpPr/>
            <p:nvPr/>
          </p:nvSpPr>
          <p:spPr>
            <a:xfrm>
              <a:off x="4501800" y="51148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3" name="CustomShape 24"/>
            <p:cNvSpPr/>
            <p:nvPr/>
          </p:nvSpPr>
          <p:spPr>
            <a:xfrm>
              <a:off x="4959000" y="51148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64" name="CustomShape 25"/>
          <p:cNvSpPr/>
          <p:nvPr/>
        </p:nvSpPr>
        <p:spPr>
          <a:xfrm>
            <a:off x="4421520" y="5483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65" name="CustomShape 26"/>
          <p:cNvSpPr/>
          <p:nvPr/>
        </p:nvSpPr>
        <p:spPr>
          <a:xfrm>
            <a:off x="4808520" y="5483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66" name="CustomShape 27"/>
          <p:cNvSpPr/>
          <p:nvPr/>
        </p:nvSpPr>
        <p:spPr>
          <a:xfrm>
            <a:off x="4596480" y="51710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67" name="CustomShape 28"/>
          <p:cNvSpPr/>
          <p:nvPr/>
        </p:nvSpPr>
        <p:spPr>
          <a:xfrm>
            <a:off x="5223960" y="5298120"/>
            <a:ext cx="840600" cy="5108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CustomShape 29"/>
          <p:cNvSpPr/>
          <p:nvPr/>
        </p:nvSpPr>
        <p:spPr>
          <a:xfrm rot="5400000">
            <a:off x="4791240" y="514584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769" name="Group 30"/>
          <p:cNvGrpSpPr/>
          <p:nvPr/>
        </p:nvGrpSpPr>
        <p:grpSpPr>
          <a:xfrm>
            <a:off x="2894400" y="5462280"/>
            <a:ext cx="685440" cy="380520"/>
            <a:chOff x="2894400" y="5462280"/>
            <a:chExt cx="685440" cy="380520"/>
          </a:xfrm>
        </p:grpSpPr>
        <p:sp>
          <p:nvSpPr>
            <p:cNvPr id="770" name="CustomShape 31"/>
            <p:cNvSpPr/>
            <p:nvPr/>
          </p:nvSpPr>
          <p:spPr>
            <a:xfrm>
              <a:off x="2894400" y="54622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" name="CustomShape 32"/>
            <p:cNvSpPr/>
            <p:nvPr/>
          </p:nvSpPr>
          <p:spPr>
            <a:xfrm>
              <a:off x="3351600" y="54622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72" name="CustomShape 33"/>
          <p:cNvSpPr/>
          <p:nvPr/>
        </p:nvSpPr>
        <p:spPr>
          <a:xfrm>
            <a:off x="5960880" y="59580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3" name="CustomShape 34"/>
          <p:cNvSpPr/>
          <p:nvPr/>
        </p:nvSpPr>
        <p:spPr>
          <a:xfrm>
            <a:off x="6347880" y="59580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4" name="CustomShape 35"/>
          <p:cNvSpPr/>
          <p:nvPr/>
        </p:nvSpPr>
        <p:spPr>
          <a:xfrm>
            <a:off x="2959200" y="55234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5" name="CustomShape 36"/>
          <p:cNvSpPr/>
          <p:nvPr/>
        </p:nvSpPr>
        <p:spPr>
          <a:xfrm rot="5400000">
            <a:off x="3188880" y="551304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6" name="CustomShape 37"/>
          <p:cNvSpPr/>
          <p:nvPr/>
        </p:nvSpPr>
        <p:spPr>
          <a:xfrm flipV="1">
            <a:off x="3621600" y="5304600"/>
            <a:ext cx="879840" cy="3596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CustomShape 38"/>
          <p:cNvSpPr/>
          <p:nvPr/>
        </p:nvSpPr>
        <p:spPr>
          <a:xfrm>
            <a:off x="1154160" y="48268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8" name="CustomShape 39"/>
          <p:cNvSpPr/>
          <p:nvPr/>
        </p:nvSpPr>
        <p:spPr>
          <a:xfrm>
            <a:off x="8404920" y="48452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9" name="CustomShape 40"/>
          <p:cNvSpPr/>
          <p:nvPr/>
        </p:nvSpPr>
        <p:spPr>
          <a:xfrm>
            <a:off x="1789560" y="618480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CustomShape 41"/>
          <p:cNvSpPr/>
          <p:nvPr/>
        </p:nvSpPr>
        <p:spPr>
          <a:xfrm>
            <a:off x="1754640" y="62748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q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1" name="CustomShape 42"/>
          <p:cNvSpPr/>
          <p:nvPr/>
        </p:nvSpPr>
        <p:spPr>
          <a:xfrm>
            <a:off x="1761840" y="655956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2" name="CustomShape 43"/>
          <p:cNvSpPr/>
          <p:nvPr/>
        </p:nvSpPr>
        <p:spPr>
          <a:xfrm>
            <a:off x="1908000" y="6250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3" name="CustomShape 44"/>
          <p:cNvSpPr/>
          <p:nvPr/>
        </p:nvSpPr>
        <p:spPr>
          <a:xfrm rot="5400000" flipH="1" flipV="1">
            <a:off x="2266200" y="5556240"/>
            <a:ext cx="531720" cy="72324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4" name="CustomShape 45"/>
          <p:cNvSpPr/>
          <p:nvPr/>
        </p:nvSpPr>
        <p:spPr>
          <a:xfrm>
            <a:off x="1865880" y="5105520"/>
            <a:ext cx="2635560" cy="1994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5" name="CustomShape 46"/>
          <p:cNvSpPr/>
          <p:nvPr/>
        </p:nvSpPr>
        <p:spPr>
          <a:xfrm>
            <a:off x="1144800" y="48236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29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2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7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0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3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6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9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2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7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0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3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6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9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ĐƠN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7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Xóa phần tử cuối danh sách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69E28B31-8BCA-45CF-9EF7-A9D6982EF321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89" name="CustomShape 4"/>
          <p:cNvSpPr/>
          <p:nvPr/>
        </p:nvSpPr>
        <p:spPr>
          <a:xfrm>
            <a:off x="8305920" y="511344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0" name="CustomShape 5"/>
          <p:cNvSpPr/>
          <p:nvPr/>
        </p:nvSpPr>
        <p:spPr>
          <a:xfrm>
            <a:off x="8307720" y="5386680"/>
            <a:ext cx="47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tail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1" name="CustomShape 6"/>
          <p:cNvSpPr/>
          <p:nvPr/>
        </p:nvSpPr>
        <p:spPr>
          <a:xfrm>
            <a:off x="8411760" y="572652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2" name="CustomShape 7"/>
          <p:cNvSpPr/>
          <p:nvPr/>
        </p:nvSpPr>
        <p:spPr>
          <a:xfrm>
            <a:off x="1066680" y="544500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CustomShape 8"/>
          <p:cNvSpPr/>
          <p:nvPr/>
        </p:nvSpPr>
        <p:spPr>
          <a:xfrm>
            <a:off x="1008360" y="573660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4" name="CustomShape 9"/>
          <p:cNvSpPr/>
          <p:nvPr/>
        </p:nvSpPr>
        <p:spPr>
          <a:xfrm>
            <a:off x="1080360" y="60199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5" name="CustomShape 10"/>
          <p:cNvSpPr/>
          <p:nvPr/>
        </p:nvSpPr>
        <p:spPr>
          <a:xfrm flipV="1">
            <a:off x="1828800" y="5652720"/>
            <a:ext cx="1065240" cy="964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CustomShape 11"/>
          <p:cNvSpPr/>
          <p:nvPr/>
        </p:nvSpPr>
        <p:spPr>
          <a:xfrm rot="10800000" flipV="1">
            <a:off x="8305920" y="5957280"/>
            <a:ext cx="1694160" cy="53964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97" name="Group 12"/>
          <p:cNvGrpSpPr/>
          <p:nvPr/>
        </p:nvGrpSpPr>
        <p:grpSpPr>
          <a:xfrm>
            <a:off x="6391800" y="5918760"/>
            <a:ext cx="685440" cy="380520"/>
            <a:chOff x="6391800" y="5918760"/>
            <a:chExt cx="685440" cy="380520"/>
          </a:xfrm>
        </p:grpSpPr>
        <p:sp>
          <p:nvSpPr>
            <p:cNvPr id="798" name="CustomShape 13"/>
            <p:cNvSpPr/>
            <p:nvPr/>
          </p:nvSpPr>
          <p:spPr>
            <a:xfrm>
              <a:off x="6391800" y="591876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9" name="CustomShape 14"/>
            <p:cNvSpPr/>
            <p:nvPr/>
          </p:nvSpPr>
          <p:spPr>
            <a:xfrm>
              <a:off x="6849000" y="591876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00" name="CustomShape 15"/>
          <p:cNvSpPr/>
          <p:nvPr/>
        </p:nvSpPr>
        <p:spPr>
          <a:xfrm>
            <a:off x="7656120" y="563904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1" name="CustomShape 16"/>
          <p:cNvSpPr/>
          <p:nvPr/>
        </p:nvSpPr>
        <p:spPr>
          <a:xfrm rot="5400000">
            <a:off x="6708960" y="600948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802" name="CustomShape 17"/>
          <p:cNvSpPr/>
          <p:nvPr/>
        </p:nvSpPr>
        <p:spPr>
          <a:xfrm flipV="1">
            <a:off x="7089840" y="5869440"/>
            <a:ext cx="566640" cy="2610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CustomShape 18"/>
          <p:cNvSpPr/>
          <p:nvPr/>
        </p:nvSpPr>
        <p:spPr>
          <a:xfrm>
            <a:off x="2759400" y="5834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04" name="CustomShape 19"/>
          <p:cNvSpPr/>
          <p:nvPr/>
        </p:nvSpPr>
        <p:spPr>
          <a:xfrm>
            <a:off x="3146400" y="5834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05" name="CustomShape 20"/>
          <p:cNvSpPr/>
          <p:nvPr/>
        </p:nvSpPr>
        <p:spPr>
          <a:xfrm>
            <a:off x="6475680" y="59580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806" name="Group 21"/>
          <p:cNvGrpSpPr/>
          <p:nvPr/>
        </p:nvGrpSpPr>
        <p:grpSpPr>
          <a:xfrm>
            <a:off x="4501800" y="5967000"/>
            <a:ext cx="685440" cy="380520"/>
            <a:chOff x="4501800" y="5967000"/>
            <a:chExt cx="685440" cy="380520"/>
          </a:xfrm>
        </p:grpSpPr>
        <p:sp>
          <p:nvSpPr>
            <p:cNvPr id="807" name="CustomShape 22"/>
            <p:cNvSpPr/>
            <p:nvPr/>
          </p:nvSpPr>
          <p:spPr>
            <a:xfrm>
              <a:off x="4501800" y="596700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8" name="CustomShape 23"/>
            <p:cNvSpPr/>
            <p:nvPr/>
          </p:nvSpPr>
          <p:spPr>
            <a:xfrm>
              <a:off x="4959000" y="596700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09" name="CustomShape 24"/>
          <p:cNvSpPr/>
          <p:nvPr/>
        </p:nvSpPr>
        <p:spPr>
          <a:xfrm>
            <a:off x="4421520" y="63356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10" name="CustomShape 25"/>
          <p:cNvSpPr/>
          <p:nvPr/>
        </p:nvSpPr>
        <p:spPr>
          <a:xfrm>
            <a:off x="4808520" y="63356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11" name="CustomShape 26"/>
          <p:cNvSpPr/>
          <p:nvPr/>
        </p:nvSpPr>
        <p:spPr>
          <a:xfrm>
            <a:off x="4596480" y="60231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12" name="CustomShape 27"/>
          <p:cNvSpPr/>
          <p:nvPr/>
        </p:nvSpPr>
        <p:spPr>
          <a:xfrm flipV="1">
            <a:off x="5223960" y="6108840"/>
            <a:ext cx="1167480" cy="406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CustomShape 28"/>
          <p:cNvSpPr/>
          <p:nvPr/>
        </p:nvSpPr>
        <p:spPr>
          <a:xfrm rot="5400000">
            <a:off x="4791240" y="599796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814" name="Group 29"/>
          <p:cNvGrpSpPr/>
          <p:nvPr/>
        </p:nvGrpSpPr>
        <p:grpSpPr>
          <a:xfrm>
            <a:off x="2894400" y="5462280"/>
            <a:ext cx="685440" cy="380520"/>
            <a:chOff x="2894400" y="5462280"/>
            <a:chExt cx="685440" cy="380520"/>
          </a:xfrm>
        </p:grpSpPr>
        <p:sp>
          <p:nvSpPr>
            <p:cNvPr id="815" name="CustomShape 30"/>
            <p:cNvSpPr/>
            <p:nvPr/>
          </p:nvSpPr>
          <p:spPr>
            <a:xfrm>
              <a:off x="2894400" y="54622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6" name="CustomShape 31"/>
            <p:cNvSpPr/>
            <p:nvPr/>
          </p:nvSpPr>
          <p:spPr>
            <a:xfrm>
              <a:off x="3351600" y="54622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17" name="CustomShape 32"/>
          <p:cNvSpPr/>
          <p:nvPr/>
        </p:nvSpPr>
        <p:spPr>
          <a:xfrm>
            <a:off x="6287760" y="62578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18" name="CustomShape 33"/>
          <p:cNvSpPr/>
          <p:nvPr/>
        </p:nvSpPr>
        <p:spPr>
          <a:xfrm>
            <a:off x="6674760" y="62578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19" name="CustomShape 34"/>
          <p:cNvSpPr/>
          <p:nvPr/>
        </p:nvSpPr>
        <p:spPr>
          <a:xfrm>
            <a:off x="2959200" y="55234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20" name="CustomShape 35"/>
          <p:cNvSpPr/>
          <p:nvPr/>
        </p:nvSpPr>
        <p:spPr>
          <a:xfrm rot="5400000">
            <a:off x="3188880" y="551304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21" name="CustomShape 36"/>
          <p:cNvSpPr/>
          <p:nvPr/>
        </p:nvSpPr>
        <p:spPr>
          <a:xfrm>
            <a:off x="3621600" y="5665320"/>
            <a:ext cx="879840" cy="49176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CustomShape 37"/>
          <p:cNvSpPr/>
          <p:nvPr/>
        </p:nvSpPr>
        <p:spPr>
          <a:xfrm>
            <a:off x="1092240" y="55206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23" name="CustomShape 38"/>
          <p:cNvSpPr/>
          <p:nvPr/>
        </p:nvSpPr>
        <p:spPr>
          <a:xfrm>
            <a:off x="8404920" y="5158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24" name="CustomShape 39"/>
          <p:cNvSpPr/>
          <p:nvPr/>
        </p:nvSpPr>
        <p:spPr>
          <a:xfrm>
            <a:off x="2018160" y="617220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CustomShape 40"/>
          <p:cNvSpPr/>
          <p:nvPr/>
        </p:nvSpPr>
        <p:spPr>
          <a:xfrm>
            <a:off x="1983240" y="62622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q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6" name="CustomShape 41"/>
          <p:cNvSpPr/>
          <p:nvPr/>
        </p:nvSpPr>
        <p:spPr>
          <a:xfrm>
            <a:off x="1990440" y="654696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7" name="CustomShape 42"/>
          <p:cNvSpPr/>
          <p:nvPr/>
        </p:nvSpPr>
        <p:spPr>
          <a:xfrm>
            <a:off x="2136600" y="62377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28" name="CustomShape 43"/>
          <p:cNvSpPr/>
          <p:nvPr/>
        </p:nvSpPr>
        <p:spPr>
          <a:xfrm rot="5400000" flipH="1" flipV="1">
            <a:off x="2387520" y="5664960"/>
            <a:ext cx="519120" cy="49464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829" name="Table 44"/>
          <p:cNvGraphicFramePr/>
          <p:nvPr/>
        </p:nvGraphicFramePr>
        <p:xfrm>
          <a:off x="2057400" y="1981080"/>
          <a:ext cx="5943240" cy="3337200"/>
        </p:xfrm>
        <a:graphic>
          <a:graphicData uri="http://schemas.openxmlformats.org/drawingml/2006/table">
            <a:tbl>
              <a:tblPr/>
              <a:tblGrid>
                <a:gridCol w="95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deleteEnd(ref&amp; head, ref&amp; tail){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(head == tail) { free(head); head = tail = NULL}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else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{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(ref q = head; q-&gt;next!=tail; q=q-&gt;next);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free(tail);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tail = q;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q-&gt;next = NULL;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30" name="CustomShape 45"/>
          <p:cNvSpPr/>
          <p:nvPr/>
        </p:nvSpPr>
        <p:spPr>
          <a:xfrm flipV="1">
            <a:off x="2780280" y="6156720"/>
            <a:ext cx="1721160" cy="2430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CustomShape 46"/>
          <p:cNvSpPr/>
          <p:nvPr/>
        </p:nvSpPr>
        <p:spPr>
          <a:xfrm>
            <a:off x="2124000" y="62337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32" name="CustomShape 47"/>
          <p:cNvSpPr/>
          <p:nvPr/>
        </p:nvSpPr>
        <p:spPr>
          <a:xfrm>
            <a:off x="8395200" y="5167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33" name="CustomShape 48"/>
          <p:cNvSpPr/>
          <p:nvPr/>
        </p:nvSpPr>
        <p:spPr>
          <a:xfrm rot="10800000" flipV="1">
            <a:off x="8305920" y="5967000"/>
            <a:ext cx="3460680" cy="54864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CustomShape 49"/>
          <p:cNvSpPr/>
          <p:nvPr/>
        </p:nvSpPr>
        <p:spPr>
          <a:xfrm>
            <a:off x="5637960" y="616788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35" name="CustomShape 50"/>
          <p:cNvSpPr/>
          <p:nvPr/>
        </p:nvSpPr>
        <p:spPr>
          <a:xfrm>
            <a:off x="5223960" y="6150600"/>
            <a:ext cx="414720" cy="2476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CustomShape 51"/>
          <p:cNvSpPr/>
          <p:nvPr/>
        </p:nvSpPr>
        <p:spPr>
          <a:xfrm rot="5400000">
            <a:off x="4794120" y="605124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29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2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7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0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3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6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9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2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5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0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3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0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5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8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0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4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6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91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94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97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00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03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ĐƠN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8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Xóa phần tử ở giữa danh sách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54B88968-03A1-49BF-A478-B72F88D03DE6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840" name="Table 4"/>
          <p:cNvGraphicFramePr/>
          <p:nvPr/>
        </p:nvGraphicFramePr>
        <p:xfrm>
          <a:off x="2514600" y="1981080"/>
          <a:ext cx="4876560" cy="2595600"/>
        </p:xfrm>
        <a:graphic>
          <a:graphicData uri="http://schemas.openxmlformats.org/drawingml/2006/table">
            <a:tbl>
              <a:tblPr/>
              <a:tblGrid>
                <a:gridCol w="78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deleteMid(ref&amp; head, ref q){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ref r;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(r = head; r-&gt;next != q; r = r-&gt;next);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r-&gt;next = q-&gt;next;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free(q);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41" name="CustomShape 5"/>
          <p:cNvSpPr/>
          <p:nvPr/>
        </p:nvSpPr>
        <p:spPr>
          <a:xfrm>
            <a:off x="8153280" y="44323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CustomShape 6"/>
          <p:cNvSpPr/>
          <p:nvPr/>
        </p:nvSpPr>
        <p:spPr>
          <a:xfrm>
            <a:off x="8155080" y="4705560"/>
            <a:ext cx="47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tail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3" name="CustomShape 7"/>
          <p:cNvSpPr/>
          <p:nvPr/>
        </p:nvSpPr>
        <p:spPr>
          <a:xfrm>
            <a:off x="8259480" y="504576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4" name="CustomShape 8"/>
          <p:cNvSpPr/>
          <p:nvPr/>
        </p:nvSpPr>
        <p:spPr>
          <a:xfrm>
            <a:off x="1256400" y="46609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CustomShape 9"/>
          <p:cNvSpPr/>
          <p:nvPr/>
        </p:nvSpPr>
        <p:spPr>
          <a:xfrm>
            <a:off x="1222560" y="490320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6" name="CustomShape 10"/>
          <p:cNvSpPr/>
          <p:nvPr/>
        </p:nvSpPr>
        <p:spPr>
          <a:xfrm>
            <a:off x="1294560" y="52743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7" name="CustomShape 11"/>
          <p:cNvSpPr/>
          <p:nvPr/>
        </p:nvSpPr>
        <p:spPr>
          <a:xfrm>
            <a:off x="2018160" y="4965840"/>
            <a:ext cx="875880" cy="9864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CustomShape 12"/>
          <p:cNvSpPr/>
          <p:nvPr/>
        </p:nvSpPr>
        <p:spPr>
          <a:xfrm rot="10800000" flipV="1">
            <a:off x="8153280" y="5657400"/>
            <a:ext cx="1868400" cy="92052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49" name="Group 13"/>
          <p:cNvGrpSpPr/>
          <p:nvPr/>
        </p:nvGrpSpPr>
        <p:grpSpPr>
          <a:xfrm>
            <a:off x="6064920" y="5618880"/>
            <a:ext cx="685440" cy="380520"/>
            <a:chOff x="6064920" y="5618880"/>
            <a:chExt cx="685440" cy="380520"/>
          </a:xfrm>
        </p:grpSpPr>
        <p:sp>
          <p:nvSpPr>
            <p:cNvPr id="850" name="CustomShape 14"/>
            <p:cNvSpPr/>
            <p:nvPr/>
          </p:nvSpPr>
          <p:spPr>
            <a:xfrm>
              <a:off x="6064920" y="56188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1" name="CustomShape 15"/>
            <p:cNvSpPr/>
            <p:nvPr/>
          </p:nvSpPr>
          <p:spPr>
            <a:xfrm>
              <a:off x="6522120" y="56188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52" name="CustomShape 16"/>
          <p:cNvSpPr/>
          <p:nvPr/>
        </p:nvSpPr>
        <p:spPr>
          <a:xfrm>
            <a:off x="7656120" y="563904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3" name="CustomShape 17"/>
          <p:cNvSpPr/>
          <p:nvPr/>
        </p:nvSpPr>
        <p:spPr>
          <a:xfrm rot="5400000">
            <a:off x="6382080" y="570960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854" name="CustomShape 18"/>
          <p:cNvSpPr/>
          <p:nvPr/>
        </p:nvSpPr>
        <p:spPr>
          <a:xfrm>
            <a:off x="6762960" y="5831280"/>
            <a:ext cx="893520" cy="385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CustomShape 19"/>
          <p:cNvSpPr/>
          <p:nvPr/>
        </p:nvSpPr>
        <p:spPr>
          <a:xfrm>
            <a:off x="2782440" y="6169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56" name="CustomShape 20"/>
          <p:cNvSpPr/>
          <p:nvPr/>
        </p:nvSpPr>
        <p:spPr>
          <a:xfrm>
            <a:off x="3169440" y="6169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57" name="CustomShape 21"/>
          <p:cNvSpPr/>
          <p:nvPr/>
        </p:nvSpPr>
        <p:spPr>
          <a:xfrm>
            <a:off x="6148800" y="56581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858" name="Group 22"/>
          <p:cNvGrpSpPr/>
          <p:nvPr/>
        </p:nvGrpSpPr>
        <p:grpSpPr>
          <a:xfrm>
            <a:off x="4562280" y="5137920"/>
            <a:ext cx="685440" cy="380520"/>
            <a:chOff x="4562280" y="5137920"/>
            <a:chExt cx="685440" cy="380520"/>
          </a:xfrm>
        </p:grpSpPr>
        <p:sp>
          <p:nvSpPr>
            <p:cNvPr id="859" name="CustomShape 23"/>
            <p:cNvSpPr/>
            <p:nvPr/>
          </p:nvSpPr>
          <p:spPr>
            <a:xfrm>
              <a:off x="4562280" y="513792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0" name="CustomShape 24"/>
            <p:cNvSpPr/>
            <p:nvPr/>
          </p:nvSpPr>
          <p:spPr>
            <a:xfrm>
              <a:off x="5019480" y="513792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1" name="CustomShape 25"/>
          <p:cNvSpPr/>
          <p:nvPr/>
        </p:nvSpPr>
        <p:spPr>
          <a:xfrm>
            <a:off x="4482000" y="55065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2" name="CustomShape 26"/>
          <p:cNvSpPr/>
          <p:nvPr/>
        </p:nvSpPr>
        <p:spPr>
          <a:xfrm>
            <a:off x="4869000" y="55065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3" name="CustomShape 27"/>
          <p:cNvSpPr/>
          <p:nvPr/>
        </p:nvSpPr>
        <p:spPr>
          <a:xfrm>
            <a:off x="4656960" y="51940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4" name="CustomShape 28"/>
          <p:cNvSpPr/>
          <p:nvPr/>
        </p:nvSpPr>
        <p:spPr>
          <a:xfrm>
            <a:off x="5284440" y="5321520"/>
            <a:ext cx="780120" cy="4878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CustomShape 29"/>
          <p:cNvSpPr/>
          <p:nvPr/>
        </p:nvSpPr>
        <p:spPr>
          <a:xfrm rot="5400000">
            <a:off x="4851720" y="516888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866" name="Group 30"/>
          <p:cNvGrpSpPr/>
          <p:nvPr/>
        </p:nvGrpSpPr>
        <p:grpSpPr>
          <a:xfrm>
            <a:off x="2894400" y="5762160"/>
            <a:ext cx="685440" cy="380520"/>
            <a:chOff x="2894400" y="5762160"/>
            <a:chExt cx="685440" cy="380520"/>
          </a:xfrm>
        </p:grpSpPr>
        <p:sp>
          <p:nvSpPr>
            <p:cNvPr id="867" name="CustomShape 31"/>
            <p:cNvSpPr/>
            <p:nvPr/>
          </p:nvSpPr>
          <p:spPr>
            <a:xfrm>
              <a:off x="2894400" y="576216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8" name="CustomShape 32"/>
            <p:cNvSpPr/>
            <p:nvPr/>
          </p:nvSpPr>
          <p:spPr>
            <a:xfrm>
              <a:off x="3351600" y="576216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9" name="CustomShape 33"/>
          <p:cNvSpPr/>
          <p:nvPr/>
        </p:nvSpPr>
        <p:spPr>
          <a:xfrm>
            <a:off x="5960880" y="59580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70" name="CustomShape 34"/>
          <p:cNvSpPr/>
          <p:nvPr/>
        </p:nvSpPr>
        <p:spPr>
          <a:xfrm>
            <a:off x="6347880" y="59580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71" name="CustomShape 35"/>
          <p:cNvSpPr/>
          <p:nvPr/>
        </p:nvSpPr>
        <p:spPr>
          <a:xfrm>
            <a:off x="2959200" y="58233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72" name="CustomShape 36"/>
          <p:cNvSpPr/>
          <p:nvPr/>
        </p:nvSpPr>
        <p:spPr>
          <a:xfrm rot="5400000">
            <a:off x="3188880" y="581292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73" name="CustomShape 37"/>
          <p:cNvSpPr/>
          <p:nvPr/>
        </p:nvSpPr>
        <p:spPr>
          <a:xfrm flipV="1">
            <a:off x="3621600" y="5328360"/>
            <a:ext cx="940320" cy="6364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CustomShape 38"/>
          <p:cNvSpPr/>
          <p:nvPr/>
        </p:nvSpPr>
        <p:spPr>
          <a:xfrm>
            <a:off x="1306440" y="46872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75" name="CustomShape 39"/>
          <p:cNvSpPr/>
          <p:nvPr/>
        </p:nvSpPr>
        <p:spPr>
          <a:xfrm>
            <a:off x="8252280" y="44769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76" name="CustomShape 40"/>
          <p:cNvSpPr/>
          <p:nvPr/>
        </p:nvSpPr>
        <p:spPr>
          <a:xfrm>
            <a:off x="1560960" y="618480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CustomShape 41"/>
          <p:cNvSpPr/>
          <p:nvPr/>
        </p:nvSpPr>
        <p:spPr>
          <a:xfrm>
            <a:off x="1525680" y="6274800"/>
            <a:ext cx="257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8" name="CustomShape 42"/>
          <p:cNvSpPr/>
          <p:nvPr/>
        </p:nvSpPr>
        <p:spPr>
          <a:xfrm>
            <a:off x="1533240" y="655956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9" name="CustomShape 43"/>
          <p:cNvSpPr/>
          <p:nvPr/>
        </p:nvSpPr>
        <p:spPr>
          <a:xfrm>
            <a:off x="1679400" y="6250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80" name="CustomShape 44"/>
          <p:cNvSpPr/>
          <p:nvPr/>
        </p:nvSpPr>
        <p:spPr>
          <a:xfrm rot="5400000" flipH="1" flipV="1">
            <a:off x="2302560" y="5592600"/>
            <a:ext cx="231840" cy="95184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CustomShape 45"/>
          <p:cNvSpPr/>
          <p:nvPr/>
        </p:nvSpPr>
        <p:spPr>
          <a:xfrm>
            <a:off x="3466080" y="464688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CustomShape 46"/>
          <p:cNvSpPr/>
          <p:nvPr/>
        </p:nvSpPr>
        <p:spPr>
          <a:xfrm>
            <a:off x="3431160" y="47368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q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3" name="CustomShape 47"/>
          <p:cNvSpPr/>
          <p:nvPr/>
        </p:nvSpPr>
        <p:spPr>
          <a:xfrm>
            <a:off x="3438360" y="502164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4" name="CustomShape 48"/>
          <p:cNvSpPr/>
          <p:nvPr/>
        </p:nvSpPr>
        <p:spPr>
          <a:xfrm>
            <a:off x="3584520" y="47127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85" name="CustomShape 49"/>
          <p:cNvSpPr/>
          <p:nvPr/>
        </p:nvSpPr>
        <p:spPr>
          <a:xfrm>
            <a:off x="4228200" y="4875480"/>
            <a:ext cx="676800" cy="26208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CustomShape 50"/>
          <p:cNvSpPr/>
          <p:nvPr/>
        </p:nvSpPr>
        <p:spPr>
          <a:xfrm flipV="1">
            <a:off x="3621600" y="5808960"/>
            <a:ext cx="2442960" cy="1555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CustomShape 51"/>
          <p:cNvSpPr/>
          <p:nvPr/>
        </p:nvSpPr>
        <p:spPr>
          <a:xfrm rot="5400000">
            <a:off x="3193200" y="581112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29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2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7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0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3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6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9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2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7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0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3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6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9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2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5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8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1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4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NỘI DUNG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Khái niệm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Danh sách liên kết và mảng dữ liệu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Danh sách liên kết đơn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Thao tác bổ sung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Giới thiệu ngăn xếp &amp; hàng đợi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058D0A77-23B9-46D7-9A4E-46A35CEBF2A4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ĐƠN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9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Xóa phần tử ở giữa danh sách (lỗi khi q trỏ phần tử cuối)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65AB0082-03BB-431B-99D4-DB12CFC8081F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891" name="Table 4"/>
          <p:cNvGraphicFramePr/>
          <p:nvPr/>
        </p:nvGraphicFramePr>
        <p:xfrm>
          <a:off x="2666880" y="2476800"/>
          <a:ext cx="4876560" cy="1919880"/>
        </p:xfrm>
        <a:graphic>
          <a:graphicData uri="http://schemas.openxmlformats.org/drawingml/2006/table">
            <a:tbl>
              <a:tblPr/>
              <a:tblGrid>
                <a:gridCol w="78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deleteMid(ref&amp; head, ref q){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ref r;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(r = head; r-&gt;next != q; r = r-&gt;next);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r-&gt;next = q-&gt;next;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free(q);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2" name="CustomShape 5"/>
          <p:cNvSpPr/>
          <p:nvPr/>
        </p:nvSpPr>
        <p:spPr>
          <a:xfrm>
            <a:off x="8153280" y="45799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3" name="CustomShape 6"/>
          <p:cNvSpPr/>
          <p:nvPr/>
        </p:nvSpPr>
        <p:spPr>
          <a:xfrm>
            <a:off x="8155080" y="4853160"/>
            <a:ext cx="47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tail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4" name="CustomShape 7"/>
          <p:cNvSpPr/>
          <p:nvPr/>
        </p:nvSpPr>
        <p:spPr>
          <a:xfrm>
            <a:off x="8259480" y="519336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5" name="CustomShape 8"/>
          <p:cNvSpPr/>
          <p:nvPr/>
        </p:nvSpPr>
        <p:spPr>
          <a:xfrm>
            <a:off x="1256400" y="46609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CustomShape 9"/>
          <p:cNvSpPr/>
          <p:nvPr/>
        </p:nvSpPr>
        <p:spPr>
          <a:xfrm>
            <a:off x="1222560" y="490320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7" name="CustomShape 10"/>
          <p:cNvSpPr/>
          <p:nvPr/>
        </p:nvSpPr>
        <p:spPr>
          <a:xfrm>
            <a:off x="1294560" y="52743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8" name="CustomShape 11"/>
          <p:cNvSpPr/>
          <p:nvPr/>
        </p:nvSpPr>
        <p:spPr>
          <a:xfrm>
            <a:off x="2018160" y="4965840"/>
            <a:ext cx="875880" cy="9864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CustomShape 12"/>
          <p:cNvSpPr/>
          <p:nvPr/>
        </p:nvSpPr>
        <p:spPr>
          <a:xfrm rot="10800000" flipV="1">
            <a:off x="8153280" y="5618880"/>
            <a:ext cx="1745280" cy="73368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0" name="Group 13"/>
          <p:cNvGrpSpPr/>
          <p:nvPr/>
        </p:nvGrpSpPr>
        <p:grpSpPr>
          <a:xfrm>
            <a:off x="6064920" y="5618880"/>
            <a:ext cx="685440" cy="380520"/>
            <a:chOff x="6064920" y="5618880"/>
            <a:chExt cx="685440" cy="380520"/>
          </a:xfrm>
        </p:grpSpPr>
        <p:sp>
          <p:nvSpPr>
            <p:cNvPr id="901" name="CustomShape 14"/>
            <p:cNvSpPr/>
            <p:nvPr/>
          </p:nvSpPr>
          <p:spPr>
            <a:xfrm>
              <a:off x="6064920" y="56188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2" name="CustomShape 15"/>
            <p:cNvSpPr/>
            <p:nvPr/>
          </p:nvSpPr>
          <p:spPr>
            <a:xfrm>
              <a:off x="6522120" y="56188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03" name="CustomShape 16"/>
          <p:cNvSpPr/>
          <p:nvPr/>
        </p:nvSpPr>
        <p:spPr>
          <a:xfrm>
            <a:off x="8037000" y="593928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4" name="CustomShape 17"/>
          <p:cNvSpPr/>
          <p:nvPr/>
        </p:nvSpPr>
        <p:spPr>
          <a:xfrm rot="5400000">
            <a:off x="6382080" y="570960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05" name="CustomShape 18"/>
          <p:cNvSpPr/>
          <p:nvPr/>
        </p:nvSpPr>
        <p:spPr>
          <a:xfrm>
            <a:off x="6762960" y="5831280"/>
            <a:ext cx="1274400" cy="3384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6" name="CustomShape 19"/>
          <p:cNvSpPr/>
          <p:nvPr/>
        </p:nvSpPr>
        <p:spPr>
          <a:xfrm>
            <a:off x="2782440" y="6088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7" name="CustomShape 20"/>
          <p:cNvSpPr/>
          <p:nvPr/>
        </p:nvSpPr>
        <p:spPr>
          <a:xfrm>
            <a:off x="3169440" y="6088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8" name="CustomShape 21"/>
          <p:cNvSpPr/>
          <p:nvPr/>
        </p:nvSpPr>
        <p:spPr>
          <a:xfrm>
            <a:off x="6148800" y="56581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909" name="Group 22"/>
          <p:cNvGrpSpPr/>
          <p:nvPr/>
        </p:nvGrpSpPr>
        <p:grpSpPr>
          <a:xfrm>
            <a:off x="4562280" y="6105240"/>
            <a:ext cx="685440" cy="380520"/>
            <a:chOff x="4562280" y="6105240"/>
            <a:chExt cx="685440" cy="380520"/>
          </a:xfrm>
        </p:grpSpPr>
        <p:sp>
          <p:nvSpPr>
            <p:cNvPr id="910" name="CustomShape 23"/>
            <p:cNvSpPr/>
            <p:nvPr/>
          </p:nvSpPr>
          <p:spPr>
            <a:xfrm>
              <a:off x="4562280" y="610524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1" name="CustomShape 24"/>
            <p:cNvSpPr/>
            <p:nvPr/>
          </p:nvSpPr>
          <p:spPr>
            <a:xfrm>
              <a:off x="5019480" y="610524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2" name="CustomShape 25"/>
          <p:cNvSpPr/>
          <p:nvPr/>
        </p:nvSpPr>
        <p:spPr>
          <a:xfrm>
            <a:off x="4482000" y="64738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13" name="CustomShape 26"/>
          <p:cNvSpPr/>
          <p:nvPr/>
        </p:nvSpPr>
        <p:spPr>
          <a:xfrm>
            <a:off x="4869000" y="64738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14" name="CustomShape 27"/>
          <p:cNvSpPr/>
          <p:nvPr/>
        </p:nvSpPr>
        <p:spPr>
          <a:xfrm>
            <a:off x="4656960" y="61617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15" name="CustomShape 28"/>
          <p:cNvSpPr/>
          <p:nvPr/>
        </p:nvSpPr>
        <p:spPr>
          <a:xfrm flipV="1">
            <a:off x="5284440" y="5808600"/>
            <a:ext cx="780120" cy="47916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6" name="CustomShape 29"/>
          <p:cNvSpPr/>
          <p:nvPr/>
        </p:nvSpPr>
        <p:spPr>
          <a:xfrm rot="5400000">
            <a:off x="4851720" y="613656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917" name="Group 30"/>
          <p:cNvGrpSpPr/>
          <p:nvPr/>
        </p:nvGrpSpPr>
        <p:grpSpPr>
          <a:xfrm>
            <a:off x="2894400" y="5762160"/>
            <a:ext cx="685440" cy="380520"/>
            <a:chOff x="2894400" y="5762160"/>
            <a:chExt cx="685440" cy="380520"/>
          </a:xfrm>
        </p:grpSpPr>
        <p:sp>
          <p:nvSpPr>
            <p:cNvPr id="918" name="CustomShape 31"/>
            <p:cNvSpPr/>
            <p:nvPr/>
          </p:nvSpPr>
          <p:spPr>
            <a:xfrm>
              <a:off x="2894400" y="576216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9" name="CustomShape 32"/>
            <p:cNvSpPr/>
            <p:nvPr/>
          </p:nvSpPr>
          <p:spPr>
            <a:xfrm>
              <a:off x="3351600" y="576216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0" name="CustomShape 33"/>
          <p:cNvSpPr/>
          <p:nvPr/>
        </p:nvSpPr>
        <p:spPr>
          <a:xfrm>
            <a:off x="5960880" y="59580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21" name="CustomShape 34"/>
          <p:cNvSpPr/>
          <p:nvPr/>
        </p:nvSpPr>
        <p:spPr>
          <a:xfrm>
            <a:off x="6347880" y="59580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22" name="CustomShape 35"/>
          <p:cNvSpPr/>
          <p:nvPr/>
        </p:nvSpPr>
        <p:spPr>
          <a:xfrm>
            <a:off x="2959200" y="58233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23" name="CustomShape 36"/>
          <p:cNvSpPr/>
          <p:nvPr/>
        </p:nvSpPr>
        <p:spPr>
          <a:xfrm rot="5400000">
            <a:off x="3188880" y="581292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24" name="CustomShape 37"/>
          <p:cNvSpPr/>
          <p:nvPr/>
        </p:nvSpPr>
        <p:spPr>
          <a:xfrm>
            <a:off x="3621600" y="5965200"/>
            <a:ext cx="940320" cy="3301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5" name="CustomShape 38"/>
          <p:cNvSpPr/>
          <p:nvPr/>
        </p:nvSpPr>
        <p:spPr>
          <a:xfrm>
            <a:off x="1306440" y="46872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26" name="CustomShape 39"/>
          <p:cNvSpPr/>
          <p:nvPr/>
        </p:nvSpPr>
        <p:spPr>
          <a:xfrm>
            <a:off x="8252280" y="46245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27" name="CustomShape 40"/>
          <p:cNvSpPr/>
          <p:nvPr/>
        </p:nvSpPr>
        <p:spPr>
          <a:xfrm>
            <a:off x="1560960" y="618480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8" name="CustomShape 41"/>
          <p:cNvSpPr/>
          <p:nvPr/>
        </p:nvSpPr>
        <p:spPr>
          <a:xfrm>
            <a:off x="1525680" y="6274800"/>
            <a:ext cx="257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9" name="CustomShape 42"/>
          <p:cNvSpPr/>
          <p:nvPr/>
        </p:nvSpPr>
        <p:spPr>
          <a:xfrm>
            <a:off x="1533240" y="655956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0" name="CustomShape 43"/>
          <p:cNvSpPr/>
          <p:nvPr/>
        </p:nvSpPr>
        <p:spPr>
          <a:xfrm>
            <a:off x="1679400" y="6250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31" name="CustomShape 44"/>
          <p:cNvSpPr/>
          <p:nvPr/>
        </p:nvSpPr>
        <p:spPr>
          <a:xfrm rot="5400000" flipH="1" flipV="1">
            <a:off x="2302560" y="5592600"/>
            <a:ext cx="231840" cy="95184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2" name="CustomShape 45"/>
          <p:cNvSpPr/>
          <p:nvPr/>
        </p:nvSpPr>
        <p:spPr>
          <a:xfrm>
            <a:off x="3466080" y="489492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3" name="CustomShape 46"/>
          <p:cNvSpPr/>
          <p:nvPr/>
        </p:nvSpPr>
        <p:spPr>
          <a:xfrm>
            <a:off x="3431160" y="49845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q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4" name="CustomShape 47"/>
          <p:cNvSpPr/>
          <p:nvPr/>
        </p:nvSpPr>
        <p:spPr>
          <a:xfrm>
            <a:off x="3438360" y="526932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5" name="CustomShape 48"/>
          <p:cNvSpPr/>
          <p:nvPr/>
        </p:nvSpPr>
        <p:spPr>
          <a:xfrm>
            <a:off x="3584520" y="49604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36" name="CustomShape 49"/>
          <p:cNvSpPr/>
          <p:nvPr/>
        </p:nvSpPr>
        <p:spPr>
          <a:xfrm>
            <a:off x="4228200" y="5123520"/>
            <a:ext cx="2179440" cy="49536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7" name="CustomShape 50"/>
          <p:cNvSpPr/>
          <p:nvPr/>
        </p:nvSpPr>
        <p:spPr>
          <a:xfrm>
            <a:off x="1678320" y="6248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38" name="CustomShape 51"/>
          <p:cNvSpPr/>
          <p:nvPr/>
        </p:nvSpPr>
        <p:spPr>
          <a:xfrm flipV="1">
            <a:off x="2323080" y="6296040"/>
            <a:ext cx="2238840" cy="11736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9" name="CustomShape 52"/>
          <p:cNvSpPr/>
          <p:nvPr/>
        </p:nvSpPr>
        <p:spPr>
          <a:xfrm flipV="1">
            <a:off x="5257800" y="6168960"/>
            <a:ext cx="2779560" cy="1544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CustomShape 53"/>
          <p:cNvSpPr/>
          <p:nvPr/>
        </p:nvSpPr>
        <p:spPr>
          <a:xfrm rot="5400000">
            <a:off x="4859640" y="6193080"/>
            <a:ext cx="5659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23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26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3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6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1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4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7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0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3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6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1"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4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7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0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3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6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9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92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95"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98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ĐƠN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2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Xóa phần tử ở giữa danh sách (cải tiến)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1F4D90CF-AA57-4CAF-8756-98A458168C25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944" name="Table 4"/>
          <p:cNvGraphicFramePr/>
          <p:nvPr/>
        </p:nvGraphicFramePr>
        <p:xfrm>
          <a:off x="3505320" y="2118240"/>
          <a:ext cx="3428640" cy="2224800"/>
        </p:xfrm>
        <a:graphic>
          <a:graphicData uri="http://schemas.openxmlformats.org/drawingml/2006/table">
            <a:tbl>
              <a:tblPr/>
              <a:tblGrid>
                <a:gridCol w="76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delMid(ref q){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ref r = q-&gt;next;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*q = *r;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free(r);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5" name="CustomShape 5"/>
          <p:cNvSpPr/>
          <p:nvPr/>
        </p:nvSpPr>
        <p:spPr>
          <a:xfrm>
            <a:off x="8153280" y="44323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CustomShape 6"/>
          <p:cNvSpPr/>
          <p:nvPr/>
        </p:nvSpPr>
        <p:spPr>
          <a:xfrm>
            <a:off x="8155080" y="4705560"/>
            <a:ext cx="47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tail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7" name="CustomShape 7"/>
          <p:cNvSpPr/>
          <p:nvPr/>
        </p:nvSpPr>
        <p:spPr>
          <a:xfrm>
            <a:off x="8259480" y="504576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8" name="CustomShape 8"/>
          <p:cNvSpPr/>
          <p:nvPr/>
        </p:nvSpPr>
        <p:spPr>
          <a:xfrm>
            <a:off x="1256400" y="46609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CustomShape 9"/>
          <p:cNvSpPr/>
          <p:nvPr/>
        </p:nvSpPr>
        <p:spPr>
          <a:xfrm>
            <a:off x="1222560" y="490320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0" name="CustomShape 10"/>
          <p:cNvSpPr/>
          <p:nvPr/>
        </p:nvSpPr>
        <p:spPr>
          <a:xfrm>
            <a:off x="1294560" y="52743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1" name="CustomShape 11"/>
          <p:cNvSpPr/>
          <p:nvPr/>
        </p:nvSpPr>
        <p:spPr>
          <a:xfrm>
            <a:off x="2018160" y="4965840"/>
            <a:ext cx="875880" cy="9864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CustomShape 12"/>
          <p:cNvSpPr/>
          <p:nvPr/>
        </p:nvSpPr>
        <p:spPr>
          <a:xfrm rot="10800000" flipV="1">
            <a:off x="8153280" y="5766480"/>
            <a:ext cx="486720" cy="102888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53" name="Group 13"/>
          <p:cNvGrpSpPr/>
          <p:nvPr/>
        </p:nvGrpSpPr>
        <p:grpSpPr>
          <a:xfrm>
            <a:off x="6086880" y="6058800"/>
            <a:ext cx="685440" cy="380520"/>
            <a:chOff x="6086880" y="6058800"/>
            <a:chExt cx="685440" cy="380520"/>
          </a:xfrm>
        </p:grpSpPr>
        <p:sp>
          <p:nvSpPr>
            <p:cNvPr id="954" name="CustomShape 14"/>
            <p:cNvSpPr/>
            <p:nvPr/>
          </p:nvSpPr>
          <p:spPr>
            <a:xfrm>
              <a:off x="6086880" y="605880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5" name="CustomShape 15"/>
            <p:cNvSpPr/>
            <p:nvPr/>
          </p:nvSpPr>
          <p:spPr>
            <a:xfrm>
              <a:off x="6544080" y="605880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56" name="CustomShape 16"/>
          <p:cNvSpPr/>
          <p:nvPr/>
        </p:nvSpPr>
        <p:spPr>
          <a:xfrm>
            <a:off x="8570520" y="563904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7" name="CustomShape 17"/>
          <p:cNvSpPr/>
          <p:nvPr/>
        </p:nvSpPr>
        <p:spPr>
          <a:xfrm flipV="1">
            <a:off x="6818400" y="5956200"/>
            <a:ext cx="504720" cy="2984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CustomShape 18"/>
          <p:cNvSpPr/>
          <p:nvPr/>
        </p:nvSpPr>
        <p:spPr>
          <a:xfrm>
            <a:off x="2782440" y="6169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59" name="CustomShape 19"/>
          <p:cNvSpPr/>
          <p:nvPr/>
        </p:nvSpPr>
        <p:spPr>
          <a:xfrm>
            <a:off x="3169440" y="6169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60" name="CustomShape 20"/>
          <p:cNvSpPr/>
          <p:nvPr/>
        </p:nvSpPr>
        <p:spPr>
          <a:xfrm>
            <a:off x="6170760" y="60980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961" name="Group 21"/>
          <p:cNvGrpSpPr/>
          <p:nvPr/>
        </p:nvGrpSpPr>
        <p:grpSpPr>
          <a:xfrm>
            <a:off x="4562280" y="5137920"/>
            <a:ext cx="685440" cy="380520"/>
            <a:chOff x="4562280" y="5137920"/>
            <a:chExt cx="685440" cy="380520"/>
          </a:xfrm>
        </p:grpSpPr>
        <p:sp>
          <p:nvSpPr>
            <p:cNvPr id="962" name="CustomShape 22"/>
            <p:cNvSpPr/>
            <p:nvPr/>
          </p:nvSpPr>
          <p:spPr>
            <a:xfrm>
              <a:off x="4562280" y="513792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3" name="CustomShape 23"/>
            <p:cNvSpPr/>
            <p:nvPr/>
          </p:nvSpPr>
          <p:spPr>
            <a:xfrm>
              <a:off x="5019480" y="513792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64" name="CustomShape 24"/>
          <p:cNvSpPr/>
          <p:nvPr/>
        </p:nvSpPr>
        <p:spPr>
          <a:xfrm>
            <a:off x="4482000" y="55065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65" name="CustomShape 25"/>
          <p:cNvSpPr/>
          <p:nvPr/>
        </p:nvSpPr>
        <p:spPr>
          <a:xfrm>
            <a:off x="4869000" y="55065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66" name="CustomShape 26"/>
          <p:cNvSpPr/>
          <p:nvPr/>
        </p:nvSpPr>
        <p:spPr>
          <a:xfrm>
            <a:off x="4656960" y="51940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67" name="CustomShape 27"/>
          <p:cNvSpPr/>
          <p:nvPr/>
        </p:nvSpPr>
        <p:spPr>
          <a:xfrm>
            <a:off x="5284440" y="5321520"/>
            <a:ext cx="802080" cy="9277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CustomShape 28"/>
          <p:cNvSpPr/>
          <p:nvPr/>
        </p:nvSpPr>
        <p:spPr>
          <a:xfrm rot="5400000">
            <a:off x="4851720" y="516888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969" name="Group 29"/>
          <p:cNvGrpSpPr/>
          <p:nvPr/>
        </p:nvGrpSpPr>
        <p:grpSpPr>
          <a:xfrm>
            <a:off x="2894400" y="5762160"/>
            <a:ext cx="685440" cy="380520"/>
            <a:chOff x="2894400" y="5762160"/>
            <a:chExt cx="685440" cy="380520"/>
          </a:xfrm>
        </p:grpSpPr>
        <p:sp>
          <p:nvSpPr>
            <p:cNvPr id="970" name="CustomShape 30"/>
            <p:cNvSpPr/>
            <p:nvPr/>
          </p:nvSpPr>
          <p:spPr>
            <a:xfrm>
              <a:off x="2894400" y="576216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1" name="CustomShape 31"/>
            <p:cNvSpPr/>
            <p:nvPr/>
          </p:nvSpPr>
          <p:spPr>
            <a:xfrm>
              <a:off x="3351600" y="576216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72" name="CustomShape 32"/>
          <p:cNvSpPr/>
          <p:nvPr/>
        </p:nvSpPr>
        <p:spPr>
          <a:xfrm>
            <a:off x="5982840" y="63979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73" name="CustomShape 33"/>
          <p:cNvSpPr/>
          <p:nvPr/>
        </p:nvSpPr>
        <p:spPr>
          <a:xfrm>
            <a:off x="6369840" y="63979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74" name="CustomShape 34"/>
          <p:cNvSpPr/>
          <p:nvPr/>
        </p:nvSpPr>
        <p:spPr>
          <a:xfrm>
            <a:off x="2959200" y="58233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75" name="CustomShape 35"/>
          <p:cNvSpPr/>
          <p:nvPr/>
        </p:nvSpPr>
        <p:spPr>
          <a:xfrm rot="5400000">
            <a:off x="3188880" y="581292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76" name="CustomShape 36"/>
          <p:cNvSpPr/>
          <p:nvPr/>
        </p:nvSpPr>
        <p:spPr>
          <a:xfrm flipV="1">
            <a:off x="3621600" y="5328360"/>
            <a:ext cx="940320" cy="6364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CustomShape 37"/>
          <p:cNvSpPr/>
          <p:nvPr/>
        </p:nvSpPr>
        <p:spPr>
          <a:xfrm>
            <a:off x="1306440" y="46872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78" name="CustomShape 38"/>
          <p:cNvSpPr/>
          <p:nvPr/>
        </p:nvSpPr>
        <p:spPr>
          <a:xfrm>
            <a:off x="8252280" y="44769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79" name="CustomShape 39"/>
          <p:cNvSpPr/>
          <p:nvPr/>
        </p:nvSpPr>
        <p:spPr>
          <a:xfrm>
            <a:off x="4648320" y="601992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CustomShape 40"/>
          <p:cNvSpPr/>
          <p:nvPr/>
        </p:nvSpPr>
        <p:spPr>
          <a:xfrm>
            <a:off x="4613040" y="6109560"/>
            <a:ext cx="257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1" name="CustomShape 41"/>
          <p:cNvSpPr/>
          <p:nvPr/>
        </p:nvSpPr>
        <p:spPr>
          <a:xfrm>
            <a:off x="4620240" y="639432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2" name="CustomShape 42"/>
          <p:cNvSpPr/>
          <p:nvPr/>
        </p:nvSpPr>
        <p:spPr>
          <a:xfrm>
            <a:off x="4766760" y="60854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3" name="CustomShape 43"/>
          <p:cNvSpPr/>
          <p:nvPr/>
        </p:nvSpPr>
        <p:spPr>
          <a:xfrm rot="16200000" flipH="1">
            <a:off x="5442840" y="5605920"/>
            <a:ext cx="229320" cy="1057320"/>
          </a:xfrm>
          <a:prstGeom prst="curvedConnector4">
            <a:avLst>
              <a:gd name="adj1" fmla="val -99586"/>
              <a:gd name="adj2" fmla="val 68011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84" name="Group 44"/>
          <p:cNvGrpSpPr/>
          <p:nvPr/>
        </p:nvGrpSpPr>
        <p:grpSpPr>
          <a:xfrm>
            <a:off x="7323480" y="5766480"/>
            <a:ext cx="685440" cy="380520"/>
            <a:chOff x="7323480" y="5766480"/>
            <a:chExt cx="685440" cy="380520"/>
          </a:xfrm>
        </p:grpSpPr>
        <p:sp>
          <p:nvSpPr>
            <p:cNvPr id="985" name="CustomShape 45"/>
            <p:cNvSpPr/>
            <p:nvPr/>
          </p:nvSpPr>
          <p:spPr>
            <a:xfrm>
              <a:off x="7323480" y="57664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6" name="CustomShape 46"/>
            <p:cNvSpPr/>
            <p:nvPr/>
          </p:nvSpPr>
          <p:spPr>
            <a:xfrm>
              <a:off x="7780680" y="57664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87" name="CustomShape 47"/>
          <p:cNvSpPr/>
          <p:nvPr/>
        </p:nvSpPr>
        <p:spPr>
          <a:xfrm rot="5400000">
            <a:off x="7640640" y="585720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88" name="CustomShape 48"/>
          <p:cNvSpPr/>
          <p:nvPr/>
        </p:nvSpPr>
        <p:spPr>
          <a:xfrm flipV="1">
            <a:off x="8021520" y="5869440"/>
            <a:ext cx="549360" cy="10836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CustomShape 49"/>
          <p:cNvSpPr/>
          <p:nvPr/>
        </p:nvSpPr>
        <p:spPr>
          <a:xfrm>
            <a:off x="7407360" y="58057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90" name="CustomShape 50"/>
          <p:cNvSpPr/>
          <p:nvPr/>
        </p:nvSpPr>
        <p:spPr>
          <a:xfrm>
            <a:off x="7219440" y="61056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91" name="CustomShape 51"/>
          <p:cNvSpPr/>
          <p:nvPr/>
        </p:nvSpPr>
        <p:spPr>
          <a:xfrm>
            <a:off x="7606440" y="61056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92" name="CustomShape 52"/>
          <p:cNvSpPr/>
          <p:nvPr/>
        </p:nvSpPr>
        <p:spPr>
          <a:xfrm rot="5400000">
            <a:off x="6385680" y="610344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93" name="CustomShape 53"/>
          <p:cNvSpPr/>
          <p:nvPr/>
        </p:nvSpPr>
        <p:spPr>
          <a:xfrm>
            <a:off x="3809880" y="436140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CustomShape 54"/>
          <p:cNvSpPr/>
          <p:nvPr/>
        </p:nvSpPr>
        <p:spPr>
          <a:xfrm>
            <a:off x="3774960" y="44510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q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5" name="CustomShape 55"/>
          <p:cNvSpPr/>
          <p:nvPr/>
        </p:nvSpPr>
        <p:spPr>
          <a:xfrm>
            <a:off x="3782160" y="473616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6" name="CustomShape 56"/>
          <p:cNvSpPr/>
          <p:nvPr/>
        </p:nvSpPr>
        <p:spPr>
          <a:xfrm>
            <a:off x="3928680" y="44269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97" name="CustomShape 57"/>
          <p:cNvSpPr/>
          <p:nvPr/>
        </p:nvSpPr>
        <p:spPr>
          <a:xfrm>
            <a:off x="4572000" y="4590000"/>
            <a:ext cx="333000" cy="54756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CustomShape 58"/>
          <p:cNvSpPr/>
          <p:nvPr/>
        </p:nvSpPr>
        <p:spPr>
          <a:xfrm>
            <a:off x="5285520" y="5332680"/>
            <a:ext cx="2037600" cy="6242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CustomShape 59"/>
          <p:cNvSpPr/>
          <p:nvPr/>
        </p:nvSpPr>
        <p:spPr>
          <a:xfrm>
            <a:off x="4638240" y="51746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00" name="CustomShape 60"/>
          <p:cNvSpPr/>
          <p:nvPr/>
        </p:nvSpPr>
        <p:spPr>
          <a:xfrm rot="5400000">
            <a:off x="4852800" y="518004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2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5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8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3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6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9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2"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5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8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3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6"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9"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2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5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8"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1"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4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7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90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ĐƠN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2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Xóa phần tử ở giữa danh sách (lỗi khi q trỏ phần tử kế cuối)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C7EA56A6-EFAD-4850-A06E-37163D2BECB9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004" name="Table 4"/>
          <p:cNvGraphicFramePr/>
          <p:nvPr/>
        </p:nvGraphicFramePr>
        <p:xfrm>
          <a:off x="3505320" y="2118240"/>
          <a:ext cx="3428640" cy="2224800"/>
        </p:xfrm>
        <a:graphic>
          <a:graphicData uri="http://schemas.openxmlformats.org/drawingml/2006/table">
            <a:tbl>
              <a:tblPr/>
              <a:tblGrid>
                <a:gridCol w="76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delMid(ref q){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ref r = q-&gt;next;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*q = *r;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free(r);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5" name="CustomShape 5"/>
          <p:cNvSpPr/>
          <p:nvPr/>
        </p:nvSpPr>
        <p:spPr>
          <a:xfrm>
            <a:off x="8153280" y="44323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CustomShape 6"/>
          <p:cNvSpPr/>
          <p:nvPr/>
        </p:nvSpPr>
        <p:spPr>
          <a:xfrm>
            <a:off x="8155080" y="4705560"/>
            <a:ext cx="47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tail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7" name="CustomShape 7"/>
          <p:cNvSpPr/>
          <p:nvPr/>
        </p:nvSpPr>
        <p:spPr>
          <a:xfrm>
            <a:off x="8259480" y="504576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8" name="CustomShape 8"/>
          <p:cNvSpPr/>
          <p:nvPr/>
        </p:nvSpPr>
        <p:spPr>
          <a:xfrm>
            <a:off x="1256400" y="46609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CustomShape 9"/>
          <p:cNvSpPr/>
          <p:nvPr/>
        </p:nvSpPr>
        <p:spPr>
          <a:xfrm>
            <a:off x="1222560" y="490320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0" name="CustomShape 10"/>
          <p:cNvSpPr/>
          <p:nvPr/>
        </p:nvSpPr>
        <p:spPr>
          <a:xfrm>
            <a:off x="1294560" y="52743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1" name="CustomShape 11"/>
          <p:cNvSpPr/>
          <p:nvPr/>
        </p:nvSpPr>
        <p:spPr>
          <a:xfrm>
            <a:off x="2018160" y="4965840"/>
            <a:ext cx="875880" cy="9864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2" name="CustomShape 12"/>
          <p:cNvSpPr/>
          <p:nvPr/>
        </p:nvSpPr>
        <p:spPr>
          <a:xfrm rot="10800000" flipV="1">
            <a:off x="8153280" y="5524560"/>
            <a:ext cx="486720" cy="78804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3" name="Group 13"/>
          <p:cNvGrpSpPr/>
          <p:nvPr/>
        </p:nvGrpSpPr>
        <p:grpSpPr>
          <a:xfrm>
            <a:off x="6086880" y="6058800"/>
            <a:ext cx="685440" cy="380520"/>
            <a:chOff x="6086880" y="6058800"/>
            <a:chExt cx="685440" cy="380520"/>
          </a:xfrm>
        </p:grpSpPr>
        <p:sp>
          <p:nvSpPr>
            <p:cNvPr id="1014" name="CustomShape 14"/>
            <p:cNvSpPr/>
            <p:nvPr/>
          </p:nvSpPr>
          <p:spPr>
            <a:xfrm>
              <a:off x="6086880" y="605880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5" name="CustomShape 15"/>
            <p:cNvSpPr/>
            <p:nvPr/>
          </p:nvSpPr>
          <p:spPr>
            <a:xfrm>
              <a:off x="6544080" y="605880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16" name="CustomShape 16"/>
          <p:cNvSpPr/>
          <p:nvPr/>
        </p:nvSpPr>
        <p:spPr>
          <a:xfrm>
            <a:off x="8570520" y="593928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17" name="CustomShape 17"/>
          <p:cNvSpPr/>
          <p:nvPr/>
        </p:nvSpPr>
        <p:spPr>
          <a:xfrm flipV="1">
            <a:off x="6818400" y="5716080"/>
            <a:ext cx="504720" cy="5392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8" name="CustomShape 18"/>
          <p:cNvSpPr/>
          <p:nvPr/>
        </p:nvSpPr>
        <p:spPr>
          <a:xfrm>
            <a:off x="2782440" y="6169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19" name="CustomShape 19"/>
          <p:cNvSpPr/>
          <p:nvPr/>
        </p:nvSpPr>
        <p:spPr>
          <a:xfrm>
            <a:off x="3169440" y="61693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0" name="CustomShape 20"/>
          <p:cNvSpPr/>
          <p:nvPr/>
        </p:nvSpPr>
        <p:spPr>
          <a:xfrm>
            <a:off x="6170760" y="60980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021" name="Group 21"/>
          <p:cNvGrpSpPr/>
          <p:nvPr/>
        </p:nvGrpSpPr>
        <p:grpSpPr>
          <a:xfrm>
            <a:off x="4562280" y="5137920"/>
            <a:ext cx="685440" cy="380520"/>
            <a:chOff x="4562280" y="5137920"/>
            <a:chExt cx="685440" cy="380520"/>
          </a:xfrm>
        </p:grpSpPr>
        <p:sp>
          <p:nvSpPr>
            <p:cNvPr id="1022" name="CustomShape 22"/>
            <p:cNvSpPr/>
            <p:nvPr/>
          </p:nvSpPr>
          <p:spPr>
            <a:xfrm>
              <a:off x="4562280" y="513792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3" name="CustomShape 23"/>
            <p:cNvSpPr/>
            <p:nvPr/>
          </p:nvSpPr>
          <p:spPr>
            <a:xfrm>
              <a:off x="5019480" y="513792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24" name="CustomShape 24"/>
          <p:cNvSpPr/>
          <p:nvPr/>
        </p:nvSpPr>
        <p:spPr>
          <a:xfrm>
            <a:off x="4482000" y="55065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5" name="CustomShape 25"/>
          <p:cNvSpPr/>
          <p:nvPr/>
        </p:nvSpPr>
        <p:spPr>
          <a:xfrm>
            <a:off x="4869000" y="55065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6" name="CustomShape 26"/>
          <p:cNvSpPr/>
          <p:nvPr/>
        </p:nvSpPr>
        <p:spPr>
          <a:xfrm>
            <a:off x="4656960" y="51940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7" name="CustomShape 27"/>
          <p:cNvSpPr/>
          <p:nvPr/>
        </p:nvSpPr>
        <p:spPr>
          <a:xfrm>
            <a:off x="5284440" y="5321520"/>
            <a:ext cx="802080" cy="9277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CustomShape 28"/>
          <p:cNvSpPr/>
          <p:nvPr/>
        </p:nvSpPr>
        <p:spPr>
          <a:xfrm rot="5400000">
            <a:off x="4851720" y="516888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029" name="Group 29"/>
          <p:cNvGrpSpPr/>
          <p:nvPr/>
        </p:nvGrpSpPr>
        <p:grpSpPr>
          <a:xfrm>
            <a:off x="2894400" y="5762160"/>
            <a:ext cx="685440" cy="380520"/>
            <a:chOff x="2894400" y="5762160"/>
            <a:chExt cx="685440" cy="380520"/>
          </a:xfrm>
        </p:grpSpPr>
        <p:sp>
          <p:nvSpPr>
            <p:cNvPr id="1030" name="CustomShape 30"/>
            <p:cNvSpPr/>
            <p:nvPr/>
          </p:nvSpPr>
          <p:spPr>
            <a:xfrm>
              <a:off x="2894400" y="576216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1" name="CustomShape 31"/>
            <p:cNvSpPr/>
            <p:nvPr/>
          </p:nvSpPr>
          <p:spPr>
            <a:xfrm>
              <a:off x="3351600" y="576216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32" name="CustomShape 32"/>
          <p:cNvSpPr/>
          <p:nvPr/>
        </p:nvSpPr>
        <p:spPr>
          <a:xfrm>
            <a:off x="5982840" y="63979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33" name="CustomShape 33"/>
          <p:cNvSpPr/>
          <p:nvPr/>
        </p:nvSpPr>
        <p:spPr>
          <a:xfrm>
            <a:off x="6369840" y="63979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34" name="CustomShape 34"/>
          <p:cNvSpPr/>
          <p:nvPr/>
        </p:nvSpPr>
        <p:spPr>
          <a:xfrm>
            <a:off x="2959200" y="58233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35" name="CustomShape 35"/>
          <p:cNvSpPr/>
          <p:nvPr/>
        </p:nvSpPr>
        <p:spPr>
          <a:xfrm rot="5400000">
            <a:off x="3188880" y="581292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36" name="CustomShape 36"/>
          <p:cNvSpPr/>
          <p:nvPr/>
        </p:nvSpPr>
        <p:spPr>
          <a:xfrm flipV="1">
            <a:off x="3621600" y="5328360"/>
            <a:ext cx="940320" cy="6364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CustomShape 37"/>
          <p:cNvSpPr/>
          <p:nvPr/>
        </p:nvSpPr>
        <p:spPr>
          <a:xfrm>
            <a:off x="1306440" y="46872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38" name="CustomShape 38"/>
          <p:cNvSpPr/>
          <p:nvPr/>
        </p:nvSpPr>
        <p:spPr>
          <a:xfrm>
            <a:off x="8252280" y="44769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39" name="CustomShape 39"/>
          <p:cNvSpPr/>
          <p:nvPr/>
        </p:nvSpPr>
        <p:spPr>
          <a:xfrm>
            <a:off x="6858000" y="457200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CustomShape 40"/>
          <p:cNvSpPr/>
          <p:nvPr/>
        </p:nvSpPr>
        <p:spPr>
          <a:xfrm>
            <a:off x="6822720" y="4662000"/>
            <a:ext cx="257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1" name="CustomShape 41"/>
          <p:cNvSpPr/>
          <p:nvPr/>
        </p:nvSpPr>
        <p:spPr>
          <a:xfrm>
            <a:off x="6830280" y="494676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2" name="CustomShape 42"/>
          <p:cNvSpPr/>
          <p:nvPr/>
        </p:nvSpPr>
        <p:spPr>
          <a:xfrm>
            <a:off x="6976440" y="4637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43" name="CustomShape 43"/>
          <p:cNvSpPr/>
          <p:nvPr/>
        </p:nvSpPr>
        <p:spPr>
          <a:xfrm rot="10800000" flipH="1" flipV="1">
            <a:off x="7323480" y="5716080"/>
            <a:ext cx="465120" cy="915120"/>
          </a:xfrm>
          <a:prstGeom prst="curvedConnector3">
            <a:avLst>
              <a:gd name="adj1" fmla="val -49114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44" name="Group 44"/>
          <p:cNvGrpSpPr/>
          <p:nvPr/>
        </p:nvGrpSpPr>
        <p:grpSpPr>
          <a:xfrm>
            <a:off x="7323480" y="5525280"/>
            <a:ext cx="685440" cy="380520"/>
            <a:chOff x="7323480" y="5525280"/>
            <a:chExt cx="685440" cy="380520"/>
          </a:xfrm>
        </p:grpSpPr>
        <p:sp>
          <p:nvSpPr>
            <p:cNvPr id="1045" name="CustomShape 45"/>
            <p:cNvSpPr/>
            <p:nvPr/>
          </p:nvSpPr>
          <p:spPr>
            <a:xfrm>
              <a:off x="7323480" y="55252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6" name="CustomShape 46"/>
            <p:cNvSpPr/>
            <p:nvPr/>
          </p:nvSpPr>
          <p:spPr>
            <a:xfrm>
              <a:off x="7780680" y="55252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47" name="CustomShape 47"/>
          <p:cNvSpPr/>
          <p:nvPr/>
        </p:nvSpPr>
        <p:spPr>
          <a:xfrm rot="5400000">
            <a:off x="7640640" y="561600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048" name="CustomShape 48"/>
          <p:cNvSpPr/>
          <p:nvPr/>
        </p:nvSpPr>
        <p:spPr>
          <a:xfrm>
            <a:off x="8021520" y="5737680"/>
            <a:ext cx="549360" cy="4316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CustomShape 49"/>
          <p:cNvSpPr/>
          <p:nvPr/>
        </p:nvSpPr>
        <p:spPr>
          <a:xfrm>
            <a:off x="7407360" y="55645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0" name="CustomShape 50"/>
          <p:cNvSpPr/>
          <p:nvPr/>
        </p:nvSpPr>
        <p:spPr>
          <a:xfrm>
            <a:off x="7219440" y="58644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1" name="CustomShape 51"/>
          <p:cNvSpPr/>
          <p:nvPr/>
        </p:nvSpPr>
        <p:spPr>
          <a:xfrm>
            <a:off x="7606440" y="58644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2" name="CustomShape 52"/>
          <p:cNvSpPr/>
          <p:nvPr/>
        </p:nvSpPr>
        <p:spPr>
          <a:xfrm rot="5400000">
            <a:off x="6385680" y="610344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3" name="CustomShape 53"/>
          <p:cNvSpPr/>
          <p:nvPr/>
        </p:nvSpPr>
        <p:spPr>
          <a:xfrm>
            <a:off x="3809880" y="4361400"/>
            <a:ext cx="761760" cy="456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CustomShape 54"/>
          <p:cNvSpPr/>
          <p:nvPr/>
        </p:nvSpPr>
        <p:spPr>
          <a:xfrm>
            <a:off x="3774960" y="44510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q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5" name="CustomShape 55"/>
          <p:cNvSpPr/>
          <p:nvPr/>
        </p:nvSpPr>
        <p:spPr>
          <a:xfrm>
            <a:off x="3782160" y="473616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6" name="CustomShape 56"/>
          <p:cNvSpPr/>
          <p:nvPr/>
        </p:nvSpPr>
        <p:spPr>
          <a:xfrm>
            <a:off x="3928680" y="44269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7" name="CustomShape 57"/>
          <p:cNvSpPr/>
          <p:nvPr/>
        </p:nvSpPr>
        <p:spPr>
          <a:xfrm>
            <a:off x="4572000" y="4590000"/>
            <a:ext cx="1857240" cy="146844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CustomShape 58"/>
          <p:cNvSpPr/>
          <p:nvPr/>
        </p:nvSpPr>
        <p:spPr>
          <a:xfrm rot="5400000">
            <a:off x="6395400" y="612720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059" name="CustomShape 59"/>
          <p:cNvSpPr/>
          <p:nvPr/>
        </p:nvSpPr>
        <p:spPr>
          <a:xfrm flipV="1">
            <a:off x="6818400" y="6169320"/>
            <a:ext cx="1752480" cy="853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CustomShape 60"/>
          <p:cNvSpPr/>
          <p:nvPr/>
        </p:nvSpPr>
        <p:spPr>
          <a:xfrm>
            <a:off x="6162120" y="61074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2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5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8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1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6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9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5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58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6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9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5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8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1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4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90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93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006 -4.81481E-006 L -3.33333E-006 0.06227 E">
                                      <p:cBhvr>
                                        <p:cTn id="103" dur="2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THAO TÁC BỔ SUNG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2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Đếm số node của dslk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FCD04294-D8E7-403A-BB46-2C0E2DE5C6B5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064" name="Table 4"/>
          <p:cNvGraphicFramePr/>
          <p:nvPr/>
        </p:nvGraphicFramePr>
        <p:xfrm>
          <a:off x="3200400" y="2118240"/>
          <a:ext cx="4266720" cy="2224800"/>
        </p:xfrm>
        <a:graphic>
          <a:graphicData uri="http://schemas.openxmlformats.org/drawingml/2006/table">
            <a:tbl>
              <a:tblPr/>
              <a:tblGrid>
                <a:gridCol w="76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length(ref head){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ref p;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c = 0;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(p = head; p; p = p-&gt;next) c++;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c;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5" name="CustomShape 5"/>
          <p:cNvSpPr/>
          <p:nvPr/>
        </p:nvSpPr>
        <p:spPr>
          <a:xfrm>
            <a:off x="8305920" y="480060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CustomShape 6"/>
          <p:cNvSpPr/>
          <p:nvPr/>
        </p:nvSpPr>
        <p:spPr>
          <a:xfrm>
            <a:off x="8307720" y="5073840"/>
            <a:ext cx="47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tail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7" name="CustomShape 7"/>
          <p:cNvSpPr/>
          <p:nvPr/>
        </p:nvSpPr>
        <p:spPr>
          <a:xfrm>
            <a:off x="8411760" y="541404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8" name="CustomShape 8"/>
          <p:cNvSpPr/>
          <p:nvPr/>
        </p:nvSpPr>
        <p:spPr>
          <a:xfrm>
            <a:off x="1103760" y="480060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CustomShape 9"/>
          <p:cNvSpPr/>
          <p:nvPr/>
        </p:nvSpPr>
        <p:spPr>
          <a:xfrm>
            <a:off x="1069920" y="504288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0" name="CustomShape 10"/>
          <p:cNvSpPr/>
          <p:nvPr/>
        </p:nvSpPr>
        <p:spPr>
          <a:xfrm>
            <a:off x="1141920" y="54140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1" name="CustomShape 11"/>
          <p:cNvSpPr/>
          <p:nvPr/>
        </p:nvSpPr>
        <p:spPr>
          <a:xfrm>
            <a:off x="1865880" y="5105520"/>
            <a:ext cx="1028160" cy="5468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CustomShape 12"/>
          <p:cNvSpPr/>
          <p:nvPr/>
        </p:nvSpPr>
        <p:spPr>
          <a:xfrm rot="10800000" flipV="1">
            <a:off x="8305920" y="5658120"/>
            <a:ext cx="2020680" cy="55224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73" name="Group 13"/>
          <p:cNvGrpSpPr/>
          <p:nvPr/>
        </p:nvGrpSpPr>
        <p:grpSpPr>
          <a:xfrm>
            <a:off x="6064920" y="5618880"/>
            <a:ext cx="685440" cy="380520"/>
            <a:chOff x="6064920" y="5618880"/>
            <a:chExt cx="685440" cy="380520"/>
          </a:xfrm>
        </p:grpSpPr>
        <p:sp>
          <p:nvSpPr>
            <p:cNvPr id="1074" name="CustomShape 14"/>
            <p:cNvSpPr/>
            <p:nvPr/>
          </p:nvSpPr>
          <p:spPr>
            <a:xfrm>
              <a:off x="6064920" y="56188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5" name="CustomShape 15"/>
            <p:cNvSpPr/>
            <p:nvPr/>
          </p:nvSpPr>
          <p:spPr>
            <a:xfrm>
              <a:off x="6522120" y="56188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76" name="CustomShape 16"/>
          <p:cNvSpPr/>
          <p:nvPr/>
        </p:nvSpPr>
        <p:spPr>
          <a:xfrm>
            <a:off x="7656120" y="563904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77" name="CustomShape 17"/>
          <p:cNvSpPr/>
          <p:nvPr/>
        </p:nvSpPr>
        <p:spPr>
          <a:xfrm rot="5400000">
            <a:off x="6382080" y="570960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078" name="CustomShape 18"/>
          <p:cNvSpPr/>
          <p:nvPr/>
        </p:nvSpPr>
        <p:spPr>
          <a:xfrm>
            <a:off x="6762960" y="5831280"/>
            <a:ext cx="893520" cy="385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CustomShape 19"/>
          <p:cNvSpPr/>
          <p:nvPr/>
        </p:nvSpPr>
        <p:spPr>
          <a:xfrm>
            <a:off x="2782440" y="5869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80" name="CustomShape 20"/>
          <p:cNvSpPr/>
          <p:nvPr/>
        </p:nvSpPr>
        <p:spPr>
          <a:xfrm>
            <a:off x="3169440" y="58690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81" name="CustomShape 21"/>
          <p:cNvSpPr/>
          <p:nvPr/>
        </p:nvSpPr>
        <p:spPr>
          <a:xfrm>
            <a:off x="6148800" y="56581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082" name="Group 22"/>
          <p:cNvGrpSpPr/>
          <p:nvPr/>
        </p:nvGrpSpPr>
        <p:grpSpPr>
          <a:xfrm>
            <a:off x="4501800" y="5114880"/>
            <a:ext cx="685440" cy="380520"/>
            <a:chOff x="4501800" y="5114880"/>
            <a:chExt cx="685440" cy="380520"/>
          </a:xfrm>
        </p:grpSpPr>
        <p:sp>
          <p:nvSpPr>
            <p:cNvPr id="1083" name="CustomShape 23"/>
            <p:cNvSpPr/>
            <p:nvPr/>
          </p:nvSpPr>
          <p:spPr>
            <a:xfrm>
              <a:off x="4501800" y="51148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4" name="CustomShape 24"/>
            <p:cNvSpPr/>
            <p:nvPr/>
          </p:nvSpPr>
          <p:spPr>
            <a:xfrm>
              <a:off x="4959000" y="51148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5" name="CustomShape 25"/>
          <p:cNvSpPr/>
          <p:nvPr/>
        </p:nvSpPr>
        <p:spPr>
          <a:xfrm>
            <a:off x="4421520" y="5483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86" name="CustomShape 26"/>
          <p:cNvSpPr/>
          <p:nvPr/>
        </p:nvSpPr>
        <p:spPr>
          <a:xfrm>
            <a:off x="4808520" y="5483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87" name="CustomShape 27"/>
          <p:cNvSpPr/>
          <p:nvPr/>
        </p:nvSpPr>
        <p:spPr>
          <a:xfrm>
            <a:off x="4596480" y="51710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88" name="CustomShape 28"/>
          <p:cNvSpPr/>
          <p:nvPr/>
        </p:nvSpPr>
        <p:spPr>
          <a:xfrm>
            <a:off x="5223960" y="5298120"/>
            <a:ext cx="840600" cy="5108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CustomShape 29"/>
          <p:cNvSpPr/>
          <p:nvPr/>
        </p:nvSpPr>
        <p:spPr>
          <a:xfrm rot="5400000">
            <a:off x="4791240" y="514584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090" name="Group 30"/>
          <p:cNvGrpSpPr/>
          <p:nvPr/>
        </p:nvGrpSpPr>
        <p:grpSpPr>
          <a:xfrm>
            <a:off x="2894400" y="5462280"/>
            <a:ext cx="685440" cy="380520"/>
            <a:chOff x="2894400" y="5462280"/>
            <a:chExt cx="685440" cy="380520"/>
          </a:xfrm>
        </p:grpSpPr>
        <p:sp>
          <p:nvSpPr>
            <p:cNvPr id="1091" name="CustomShape 31"/>
            <p:cNvSpPr/>
            <p:nvPr/>
          </p:nvSpPr>
          <p:spPr>
            <a:xfrm>
              <a:off x="2894400" y="546228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2" name="CustomShape 32"/>
            <p:cNvSpPr/>
            <p:nvPr/>
          </p:nvSpPr>
          <p:spPr>
            <a:xfrm>
              <a:off x="3351600" y="546228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3" name="CustomShape 33"/>
          <p:cNvSpPr/>
          <p:nvPr/>
        </p:nvSpPr>
        <p:spPr>
          <a:xfrm>
            <a:off x="5960880" y="59580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4" name="CustomShape 34"/>
          <p:cNvSpPr/>
          <p:nvPr/>
        </p:nvSpPr>
        <p:spPr>
          <a:xfrm>
            <a:off x="6347880" y="59580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5" name="CustomShape 35"/>
          <p:cNvSpPr/>
          <p:nvPr/>
        </p:nvSpPr>
        <p:spPr>
          <a:xfrm>
            <a:off x="2959200" y="55234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6" name="CustomShape 36"/>
          <p:cNvSpPr/>
          <p:nvPr/>
        </p:nvSpPr>
        <p:spPr>
          <a:xfrm rot="5400000">
            <a:off x="3188880" y="551304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7" name="CustomShape 37"/>
          <p:cNvSpPr/>
          <p:nvPr/>
        </p:nvSpPr>
        <p:spPr>
          <a:xfrm flipV="1">
            <a:off x="3621600" y="5304600"/>
            <a:ext cx="879840" cy="3596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8" name="CustomShape 38"/>
          <p:cNvSpPr/>
          <p:nvPr/>
        </p:nvSpPr>
        <p:spPr>
          <a:xfrm>
            <a:off x="1154160" y="48268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9" name="CustomShape 39"/>
          <p:cNvSpPr/>
          <p:nvPr/>
        </p:nvSpPr>
        <p:spPr>
          <a:xfrm>
            <a:off x="8404920" y="48452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00" name="CustomShape 40"/>
          <p:cNvSpPr/>
          <p:nvPr/>
        </p:nvSpPr>
        <p:spPr>
          <a:xfrm>
            <a:off x="1676520" y="594288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1" name="CustomShape 41"/>
          <p:cNvSpPr/>
          <p:nvPr/>
        </p:nvSpPr>
        <p:spPr>
          <a:xfrm>
            <a:off x="1641600" y="61848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2" name="CustomShape 42"/>
          <p:cNvSpPr/>
          <p:nvPr/>
        </p:nvSpPr>
        <p:spPr>
          <a:xfrm>
            <a:off x="1714680" y="64807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3" name="CustomShape 43"/>
          <p:cNvSpPr/>
          <p:nvPr/>
        </p:nvSpPr>
        <p:spPr>
          <a:xfrm>
            <a:off x="1758600" y="5987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04" name="CustomShape 44"/>
          <p:cNvSpPr/>
          <p:nvPr/>
        </p:nvSpPr>
        <p:spPr>
          <a:xfrm flipV="1">
            <a:off x="2438280" y="5652000"/>
            <a:ext cx="455760" cy="59436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CustomShape 45"/>
          <p:cNvSpPr/>
          <p:nvPr/>
        </p:nvSpPr>
        <p:spPr>
          <a:xfrm>
            <a:off x="1132200" y="39625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CustomShape 46"/>
          <p:cNvSpPr/>
          <p:nvPr/>
        </p:nvSpPr>
        <p:spPr>
          <a:xfrm>
            <a:off x="1090080" y="422424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7" name="CustomShape 47"/>
          <p:cNvSpPr/>
          <p:nvPr/>
        </p:nvSpPr>
        <p:spPr>
          <a:xfrm>
            <a:off x="1356840" y="3993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8" name="CustomShape 48"/>
          <p:cNvSpPr/>
          <p:nvPr/>
        </p:nvSpPr>
        <p:spPr>
          <a:xfrm>
            <a:off x="1356840" y="3995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9" name="CustomShape 49"/>
          <p:cNvSpPr/>
          <p:nvPr/>
        </p:nvSpPr>
        <p:spPr>
          <a:xfrm>
            <a:off x="1362960" y="3995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0" name="CustomShape 50"/>
          <p:cNvSpPr/>
          <p:nvPr/>
        </p:nvSpPr>
        <p:spPr>
          <a:xfrm>
            <a:off x="1367640" y="39848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1" name="CustomShape 51"/>
          <p:cNvSpPr/>
          <p:nvPr/>
        </p:nvSpPr>
        <p:spPr>
          <a:xfrm>
            <a:off x="1765440" y="59868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12" name="CustomShape 52"/>
          <p:cNvSpPr/>
          <p:nvPr/>
        </p:nvSpPr>
        <p:spPr>
          <a:xfrm>
            <a:off x="1764720" y="59868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13" name="CustomShape 53"/>
          <p:cNvSpPr/>
          <p:nvPr/>
        </p:nvSpPr>
        <p:spPr>
          <a:xfrm flipV="1">
            <a:off x="2438280" y="5790240"/>
            <a:ext cx="2264040" cy="45612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CustomShape 54"/>
          <p:cNvSpPr/>
          <p:nvPr/>
        </p:nvSpPr>
        <p:spPr>
          <a:xfrm>
            <a:off x="2438280" y="6247440"/>
            <a:ext cx="3803400" cy="17640"/>
          </a:xfrm>
          <a:prstGeom prst="curvedConnector4">
            <a:avLst>
              <a:gd name="adj1" fmla="val 46279"/>
              <a:gd name="adj2" fmla="val 1359227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4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7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1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1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6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9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2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5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8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THAO TÁC BỔ SUNG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6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Chèn node vào vị trí xác định (đặt tên pos)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pos = 0 =&gt; gọi hàm addFirst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pos = n =&gt; gọi hàm addLast, với n = length()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0 &lt; pos &lt; n =&gt; gọi hàm insertBefore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7" name="TextShape 3"/>
          <p:cNvSpPr txBox="1"/>
          <p:nvPr/>
        </p:nvSpPr>
        <p:spPr>
          <a:xfrm>
            <a:off x="8615880" y="6338880"/>
            <a:ext cx="452520" cy="38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56B5E5A9-E7C1-41D3-BC82-5F2B8E5C8656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118" name="Table 4"/>
          <p:cNvGraphicFramePr/>
          <p:nvPr/>
        </p:nvGraphicFramePr>
        <p:xfrm>
          <a:off x="2743200" y="3505320"/>
          <a:ext cx="4897080" cy="2468520"/>
        </p:xfrm>
        <a:graphic>
          <a:graphicData uri="http://schemas.openxmlformats.org/drawingml/2006/table">
            <a:tbl>
              <a:tblPr/>
              <a:tblGrid>
                <a:gridCol w="43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insertAt(ref&amp; h, ref&amp; t,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pos,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k){ </a:t>
                      </a:r>
                      <a:r>
                        <a:rPr lang="en-US" sz="14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k = 7, pos = 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(pos &lt; 0 || pos &gt; n)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 </a:t>
                      </a:r>
                      <a:r>
                        <a:rPr lang="en-US" sz="14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n = length(h);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(pos == 0) addFirst(h, t, k);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else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(pos == n) addLast(h, t, k);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else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{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i; ref q;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(i = 0, q = h; i &lt; pos; i++, q = q-&gt;next 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insertBefore(q, k);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(t-&gt;next) t = t-&gt;next;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19" name="CustomShape 5"/>
          <p:cNvSpPr/>
          <p:nvPr/>
        </p:nvSpPr>
        <p:spPr>
          <a:xfrm>
            <a:off x="8313120" y="3505320"/>
            <a:ext cx="754560" cy="4874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CustomShape 6"/>
          <p:cNvSpPr/>
          <p:nvPr/>
        </p:nvSpPr>
        <p:spPr>
          <a:xfrm>
            <a:off x="8279280" y="3690000"/>
            <a:ext cx="474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1" name="CustomShape 7"/>
          <p:cNvSpPr/>
          <p:nvPr/>
        </p:nvSpPr>
        <p:spPr>
          <a:xfrm>
            <a:off x="8446320" y="3938400"/>
            <a:ext cx="55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2" name="CustomShape 8"/>
          <p:cNvSpPr/>
          <p:nvPr/>
        </p:nvSpPr>
        <p:spPr>
          <a:xfrm>
            <a:off x="70200" y="46483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CustomShape 9"/>
          <p:cNvSpPr/>
          <p:nvPr/>
        </p:nvSpPr>
        <p:spPr>
          <a:xfrm>
            <a:off x="35280" y="4890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4" name="CustomShape 10"/>
          <p:cNvSpPr/>
          <p:nvPr/>
        </p:nvSpPr>
        <p:spPr>
          <a:xfrm>
            <a:off x="108360" y="52614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5" name="CustomShape 11"/>
          <p:cNvSpPr/>
          <p:nvPr/>
        </p:nvSpPr>
        <p:spPr>
          <a:xfrm>
            <a:off x="832320" y="4952880"/>
            <a:ext cx="576720" cy="1177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CustomShape 12"/>
          <p:cNvSpPr/>
          <p:nvPr/>
        </p:nvSpPr>
        <p:spPr>
          <a:xfrm rot="10800000" flipV="1">
            <a:off x="8313120" y="6263280"/>
            <a:ext cx="587520" cy="251460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27" name="Group 13"/>
          <p:cNvGrpSpPr/>
          <p:nvPr/>
        </p:nvGrpSpPr>
        <p:grpSpPr>
          <a:xfrm>
            <a:off x="7382160" y="6264000"/>
            <a:ext cx="685440" cy="380520"/>
            <a:chOff x="7382160" y="6264000"/>
            <a:chExt cx="685440" cy="380520"/>
          </a:xfrm>
        </p:grpSpPr>
        <p:sp>
          <p:nvSpPr>
            <p:cNvPr id="1128" name="CustomShape 14"/>
            <p:cNvSpPr/>
            <p:nvPr/>
          </p:nvSpPr>
          <p:spPr>
            <a:xfrm>
              <a:off x="7382160" y="626400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9" name="CustomShape 15"/>
            <p:cNvSpPr/>
            <p:nvPr/>
          </p:nvSpPr>
          <p:spPr>
            <a:xfrm>
              <a:off x="7839360" y="626400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30" name="CustomShape 16"/>
          <p:cNvSpPr/>
          <p:nvPr/>
        </p:nvSpPr>
        <p:spPr>
          <a:xfrm>
            <a:off x="8706240" y="600840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31" name="CustomShape 17"/>
          <p:cNvSpPr/>
          <p:nvPr/>
        </p:nvSpPr>
        <p:spPr>
          <a:xfrm rot="5400000">
            <a:off x="7699680" y="635472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132" name="CustomShape 18"/>
          <p:cNvSpPr/>
          <p:nvPr/>
        </p:nvSpPr>
        <p:spPr>
          <a:xfrm flipV="1">
            <a:off x="8080560" y="6238440"/>
            <a:ext cx="626400" cy="2372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CustomShape 19"/>
          <p:cNvSpPr/>
          <p:nvPr/>
        </p:nvSpPr>
        <p:spPr>
          <a:xfrm>
            <a:off x="1297080" y="5287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34" name="CustomShape 20"/>
          <p:cNvSpPr/>
          <p:nvPr/>
        </p:nvSpPr>
        <p:spPr>
          <a:xfrm>
            <a:off x="1684080" y="5287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35" name="CustomShape 21"/>
          <p:cNvSpPr/>
          <p:nvPr/>
        </p:nvSpPr>
        <p:spPr>
          <a:xfrm>
            <a:off x="7466400" y="63032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6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136" name="Group 22"/>
          <p:cNvGrpSpPr/>
          <p:nvPr/>
        </p:nvGrpSpPr>
        <p:grpSpPr>
          <a:xfrm>
            <a:off x="1758600" y="6098040"/>
            <a:ext cx="685440" cy="380520"/>
            <a:chOff x="1758600" y="6098040"/>
            <a:chExt cx="685440" cy="380520"/>
          </a:xfrm>
        </p:grpSpPr>
        <p:sp>
          <p:nvSpPr>
            <p:cNvPr id="1137" name="CustomShape 23"/>
            <p:cNvSpPr/>
            <p:nvPr/>
          </p:nvSpPr>
          <p:spPr>
            <a:xfrm>
              <a:off x="1758600" y="609804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8" name="CustomShape 24"/>
            <p:cNvSpPr/>
            <p:nvPr/>
          </p:nvSpPr>
          <p:spPr>
            <a:xfrm>
              <a:off x="2215800" y="609804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39" name="CustomShape 25"/>
          <p:cNvSpPr/>
          <p:nvPr/>
        </p:nvSpPr>
        <p:spPr>
          <a:xfrm>
            <a:off x="1678320" y="6466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40" name="CustomShape 26"/>
          <p:cNvSpPr/>
          <p:nvPr/>
        </p:nvSpPr>
        <p:spPr>
          <a:xfrm>
            <a:off x="2065320" y="6466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41" name="CustomShape 27"/>
          <p:cNvSpPr/>
          <p:nvPr/>
        </p:nvSpPr>
        <p:spPr>
          <a:xfrm>
            <a:off x="1853280" y="61542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42" name="CustomShape 28"/>
          <p:cNvSpPr/>
          <p:nvPr/>
        </p:nvSpPr>
        <p:spPr>
          <a:xfrm>
            <a:off x="2480760" y="6281280"/>
            <a:ext cx="4901400" cy="1728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CustomShape 29"/>
          <p:cNvSpPr/>
          <p:nvPr/>
        </p:nvSpPr>
        <p:spPr>
          <a:xfrm rot="5400000">
            <a:off x="2048040" y="612900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144" name="Group 30"/>
          <p:cNvGrpSpPr/>
          <p:nvPr/>
        </p:nvGrpSpPr>
        <p:grpSpPr>
          <a:xfrm>
            <a:off x="1409040" y="4880520"/>
            <a:ext cx="685440" cy="380520"/>
            <a:chOff x="1409040" y="4880520"/>
            <a:chExt cx="685440" cy="380520"/>
          </a:xfrm>
        </p:grpSpPr>
        <p:sp>
          <p:nvSpPr>
            <p:cNvPr id="1145" name="CustomShape 31"/>
            <p:cNvSpPr/>
            <p:nvPr/>
          </p:nvSpPr>
          <p:spPr>
            <a:xfrm>
              <a:off x="1409040" y="488052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6" name="CustomShape 32"/>
            <p:cNvSpPr/>
            <p:nvPr/>
          </p:nvSpPr>
          <p:spPr>
            <a:xfrm>
              <a:off x="1866240" y="488052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47" name="CustomShape 33"/>
          <p:cNvSpPr/>
          <p:nvPr/>
        </p:nvSpPr>
        <p:spPr>
          <a:xfrm>
            <a:off x="7278120" y="66031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48" name="CustomShape 34"/>
          <p:cNvSpPr/>
          <p:nvPr/>
        </p:nvSpPr>
        <p:spPr>
          <a:xfrm>
            <a:off x="7665120" y="66031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49" name="CustomShape 35"/>
          <p:cNvSpPr/>
          <p:nvPr/>
        </p:nvSpPr>
        <p:spPr>
          <a:xfrm>
            <a:off x="1473840" y="49417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50" name="CustomShape 36"/>
          <p:cNvSpPr/>
          <p:nvPr/>
        </p:nvSpPr>
        <p:spPr>
          <a:xfrm rot="5400000">
            <a:off x="1703880" y="493128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51" name="CustomShape 37"/>
          <p:cNvSpPr/>
          <p:nvPr/>
        </p:nvSpPr>
        <p:spPr>
          <a:xfrm flipH="1">
            <a:off x="1757880" y="5083560"/>
            <a:ext cx="377640" cy="1204200"/>
          </a:xfrm>
          <a:prstGeom prst="curvedConnector5">
            <a:avLst>
              <a:gd name="adj1" fmla="val -60492"/>
              <a:gd name="adj2" fmla="val 48480"/>
              <a:gd name="adj3" fmla="val 160492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CustomShape 38"/>
          <p:cNvSpPr/>
          <p:nvPr/>
        </p:nvSpPr>
        <p:spPr>
          <a:xfrm>
            <a:off x="152640" y="46742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53" name="CustomShape 39"/>
          <p:cNvSpPr/>
          <p:nvPr/>
        </p:nvSpPr>
        <p:spPr>
          <a:xfrm>
            <a:off x="8409240" y="3519720"/>
            <a:ext cx="5605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54" name="CustomShape 40"/>
          <p:cNvSpPr/>
          <p:nvPr/>
        </p:nvSpPr>
        <p:spPr>
          <a:xfrm>
            <a:off x="222480" y="37339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CustomShape 41"/>
          <p:cNvSpPr/>
          <p:nvPr/>
        </p:nvSpPr>
        <p:spPr>
          <a:xfrm>
            <a:off x="186840" y="397620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6" name="CustomShape 42"/>
          <p:cNvSpPr/>
          <p:nvPr/>
        </p:nvSpPr>
        <p:spPr>
          <a:xfrm>
            <a:off x="470160" y="38217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7" name="CustomShape 43"/>
          <p:cNvSpPr/>
          <p:nvPr/>
        </p:nvSpPr>
        <p:spPr>
          <a:xfrm>
            <a:off x="470160" y="38109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8" name="CustomShape 44"/>
          <p:cNvSpPr/>
          <p:nvPr/>
        </p:nvSpPr>
        <p:spPr>
          <a:xfrm>
            <a:off x="460080" y="38109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9" name="CustomShape 45"/>
          <p:cNvSpPr/>
          <p:nvPr/>
        </p:nvSpPr>
        <p:spPr>
          <a:xfrm>
            <a:off x="54720" y="585648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CustomShape 46"/>
          <p:cNvSpPr/>
          <p:nvPr/>
        </p:nvSpPr>
        <p:spPr>
          <a:xfrm>
            <a:off x="19800" y="6120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q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61" name="CustomShape 47"/>
          <p:cNvSpPr/>
          <p:nvPr/>
        </p:nvSpPr>
        <p:spPr>
          <a:xfrm>
            <a:off x="146160" y="643752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62" name="CustomShape 48"/>
          <p:cNvSpPr/>
          <p:nvPr/>
        </p:nvSpPr>
        <p:spPr>
          <a:xfrm flipV="1">
            <a:off x="703440" y="5440680"/>
            <a:ext cx="591480" cy="11804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CustomShape 49"/>
          <p:cNvSpPr/>
          <p:nvPr/>
        </p:nvSpPr>
        <p:spPr>
          <a:xfrm>
            <a:off x="154080" y="59436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64" name="CustomShape 50"/>
          <p:cNvSpPr/>
          <p:nvPr/>
        </p:nvSpPr>
        <p:spPr>
          <a:xfrm flipV="1">
            <a:off x="703440" y="6620400"/>
            <a:ext cx="972720" cy="14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CustomShape 51"/>
          <p:cNvSpPr/>
          <p:nvPr/>
        </p:nvSpPr>
        <p:spPr>
          <a:xfrm>
            <a:off x="153720" y="59436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66" name="CustomShape 52"/>
          <p:cNvSpPr/>
          <p:nvPr/>
        </p:nvSpPr>
        <p:spPr>
          <a:xfrm>
            <a:off x="703440" y="6622200"/>
            <a:ext cx="6572520" cy="134280"/>
          </a:xfrm>
          <a:prstGeom prst="curvedConnector3">
            <a:avLst>
              <a:gd name="adj1" fmla="val 5155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CustomShape 53"/>
          <p:cNvSpPr/>
          <p:nvPr/>
        </p:nvSpPr>
        <p:spPr>
          <a:xfrm>
            <a:off x="154440" y="59497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168" name="Group 54"/>
          <p:cNvGrpSpPr/>
          <p:nvPr/>
        </p:nvGrpSpPr>
        <p:grpSpPr>
          <a:xfrm>
            <a:off x="7992000" y="4928400"/>
            <a:ext cx="685440" cy="380520"/>
            <a:chOff x="7992000" y="4928400"/>
            <a:chExt cx="685440" cy="380520"/>
          </a:xfrm>
        </p:grpSpPr>
        <p:sp>
          <p:nvSpPr>
            <p:cNvPr id="1169" name="CustomShape 55"/>
            <p:cNvSpPr/>
            <p:nvPr/>
          </p:nvSpPr>
          <p:spPr>
            <a:xfrm>
              <a:off x="7992000" y="492840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0" name="CustomShape 56"/>
            <p:cNvSpPr/>
            <p:nvPr/>
          </p:nvSpPr>
          <p:spPr>
            <a:xfrm>
              <a:off x="8449200" y="492840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71" name="CustomShape 57"/>
          <p:cNvSpPr/>
          <p:nvPr/>
        </p:nvSpPr>
        <p:spPr>
          <a:xfrm rot="5400000">
            <a:off x="8309160" y="501912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172" name="CustomShape 58"/>
          <p:cNvSpPr/>
          <p:nvPr/>
        </p:nvSpPr>
        <p:spPr>
          <a:xfrm>
            <a:off x="8075880" y="49672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6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73" name="CustomShape 59"/>
          <p:cNvSpPr/>
          <p:nvPr/>
        </p:nvSpPr>
        <p:spPr>
          <a:xfrm>
            <a:off x="7887960" y="52671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74" name="CustomShape 60"/>
          <p:cNvSpPr/>
          <p:nvPr/>
        </p:nvSpPr>
        <p:spPr>
          <a:xfrm>
            <a:off x="8274960" y="52671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75" name="CustomShape 61"/>
          <p:cNvSpPr/>
          <p:nvPr/>
        </p:nvSpPr>
        <p:spPr>
          <a:xfrm>
            <a:off x="8690040" y="5140800"/>
            <a:ext cx="226800" cy="86724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CustomShape 62"/>
          <p:cNvSpPr/>
          <p:nvPr/>
        </p:nvSpPr>
        <p:spPr>
          <a:xfrm>
            <a:off x="7468920" y="63021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7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77" name="CustomShape 63"/>
          <p:cNvSpPr/>
          <p:nvPr/>
        </p:nvSpPr>
        <p:spPr>
          <a:xfrm flipV="1">
            <a:off x="8080560" y="5574240"/>
            <a:ext cx="88200" cy="901080"/>
          </a:xfrm>
          <a:prstGeom prst="curvedConnector4">
            <a:avLst>
              <a:gd name="adj1" fmla="val 257795"/>
              <a:gd name="adj2" fmla="val 56828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CustomShape 64"/>
          <p:cNvSpPr/>
          <p:nvPr/>
        </p:nvSpPr>
        <p:spPr>
          <a:xfrm rot="5400000">
            <a:off x="7732080" y="6336000"/>
            <a:ext cx="47952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179" name="CustomShape 65"/>
          <p:cNvSpPr/>
          <p:nvPr/>
        </p:nvSpPr>
        <p:spPr>
          <a:xfrm rot="10800000" flipV="1">
            <a:off x="8313120" y="4966560"/>
            <a:ext cx="101160" cy="121788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CustomShape 66"/>
          <p:cNvSpPr/>
          <p:nvPr/>
        </p:nvSpPr>
        <p:spPr>
          <a:xfrm>
            <a:off x="8403480" y="3516120"/>
            <a:ext cx="5605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6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9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8"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7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0"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3"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5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9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2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4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7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3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6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8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1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6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9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2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5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8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1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4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7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THAO TÁC BỔ SUNG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2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Xóa node ở vị trí xác định (đặt tên pos)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pos = 0 =&gt; gọi hàm deleteBegin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pos = n – 1 =&gt; gọi hàm deleteEnd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0 &lt; pos &lt; n – 1 =&gt; gọi hàm delMid(ref)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3" name="TextShape 3"/>
          <p:cNvSpPr txBox="1"/>
          <p:nvPr/>
        </p:nvSpPr>
        <p:spPr>
          <a:xfrm>
            <a:off x="8615880" y="6338880"/>
            <a:ext cx="452520" cy="38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C29DCC8B-F935-4AC3-806E-A1771B6F31E4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184" name="Table 4"/>
          <p:cNvGraphicFramePr/>
          <p:nvPr/>
        </p:nvGraphicFramePr>
        <p:xfrm>
          <a:off x="2858760" y="3505320"/>
          <a:ext cx="4227480" cy="2194200"/>
        </p:xfrm>
        <a:graphic>
          <a:graphicData uri="http://schemas.openxmlformats.org/drawingml/2006/table">
            <a:tbl>
              <a:tblPr/>
              <a:tblGrid>
                <a:gridCol w="37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deleteAt(ref&amp; h, ref&amp; t,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pos){ </a:t>
                      </a:r>
                      <a:r>
                        <a:rPr lang="en-US" sz="14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pos = 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(pos &lt; 0 || pos &gt;= n)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 </a:t>
                      </a:r>
                      <a:r>
                        <a:rPr lang="en-US" sz="14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n = length(h);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(pos == 0) deleteBegin(h, t);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else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(pos == n – 1) deleteEnd(h, t);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else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{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i; ref q;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(i = 0, q = h; i &lt; pos; i++, q = q-&gt;next 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(q-&gt;next == t) t = q;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delMid(q); }}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85" name="CustomShape 5"/>
          <p:cNvSpPr/>
          <p:nvPr/>
        </p:nvSpPr>
        <p:spPr>
          <a:xfrm>
            <a:off x="3600000" y="6339600"/>
            <a:ext cx="639720" cy="3553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CustomShape 6"/>
          <p:cNvSpPr/>
          <p:nvPr/>
        </p:nvSpPr>
        <p:spPr>
          <a:xfrm>
            <a:off x="3581280" y="6370920"/>
            <a:ext cx="474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7" name="CustomShape 7"/>
          <p:cNvSpPr/>
          <p:nvPr/>
        </p:nvSpPr>
        <p:spPr>
          <a:xfrm>
            <a:off x="3703320" y="6631920"/>
            <a:ext cx="5540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88" name="CustomShape 8"/>
          <p:cNvSpPr/>
          <p:nvPr/>
        </p:nvSpPr>
        <p:spPr>
          <a:xfrm>
            <a:off x="70200" y="46483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CustomShape 9"/>
          <p:cNvSpPr/>
          <p:nvPr/>
        </p:nvSpPr>
        <p:spPr>
          <a:xfrm>
            <a:off x="35280" y="4890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0" name="CustomShape 10"/>
          <p:cNvSpPr/>
          <p:nvPr/>
        </p:nvSpPr>
        <p:spPr>
          <a:xfrm>
            <a:off x="108360" y="52614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1" name="CustomShape 11"/>
          <p:cNvSpPr/>
          <p:nvPr/>
        </p:nvSpPr>
        <p:spPr>
          <a:xfrm>
            <a:off x="832320" y="4952880"/>
            <a:ext cx="576720" cy="1177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CustomShape 12"/>
          <p:cNvSpPr/>
          <p:nvPr/>
        </p:nvSpPr>
        <p:spPr>
          <a:xfrm>
            <a:off x="4240080" y="6517440"/>
            <a:ext cx="3035880" cy="2390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93" name="Group 13"/>
          <p:cNvGrpSpPr/>
          <p:nvPr/>
        </p:nvGrpSpPr>
        <p:grpSpPr>
          <a:xfrm>
            <a:off x="7382160" y="6264000"/>
            <a:ext cx="685440" cy="380520"/>
            <a:chOff x="7382160" y="6264000"/>
            <a:chExt cx="685440" cy="380520"/>
          </a:xfrm>
        </p:grpSpPr>
        <p:sp>
          <p:nvSpPr>
            <p:cNvPr id="1194" name="CustomShape 14"/>
            <p:cNvSpPr/>
            <p:nvPr/>
          </p:nvSpPr>
          <p:spPr>
            <a:xfrm>
              <a:off x="7382160" y="626400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5" name="CustomShape 15"/>
            <p:cNvSpPr/>
            <p:nvPr/>
          </p:nvSpPr>
          <p:spPr>
            <a:xfrm>
              <a:off x="7839360" y="626400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96" name="CustomShape 16"/>
          <p:cNvSpPr/>
          <p:nvPr/>
        </p:nvSpPr>
        <p:spPr>
          <a:xfrm>
            <a:off x="8706240" y="600840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97" name="CustomShape 17"/>
          <p:cNvSpPr/>
          <p:nvPr/>
        </p:nvSpPr>
        <p:spPr>
          <a:xfrm rot="5400000">
            <a:off x="7699680" y="6354720"/>
            <a:ext cx="5191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198" name="CustomShape 18"/>
          <p:cNvSpPr/>
          <p:nvPr/>
        </p:nvSpPr>
        <p:spPr>
          <a:xfrm flipV="1">
            <a:off x="8080560" y="6238440"/>
            <a:ext cx="626400" cy="2372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CustomShape 19"/>
          <p:cNvSpPr/>
          <p:nvPr/>
        </p:nvSpPr>
        <p:spPr>
          <a:xfrm>
            <a:off x="1297080" y="5287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00" name="CustomShape 20"/>
          <p:cNvSpPr/>
          <p:nvPr/>
        </p:nvSpPr>
        <p:spPr>
          <a:xfrm>
            <a:off x="7466400" y="63032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6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201" name="Group 21"/>
          <p:cNvGrpSpPr/>
          <p:nvPr/>
        </p:nvGrpSpPr>
        <p:grpSpPr>
          <a:xfrm>
            <a:off x="1758600" y="6098040"/>
            <a:ext cx="685440" cy="380520"/>
            <a:chOff x="1758600" y="6098040"/>
            <a:chExt cx="685440" cy="380520"/>
          </a:xfrm>
        </p:grpSpPr>
        <p:sp>
          <p:nvSpPr>
            <p:cNvPr id="1202" name="CustomShape 22"/>
            <p:cNvSpPr/>
            <p:nvPr/>
          </p:nvSpPr>
          <p:spPr>
            <a:xfrm>
              <a:off x="1758600" y="609804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3" name="CustomShape 23"/>
            <p:cNvSpPr/>
            <p:nvPr/>
          </p:nvSpPr>
          <p:spPr>
            <a:xfrm>
              <a:off x="2215800" y="609804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04" name="CustomShape 24"/>
          <p:cNvSpPr/>
          <p:nvPr/>
        </p:nvSpPr>
        <p:spPr>
          <a:xfrm>
            <a:off x="1678320" y="6466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05" name="CustomShape 25"/>
          <p:cNvSpPr/>
          <p:nvPr/>
        </p:nvSpPr>
        <p:spPr>
          <a:xfrm>
            <a:off x="1853280" y="61542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06" name="CustomShape 26"/>
          <p:cNvSpPr/>
          <p:nvPr/>
        </p:nvSpPr>
        <p:spPr>
          <a:xfrm>
            <a:off x="2480760" y="6281280"/>
            <a:ext cx="4901400" cy="1728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CustomShape 27"/>
          <p:cNvSpPr/>
          <p:nvPr/>
        </p:nvSpPr>
        <p:spPr>
          <a:xfrm rot="5400000">
            <a:off x="2048040" y="612900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208" name="Group 28"/>
          <p:cNvGrpSpPr/>
          <p:nvPr/>
        </p:nvGrpSpPr>
        <p:grpSpPr>
          <a:xfrm>
            <a:off x="1409040" y="4880520"/>
            <a:ext cx="685440" cy="380520"/>
            <a:chOff x="1409040" y="4880520"/>
            <a:chExt cx="685440" cy="380520"/>
          </a:xfrm>
        </p:grpSpPr>
        <p:sp>
          <p:nvSpPr>
            <p:cNvPr id="1209" name="CustomShape 29"/>
            <p:cNvSpPr/>
            <p:nvPr/>
          </p:nvSpPr>
          <p:spPr>
            <a:xfrm>
              <a:off x="1409040" y="488052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0" name="CustomShape 30"/>
            <p:cNvSpPr/>
            <p:nvPr/>
          </p:nvSpPr>
          <p:spPr>
            <a:xfrm>
              <a:off x="1866240" y="488052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11" name="CustomShape 31"/>
          <p:cNvSpPr/>
          <p:nvPr/>
        </p:nvSpPr>
        <p:spPr>
          <a:xfrm>
            <a:off x="7278120" y="66031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12" name="CustomShape 32"/>
          <p:cNvSpPr/>
          <p:nvPr/>
        </p:nvSpPr>
        <p:spPr>
          <a:xfrm>
            <a:off x="1473840" y="49417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13" name="CustomShape 33"/>
          <p:cNvSpPr/>
          <p:nvPr/>
        </p:nvSpPr>
        <p:spPr>
          <a:xfrm rot="5400000">
            <a:off x="1703880" y="4931280"/>
            <a:ext cx="5616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14" name="CustomShape 34"/>
          <p:cNvSpPr/>
          <p:nvPr/>
        </p:nvSpPr>
        <p:spPr>
          <a:xfrm flipH="1">
            <a:off x="1757880" y="5083560"/>
            <a:ext cx="377640" cy="1204200"/>
          </a:xfrm>
          <a:prstGeom prst="curvedConnector5">
            <a:avLst>
              <a:gd name="adj1" fmla="val -60492"/>
              <a:gd name="adj2" fmla="val 48480"/>
              <a:gd name="adj3" fmla="val 160492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CustomShape 35"/>
          <p:cNvSpPr/>
          <p:nvPr/>
        </p:nvSpPr>
        <p:spPr>
          <a:xfrm>
            <a:off x="152640" y="46742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16" name="CustomShape 36"/>
          <p:cNvSpPr/>
          <p:nvPr/>
        </p:nvSpPr>
        <p:spPr>
          <a:xfrm>
            <a:off x="3696480" y="6354000"/>
            <a:ext cx="5605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17" name="CustomShape 37"/>
          <p:cNvSpPr/>
          <p:nvPr/>
        </p:nvSpPr>
        <p:spPr>
          <a:xfrm>
            <a:off x="222480" y="37339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CustomShape 38"/>
          <p:cNvSpPr/>
          <p:nvPr/>
        </p:nvSpPr>
        <p:spPr>
          <a:xfrm>
            <a:off x="186840" y="397620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9" name="CustomShape 39"/>
          <p:cNvSpPr/>
          <p:nvPr/>
        </p:nvSpPr>
        <p:spPr>
          <a:xfrm>
            <a:off x="470160" y="38217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0" name="CustomShape 40"/>
          <p:cNvSpPr/>
          <p:nvPr/>
        </p:nvSpPr>
        <p:spPr>
          <a:xfrm>
            <a:off x="470160" y="38109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1" name="CustomShape 41"/>
          <p:cNvSpPr/>
          <p:nvPr/>
        </p:nvSpPr>
        <p:spPr>
          <a:xfrm>
            <a:off x="54720" y="585648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CustomShape 42"/>
          <p:cNvSpPr/>
          <p:nvPr/>
        </p:nvSpPr>
        <p:spPr>
          <a:xfrm>
            <a:off x="19800" y="6120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q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3" name="CustomShape 43"/>
          <p:cNvSpPr/>
          <p:nvPr/>
        </p:nvSpPr>
        <p:spPr>
          <a:xfrm>
            <a:off x="146160" y="643752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4" name="CustomShape 44"/>
          <p:cNvSpPr/>
          <p:nvPr/>
        </p:nvSpPr>
        <p:spPr>
          <a:xfrm flipV="1">
            <a:off x="816840" y="5440680"/>
            <a:ext cx="478440" cy="7196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CustomShape 45"/>
          <p:cNvSpPr/>
          <p:nvPr/>
        </p:nvSpPr>
        <p:spPr>
          <a:xfrm>
            <a:off x="154080" y="59436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26" name="CustomShape 46"/>
          <p:cNvSpPr/>
          <p:nvPr/>
        </p:nvSpPr>
        <p:spPr>
          <a:xfrm>
            <a:off x="816840" y="6161400"/>
            <a:ext cx="859320" cy="4586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CustomShape 47"/>
          <p:cNvSpPr/>
          <p:nvPr/>
        </p:nvSpPr>
        <p:spPr>
          <a:xfrm>
            <a:off x="153720" y="59436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28" name="CustomShape 48"/>
          <p:cNvSpPr/>
          <p:nvPr/>
        </p:nvSpPr>
        <p:spPr>
          <a:xfrm rot="5400000">
            <a:off x="2097720" y="6183720"/>
            <a:ext cx="452160" cy="2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29" name="CustomShape 49"/>
          <p:cNvSpPr/>
          <p:nvPr/>
        </p:nvSpPr>
        <p:spPr>
          <a:xfrm rot="10800000" flipV="1">
            <a:off x="3600000" y="6619680"/>
            <a:ext cx="1357200" cy="1026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CustomShape 50"/>
          <p:cNvSpPr/>
          <p:nvPr/>
        </p:nvSpPr>
        <p:spPr>
          <a:xfrm>
            <a:off x="3702240" y="6348600"/>
            <a:ext cx="5605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31" name="CustomShape 51"/>
          <p:cNvSpPr/>
          <p:nvPr/>
        </p:nvSpPr>
        <p:spPr>
          <a:xfrm flipV="1">
            <a:off x="2480760" y="6238080"/>
            <a:ext cx="6225840" cy="421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CustomShape 52"/>
          <p:cNvSpPr/>
          <p:nvPr/>
        </p:nvSpPr>
        <p:spPr>
          <a:xfrm>
            <a:off x="1851120" y="61596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6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" dur="5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9"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2" dur="5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"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7" dur="5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0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3"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8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1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4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7"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0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5"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8"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1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4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7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0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3"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6"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THAO TÁC BỔ SUNG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4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Xây dựng dslk đơn có thứ tự tăng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Dùng phương pháp dummy head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Duy trì hai con trỏ p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&amp; p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trỏ hai phần tử liền kề trong dslk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Lúc đầu nếu dslk rỗng thì không tồn tại p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=&gt; cần có node head giả (dummy head)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Phần tử k mới luôn nằm giữa p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&amp; p</a:t>
            </a:r>
            <a:r>
              <a:rPr lang="en-US" sz="2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Minh họa với số nguyên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F2AFE5DF-3AB3-44BB-A87F-9D39E2A56304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THAO TÁC BỔ SUNG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7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77500" lnSpcReduction="2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Ví dụ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makeOrderedList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(ref h,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k){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ref p1 = h, p2 = p1-&gt;next;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while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(p2 &amp;&amp; p2-&gt;key &lt; k){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p1 = p2; p2 = p1-&gt;next;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ref p = getNode(k);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p1-&gt;next = p; p-&gt;next = p2;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main(){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ref head = (ref)malloc(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sizeof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struct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node));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(head != NULL) head-&gt;next = NULL;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makeOrderedList(head, 1); makeOrderedList(head, 5);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makeOrderedList(head, 3); makeOrderedList(head, 4);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printList(head-&gt;next);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destroyList(head);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7F2D6B2E-FC9D-4723-B20B-A5BDD75E5527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39" name="CustomShape 4"/>
          <p:cNvSpPr/>
          <p:nvPr/>
        </p:nvSpPr>
        <p:spPr>
          <a:xfrm>
            <a:off x="8153280" y="33588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CustomShape 5"/>
          <p:cNvSpPr/>
          <p:nvPr/>
        </p:nvSpPr>
        <p:spPr>
          <a:xfrm>
            <a:off x="8119440" y="57816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1" name="CustomShape 6"/>
          <p:cNvSpPr/>
          <p:nvPr/>
        </p:nvSpPr>
        <p:spPr>
          <a:xfrm>
            <a:off x="8191440" y="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2" name="CustomShape 7"/>
          <p:cNvSpPr/>
          <p:nvPr/>
        </p:nvSpPr>
        <p:spPr>
          <a:xfrm rot="10800000" flipH="1" flipV="1">
            <a:off x="8213040" y="1326600"/>
            <a:ext cx="60120" cy="685440"/>
          </a:xfrm>
          <a:prstGeom prst="curvedConnector4">
            <a:avLst>
              <a:gd name="adj1" fmla="val -378151"/>
              <a:gd name="adj2" fmla="val 72222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CustomShape 8"/>
          <p:cNvSpPr/>
          <p:nvPr/>
        </p:nvSpPr>
        <p:spPr>
          <a:xfrm>
            <a:off x="7932600" y="13266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44" name="CustomShape 9"/>
          <p:cNvSpPr/>
          <p:nvPr/>
        </p:nvSpPr>
        <p:spPr>
          <a:xfrm>
            <a:off x="8319600" y="13266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245" name="Group 10"/>
          <p:cNvGrpSpPr/>
          <p:nvPr/>
        </p:nvGrpSpPr>
        <p:grpSpPr>
          <a:xfrm>
            <a:off x="8044560" y="1603800"/>
            <a:ext cx="685440" cy="380520"/>
            <a:chOff x="8044560" y="1603800"/>
            <a:chExt cx="685440" cy="380520"/>
          </a:xfrm>
        </p:grpSpPr>
        <p:sp>
          <p:nvSpPr>
            <p:cNvPr id="1246" name="CustomShape 11"/>
            <p:cNvSpPr/>
            <p:nvPr/>
          </p:nvSpPr>
          <p:spPr>
            <a:xfrm>
              <a:off x="8044560" y="160380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7" name="CustomShape 12"/>
            <p:cNvSpPr/>
            <p:nvPr/>
          </p:nvSpPr>
          <p:spPr>
            <a:xfrm>
              <a:off x="8501760" y="160380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48" name="CustomShape 13"/>
          <p:cNvSpPr/>
          <p:nvPr/>
        </p:nvSpPr>
        <p:spPr>
          <a:xfrm>
            <a:off x="8106120" y="5905440"/>
            <a:ext cx="4723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Symbol"/>
              </a:rPr>
              <a:t></a:t>
            </a:r>
            <a:r>
              <a:rPr lang="en-US" sz="20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49" name="CustomShape 14"/>
          <p:cNvSpPr/>
          <p:nvPr/>
        </p:nvSpPr>
        <p:spPr>
          <a:xfrm rot="5400000">
            <a:off x="8409960" y="1700640"/>
            <a:ext cx="452160" cy="2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50" name="CustomShape 15"/>
          <p:cNvSpPr/>
          <p:nvPr/>
        </p:nvSpPr>
        <p:spPr>
          <a:xfrm>
            <a:off x="8235720" y="3621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51" name="CustomShape 16"/>
          <p:cNvSpPr/>
          <p:nvPr/>
        </p:nvSpPr>
        <p:spPr>
          <a:xfrm flipH="1">
            <a:off x="8555040" y="1807200"/>
            <a:ext cx="186120" cy="4298040"/>
          </a:xfrm>
          <a:prstGeom prst="curvedConnector3">
            <a:avLst>
              <a:gd name="adj1" fmla="val -18728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CustomShape 17"/>
          <p:cNvSpPr/>
          <p:nvPr/>
        </p:nvSpPr>
        <p:spPr>
          <a:xfrm>
            <a:off x="6121800" y="1231920"/>
            <a:ext cx="761760" cy="525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CustomShape 18"/>
          <p:cNvSpPr/>
          <p:nvPr/>
        </p:nvSpPr>
        <p:spPr>
          <a:xfrm>
            <a:off x="6086880" y="1428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4" name="CustomShape 19"/>
          <p:cNvSpPr/>
          <p:nvPr/>
        </p:nvSpPr>
        <p:spPr>
          <a:xfrm>
            <a:off x="6210360" y="994320"/>
            <a:ext cx="725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&lt;15&gt;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55" name="CustomShape 20"/>
          <p:cNvSpPr/>
          <p:nvPr/>
        </p:nvSpPr>
        <p:spPr>
          <a:xfrm>
            <a:off x="6204240" y="12582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56" name="CustomShape 21"/>
          <p:cNvSpPr/>
          <p:nvPr/>
        </p:nvSpPr>
        <p:spPr>
          <a:xfrm flipV="1">
            <a:off x="6883560" y="1479600"/>
            <a:ext cx="1046880" cy="140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CustomShape 22"/>
          <p:cNvSpPr/>
          <p:nvPr/>
        </p:nvSpPr>
        <p:spPr>
          <a:xfrm>
            <a:off x="5218560" y="2515680"/>
            <a:ext cx="761760" cy="462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CustomShape 23"/>
          <p:cNvSpPr/>
          <p:nvPr/>
        </p:nvSpPr>
        <p:spPr>
          <a:xfrm>
            <a:off x="5188320" y="2610000"/>
            <a:ext cx="3625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9" name="CustomShape 24"/>
          <p:cNvSpPr/>
          <p:nvPr/>
        </p:nvSpPr>
        <p:spPr>
          <a:xfrm>
            <a:off x="5239080" y="2209680"/>
            <a:ext cx="72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&lt;20&gt;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0" name="CustomShape 25"/>
          <p:cNvSpPr/>
          <p:nvPr/>
        </p:nvSpPr>
        <p:spPr>
          <a:xfrm>
            <a:off x="5301000" y="25419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61" name="CustomShape 26"/>
          <p:cNvSpPr/>
          <p:nvPr/>
        </p:nvSpPr>
        <p:spPr>
          <a:xfrm>
            <a:off x="5218560" y="3735000"/>
            <a:ext cx="761760" cy="4860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2" name="CustomShape 27"/>
          <p:cNvSpPr/>
          <p:nvPr/>
        </p:nvSpPr>
        <p:spPr>
          <a:xfrm>
            <a:off x="5188320" y="3852000"/>
            <a:ext cx="3625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3" name="CustomShape 28"/>
          <p:cNvSpPr/>
          <p:nvPr/>
        </p:nvSpPr>
        <p:spPr>
          <a:xfrm>
            <a:off x="5239080" y="3429000"/>
            <a:ext cx="72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&lt;25&gt;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4" name="CustomShape 29"/>
          <p:cNvSpPr/>
          <p:nvPr/>
        </p:nvSpPr>
        <p:spPr>
          <a:xfrm>
            <a:off x="5303520" y="3761280"/>
            <a:ext cx="653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65" name="CustomShape 30"/>
          <p:cNvSpPr/>
          <p:nvPr/>
        </p:nvSpPr>
        <p:spPr>
          <a:xfrm flipV="1">
            <a:off x="5980680" y="1480320"/>
            <a:ext cx="1949760" cy="12664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CustomShape 31"/>
          <p:cNvSpPr/>
          <p:nvPr/>
        </p:nvSpPr>
        <p:spPr>
          <a:xfrm>
            <a:off x="5980680" y="3978000"/>
            <a:ext cx="2148120" cy="2126880"/>
          </a:xfrm>
          <a:prstGeom prst="curvedConnector3">
            <a:avLst>
              <a:gd name="adj1" fmla="val 81606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CustomShape 32"/>
          <p:cNvSpPr/>
          <p:nvPr/>
        </p:nvSpPr>
        <p:spPr>
          <a:xfrm>
            <a:off x="6772680" y="3549600"/>
            <a:ext cx="610920" cy="4654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8" name="CustomShape 33"/>
          <p:cNvSpPr/>
          <p:nvPr/>
        </p:nvSpPr>
        <p:spPr>
          <a:xfrm>
            <a:off x="6737760" y="36867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9" name="CustomShape 34"/>
          <p:cNvSpPr/>
          <p:nvPr/>
        </p:nvSpPr>
        <p:spPr>
          <a:xfrm>
            <a:off x="6770160" y="3289680"/>
            <a:ext cx="565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&lt;30&gt;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70" name="CustomShape 35"/>
          <p:cNvSpPr/>
          <p:nvPr/>
        </p:nvSpPr>
        <p:spPr>
          <a:xfrm>
            <a:off x="6795360" y="3575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&lt;59&gt;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71" name="CustomShape 36"/>
          <p:cNvSpPr/>
          <p:nvPr/>
        </p:nvSpPr>
        <p:spPr>
          <a:xfrm>
            <a:off x="7583040" y="2209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&lt;59&gt;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72" name="CustomShape 37"/>
          <p:cNvSpPr/>
          <p:nvPr/>
        </p:nvSpPr>
        <p:spPr>
          <a:xfrm>
            <a:off x="7970040" y="2209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&lt;63&gt;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273" name="Group 38"/>
          <p:cNvGrpSpPr/>
          <p:nvPr/>
        </p:nvGrpSpPr>
        <p:grpSpPr>
          <a:xfrm>
            <a:off x="7695000" y="2487240"/>
            <a:ext cx="685440" cy="380520"/>
            <a:chOff x="7695000" y="2487240"/>
            <a:chExt cx="685440" cy="380520"/>
          </a:xfrm>
        </p:grpSpPr>
        <p:sp>
          <p:nvSpPr>
            <p:cNvPr id="1274" name="CustomShape 39"/>
            <p:cNvSpPr/>
            <p:nvPr/>
          </p:nvSpPr>
          <p:spPr>
            <a:xfrm>
              <a:off x="7695000" y="248724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5" name="CustomShape 40"/>
            <p:cNvSpPr/>
            <p:nvPr/>
          </p:nvSpPr>
          <p:spPr>
            <a:xfrm>
              <a:off x="8152200" y="248724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76" name="CustomShape 41"/>
          <p:cNvSpPr/>
          <p:nvPr/>
        </p:nvSpPr>
        <p:spPr>
          <a:xfrm rot="5400000">
            <a:off x="8060400" y="2583720"/>
            <a:ext cx="452160" cy="2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77" name="CustomShape 42"/>
          <p:cNvSpPr/>
          <p:nvPr/>
        </p:nvSpPr>
        <p:spPr>
          <a:xfrm>
            <a:off x="8392680" y="2690280"/>
            <a:ext cx="162720" cy="3414960"/>
          </a:xfrm>
          <a:prstGeom prst="curvedConnector3">
            <a:avLst>
              <a:gd name="adj1" fmla="val 240282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8" name="CustomShape 43"/>
          <p:cNvSpPr/>
          <p:nvPr/>
        </p:nvSpPr>
        <p:spPr>
          <a:xfrm flipV="1">
            <a:off x="7383960" y="2363760"/>
            <a:ext cx="196920" cy="14184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9" name="CustomShape 44"/>
          <p:cNvSpPr/>
          <p:nvPr/>
        </p:nvSpPr>
        <p:spPr>
          <a:xfrm flipH="1">
            <a:off x="7864200" y="1807200"/>
            <a:ext cx="877680" cy="402480"/>
          </a:xfrm>
          <a:prstGeom prst="curvedConnector4">
            <a:avLst>
              <a:gd name="adj1" fmla="val -26036"/>
              <a:gd name="adj2" fmla="val 63374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0" name="CustomShape 45"/>
          <p:cNvSpPr/>
          <p:nvPr/>
        </p:nvSpPr>
        <p:spPr>
          <a:xfrm rot="5400000">
            <a:off x="8384400" y="1657080"/>
            <a:ext cx="503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&lt;59&gt;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81" name="CustomShape 46"/>
          <p:cNvSpPr/>
          <p:nvPr/>
        </p:nvSpPr>
        <p:spPr>
          <a:xfrm>
            <a:off x="7773840" y="25308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82" name="CustomShape 47"/>
          <p:cNvSpPr/>
          <p:nvPr/>
        </p:nvSpPr>
        <p:spPr>
          <a:xfrm flipV="1">
            <a:off x="5980680" y="2363400"/>
            <a:ext cx="1600200" cy="16142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3" name="CustomShape 48"/>
          <p:cNvSpPr/>
          <p:nvPr/>
        </p:nvSpPr>
        <p:spPr>
          <a:xfrm flipV="1">
            <a:off x="5980680" y="2362680"/>
            <a:ext cx="1600200" cy="3834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4" name="CustomShape 49"/>
          <p:cNvSpPr/>
          <p:nvPr/>
        </p:nvSpPr>
        <p:spPr>
          <a:xfrm>
            <a:off x="7851600" y="50058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85" name="CustomShape 50"/>
          <p:cNvSpPr/>
          <p:nvPr/>
        </p:nvSpPr>
        <p:spPr>
          <a:xfrm>
            <a:off x="8238600" y="50058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&lt;72&gt;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286" name="Group 51"/>
          <p:cNvGrpSpPr/>
          <p:nvPr/>
        </p:nvGrpSpPr>
        <p:grpSpPr>
          <a:xfrm>
            <a:off x="7963560" y="5283360"/>
            <a:ext cx="685440" cy="380520"/>
            <a:chOff x="7963560" y="5283360"/>
            <a:chExt cx="685440" cy="380520"/>
          </a:xfrm>
        </p:grpSpPr>
        <p:sp>
          <p:nvSpPr>
            <p:cNvPr id="1287" name="CustomShape 52"/>
            <p:cNvSpPr/>
            <p:nvPr/>
          </p:nvSpPr>
          <p:spPr>
            <a:xfrm>
              <a:off x="7963560" y="528336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8" name="CustomShape 53"/>
            <p:cNvSpPr/>
            <p:nvPr/>
          </p:nvSpPr>
          <p:spPr>
            <a:xfrm>
              <a:off x="8420760" y="528336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89" name="CustomShape 54"/>
          <p:cNvSpPr/>
          <p:nvPr/>
        </p:nvSpPr>
        <p:spPr>
          <a:xfrm rot="5400000">
            <a:off x="8328960" y="5379840"/>
            <a:ext cx="452160" cy="2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90" name="CustomShape 55"/>
          <p:cNvSpPr/>
          <p:nvPr/>
        </p:nvSpPr>
        <p:spPr>
          <a:xfrm>
            <a:off x="8042400" y="53269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91" name="CustomShape 56"/>
          <p:cNvSpPr/>
          <p:nvPr/>
        </p:nvSpPr>
        <p:spPr>
          <a:xfrm>
            <a:off x="7383960" y="3782520"/>
            <a:ext cx="748440" cy="122328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2" name="CustomShape 57"/>
          <p:cNvSpPr/>
          <p:nvPr/>
        </p:nvSpPr>
        <p:spPr>
          <a:xfrm>
            <a:off x="6819840" y="35812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&lt;68&gt;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3" name="CustomShape 58"/>
          <p:cNvSpPr/>
          <p:nvPr/>
        </p:nvSpPr>
        <p:spPr>
          <a:xfrm flipH="1">
            <a:off x="8555040" y="5486400"/>
            <a:ext cx="105480" cy="618840"/>
          </a:xfrm>
          <a:prstGeom prst="curvedConnector3">
            <a:avLst>
              <a:gd name="adj1" fmla="val -33067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4" name="CustomShape 59"/>
          <p:cNvSpPr/>
          <p:nvPr/>
        </p:nvSpPr>
        <p:spPr>
          <a:xfrm flipH="1">
            <a:off x="8132400" y="2690280"/>
            <a:ext cx="259560" cy="2315160"/>
          </a:xfrm>
          <a:prstGeom prst="curvedConnector4">
            <a:avLst>
              <a:gd name="adj1" fmla="val -87978"/>
              <a:gd name="adj2" fmla="val 66026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5" name="CustomShape 60"/>
          <p:cNvSpPr/>
          <p:nvPr/>
        </p:nvSpPr>
        <p:spPr>
          <a:xfrm>
            <a:off x="5980680" y="3978000"/>
            <a:ext cx="1868760" cy="118116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6" name="CustomShape 61"/>
          <p:cNvSpPr/>
          <p:nvPr/>
        </p:nvSpPr>
        <p:spPr>
          <a:xfrm rot="5400000">
            <a:off x="7838640" y="4443840"/>
            <a:ext cx="47952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&lt;68&gt;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97" name="CustomShape 62"/>
          <p:cNvSpPr/>
          <p:nvPr/>
        </p:nvSpPr>
        <p:spPr>
          <a:xfrm>
            <a:off x="5317560" y="37576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&lt;59&gt;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98" name="CustomShape 63"/>
          <p:cNvSpPr/>
          <p:nvPr/>
        </p:nvSpPr>
        <p:spPr>
          <a:xfrm rot="5400000">
            <a:off x="8044560" y="2538720"/>
            <a:ext cx="47952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&lt;68&gt;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99" name="CustomShape 64"/>
          <p:cNvSpPr/>
          <p:nvPr/>
        </p:nvSpPr>
        <p:spPr>
          <a:xfrm>
            <a:off x="5312160" y="37609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00" name="CustomShape 65"/>
          <p:cNvSpPr/>
          <p:nvPr/>
        </p:nvSpPr>
        <p:spPr>
          <a:xfrm>
            <a:off x="7736760" y="32004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&lt;77&gt;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01" name="CustomShape 66"/>
          <p:cNvSpPr/>
          <p:nvPr/>
        </p:nvSpPr>
        <p:spPr>
          <a:xfrm>
            <a:off x="8123760" y="32004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&lt;81&gt;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302" name="Group 67"/>
          <p:cNvGrpSpPr/>
          <p:nvPr/>
        </p:nvGrpSpPr>
        <p:grpSpPr>
          <a:xfrm>
            <a:off x="7848720" y="3477600"/>
            <a:ext cx="685440" cy="380520"/>
            <a:chOff x="7848720" y="3477600"/>
            <a:chExt cx="685440" cy="380520"/>
          </a:xfrm>
        </p:grpSpPr>
        <p:sp>
          <p:nvSpPr>
            <p:cNvPr id="1303" name="CustomShape 68"/>
            <p:cNvSpPr/>
            <p:nvPr/>
          </p:nvSpPr>
          <p:spPr>
            <a:xfrm>
              <a:off x="7848720" y="347760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4" name="CustomShape 69"/>
            <p:cNvSpPr/>
            <p:nvPr/>
          </p:nvSpPr>
          <p:spPr>
            <a:xfrm>
              <a:off x="8305920" y="347760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05" name="CustomShape 70"/>
          <p:cNvSpPr/>
          <p:nvPr/>
        </p:nvSpPr>
        <p:spPr>
          <a:xfrm rot="5400000">
            <a:off x="8214480" y="3574440"/>
            <a:ext cx="452160" cy="2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06" name="CustomShape 71"/>
          <p:cNvSpPr/>
          <p:nvPr/>
        </p:nvSpPr>
        <p:spPr>
          <a:xfrm>
            <a:off x="7927560" y="35215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07" name="CustomShape 72"/>
          <p:cNvSpPr/>
          <p:nvPr/>
        </p:nvSpPr>
        <p:spPr>
          <a:xfrm>
            <a:off x="6833880" y="35812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&lt;77&gt;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08" name="CustomShape 73"/>
          <p:cNvSpPr/>
          <p:nvPr/>
        </p:nvSpPr>
        <p:spPr>
          <a:xfrm>
            <a:off x="8546760" y="3681000"/>
            <a:ext cx="8640" cy="2424240"/>
          </a:xfrm>
          <a:prstGeom prst="curvedConnector3">
            <a:avLst>
              <a:gd name="adj1" fmla="val 384535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9" name="CustomShape 74"/>
          <p:cNvSpPr/>
          <p:nvPr/>
        </p:nvSpPr>
        <p:spPr>
          <a:xfrm flipV="1">
            <a:off x="7383960" y="3354120"/>
            <a:ext cx="350640" cy="4276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0" name="CustomShape 75"/>
          <p:cNvSpPr/>
          <p:nvPr/>
        </p:nvSpPr>
        <p:spPr>
          <a:xfrm flipH="1">
            <a:off x="7734960" y="2668320"/>
            <a:ext cx="678240" cy="685440"/>
          </a:xfrm>
          <a:prstGeom prst="curvedConnector5">
            <a:avLst>
              <a:gd name="adj1" fmla="val -33691"/>
              <a:gd name="adj2" fmla="val 48317"/>
              <a:gd name="adj3" fmla="val 133691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1" name="CustomShape 76"/>
          <p:cNvSpPr/>
          <p:nvPr/>
        </p:nvSpPr>
        <p:spPr>
          <a:xfrm rot="5400000">
            <a:off x="8042400" y="2534040"/>
            <a:ext cx="47952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&lt;77&gt;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312" name="CustomShape 77"/>
          <p:cNvSpPr/>
          <p:nvPr/>
        </p:nvSpPr>
        <p:spPr>
          <a:xfrm rot="5400000">
            <a:off x="8198280" y="3540600"/>
            <a:ext cx="47952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&lt;68&gt;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313" name="CustomShape 78"/>
          <p:cNvSpPr/>
          <p:nvPr/>
        </p:nvSpPr>
        <p:spPr>
          <a:xfrm flipH="1">
            <a:off x="8133120" y="3681000"/>
            <a:ext cx="413280" cy="1324800"/>
          </a:xfrm>
          <a:prstGeom prst="curvedConnector4">
            <a:avLst>
              <a:gd name="adj1" fmla="val -55256"/>
              <a:gd name="adj2" fmla="val 54065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4" name="CustomShape 79"/>
          <p:cNvSpPr/>
          <p:nvPr/>
        </p:nvSpPr>
        <p:spPr>
          <a:xfrm>
            <a:off x="5310720" y="25416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&lt;59&gt;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15" name="CustomShape 80"/>
          <p:cNvSpPr/>
          <p:nvPr/>
        </p:nvSpPr>
        <p:spPr>
          <a:xfrm flipV="1">
            <a:off x="5980680" y="3353760"/>
            <a:ext cx="1753920" cy="623520"/>
          </a:xfrm>
          <a:prstGeom prst="curvedConnector3">
            <a:avLst>
              <a:gd name="adj1" fmla="val 15015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6" name="CustomShape 81"/>
          <p:cNvSpPr/>
          <p:nvPr/>
        </p:nvSpPr>
        <p:spPr>
          <a:xfrm>
            <a:off x="5304960" y="37530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&lt;77&gt;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17" name="CustomShape 82"/>
          <p:cNvSpPr/>
          <p:nvPr/>
        </p:nvSpPr>
        <p:spPr>
          <a:xfrm>
            <a:off x="5303880" y="25416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&lt;77&gt;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18" name="CustomShape 83"/>
          <p:cNvSpPr/>
          <p:nvPr/>
        </p:nvSpPr>
        <p:spPr>
          <a:xfrm>
            <a:off x="5980680" y="2747520"/>
            <a:ext cx="1753920" cy="6062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9" name="CustomShape 84"/>
          <p:cNvSpPr/>
          <p:nvPr/>
        </p:nvSpPr>
        <p:spPr>
          <a:xfrm>
            <a:off x="7368120" y="41072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&lt;86&gt;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20" name="CustomShape 85"/>
          <p:cNvSpPr/>
          <p:nvPr/>
        </p:nvSpPr>
        <p:spPr>
          <a:xfrm>
            <a:off x="7755120" y="41072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&lt;90&gt;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321" name="Group 86"/>
          <p:cNvGrpSpPr/>
          <p:nvPr/>
        </p:nvGrpSpPr>
        <p:grpSpPr>
          <a:xfrm>
            <a:off x="7480080" y="4384440"/>
            <a:ext cx="685440" cy="380520"/>
            <a:chOff x="7480080" y="4384440"/>
            <a:chExt cx="685440" cy="380520"/>
          </a:xfrm>
        </p:grpSpPr>
        <p:sp>
          <p:nvSpPr>
            <p:cNvPr id="1322" name="CustomShape 87"/>
            <p:cNvSpPr/>
            <p:nvPr/>
          </p:nvSpPr>
          <p:spPr>
            <a:xfrm>
              <a:off x="7480080" y="4384440"/>
              <a:ext cx="6854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CustomShape 88"/>
            <p:cNvSpPr/>
            <p:nvPr/>
          </p:nvSpPr>
          <p:spPr>
            <a:xfrm>
              <a:off x="7937280" y="4384440"/>
              <a:ext cx="228240" cy="380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24" name="CustomShape 89"/>
          <p:cNvSpPr/>
          <p:nvPr/>
        </p:nvSpPr>
        <p:spPr>
          <a:xfrm rot="5400000">
            <a:off x="7845480" y="4481280"/>
            <a:ext cx="452160" cy="2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25" name="CustomShape 90"/>
          <p:cNvSpPr/>
          <p:nvPr/>
        </p:nvSpPr>
        <p:spPr>
          <a:xfrm>
            <a:off x="7558920" y="44283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26" name="CustomShape 91"/>
          <p:cNvSpPr/>
          <p:nvPr/>
        </p:nvSpPr>
        <p:spPr>
          <a:xfrm>
            <a:off x="8177760" y="4587840"/>
            <a:ext cx="377640" cy="1517400"/>
          </a:xfrm>
          <a:prstGeom prst="curvedConnector3">
            <a:avLst>
              <a:gd name="adj1" fmla="val 160483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CustomShape 92"/>
          <p:cNvSpPr/>
          <p:nvPr/>
        </p:nvSpPr>
        <p:spPr>
          <a:xfrm>
            <a:off x="6843600" y="35812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&lt;86&gt;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28" name="CustomShape 93"/>
          <p:cNvSpPr/>
          <p:nvPr/>
        </p:nvSpPr>
        <p:spPr>
          <a:xfrm>
            <a:off x="7383960" y="3782520"/>
            <a:ext cx="264960" cy="32436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9" name="CustomShape 94"/>
          <p:cNvSpPr/>
          <p:nvPr/>
        </p:nvSpPr>
        <p:spPr>
          <a:xfrm flipH="1">
            <a:off x="7648560" y="3672000"/>
            <a:ext cx="917640" cy="434880"/>
          </a:xfrm>
          <a:prstGeom prst="curvedConnector4">
            <a:avLst>
              <a:gd name="adj1" fmla="val -24899"/>
              <a:gd name="adj2" fmla="val 65027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0" name="CustomShape 95"/>
          <p:cNvSpPr/>
          <p:nvPr/>
        </p:nvSpPr>
        <p:spPr>
          <a:xfrm rot="5400000">
            <a:off x="8198280" y="3542400"/>
            <a:ext cx="47952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&lt;86&gt;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331" name="CustomShape 96"/>
          <p:cNvSpPr/>
          <p:nvPr/>
        </p:nvSpPr>
        <p:spPr>
          <a:xfrm flipH="1">
            <a:off x="8132400" y="4573440"/>
            <a:ext cx="74520" cy="432000"/>
          </a:xfrm>
          <a:prstGeom prst="curvedConnector4">
            <a:avLst>
              <a:gd name="adj1" fmla="val -305713"/>
              <a:gd name="adj2" fmla="val 65127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7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0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3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6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9"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4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7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0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3"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6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9"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2"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5"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8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1"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4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8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2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5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7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2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5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8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1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4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7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0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3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6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9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2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5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8"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1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4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7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0"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3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6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9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5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8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1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4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7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2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5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8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1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4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8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1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4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7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0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4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8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1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63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68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1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5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8"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3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6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9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2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5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8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1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4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7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0"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3"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7"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0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4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7"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1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4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7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0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3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6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9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2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5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8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1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4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7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0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3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6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9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2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5"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8"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1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7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0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3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6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9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4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7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0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3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6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00"/>
                            </p:stCondLst>
                            <p:childTnLst>
                              <p:par>
                                <p:cTn id="42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0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3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6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9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2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6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0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3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5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1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4"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6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9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5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8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1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4"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7"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0"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3"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6"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9"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2" dur="5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5"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09"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2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6"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9" dur="5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3"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6"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0"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3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37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0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3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6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9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52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55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58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1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4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7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0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3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6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9"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82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85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88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91"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94"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97"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0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6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9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2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5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8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3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6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9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2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5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500"/>
                            </p:stCondLst>
                            <p:childTnLst>
                              <p:par>
                                <p:cTn id="6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9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2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5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8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51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55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58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2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5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69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72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6"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9"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84"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87"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89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92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98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1"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03"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06"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12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15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18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21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24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27"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0"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3"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6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9"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42"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47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0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52"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55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61"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64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66"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69"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74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77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80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83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86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89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92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95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98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01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04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07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10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13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16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19"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22"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25"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28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31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NGĂN XẾP &amp; HÀNG ĐỢI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3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7000"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Ngăn xếp (Stack) và hàng đợi (Queue) là dạng tập hợp các phần tử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Tập hợp thường có 3 thao tác cơ bản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Thêm một phần tử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Xóa một phần tử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Kiểm tra tập hợp rỗng hay không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Stack có 3 thao tác lần lượt push, pop, isEmpty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Queue có 3 thao tác lần lượt là enQueue, deQueue, isEmpty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670A43C9-F74B-404F-9FEF-5EE6DCAE5B49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NGĂN XẾP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6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Ngăn xếp (Stack)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Hoạt động theo cơ chế vào sau ra trước (last-in-first-out – LIFO)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Có thể cài đặt ngăn xếp bằng mảng hoặc dslk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53EE847F-859B-484D-9141-D78936389C58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338" name="Picture 5"/>
          <p:cNvPicPr/>
          <p:nvPr/>
        </p:nvPicPr>
        <p:blipFill>
          <a:blip r:embed="rId3"/>
          <a:stretch/>
        </p:blipFill>
        <p:spPr>
          <a:xfrm>
            <a:off x="3279600" y="3643920"/>
            <a:ext cx="3809520" cy="2661120"/>
          </a:xfrm>
          <a:prstGeom prst="rect">
            <a:avLst/>
          </a:prstGeom>
          <a:ln>
            <a:noFill/>
          </a:ln>
        </p:spPr>
      </p:pic>
      <p:sp>
        <p:nvSpPr>
          <p:cNvPr id="1339" name="CustomShape 4"/>
          <p:cNvSpPr/>
          <p:nvPr/>
        </p:nvSpPr>
        <p:spPr>
          <a:xfrm>
            <a:off x="2256120" y="6367320"/>
            <a:ext cx="6201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Nguồn: </a:t>
            </a:r>
            <a:r>
              <a:rPr lang="en-US" sz="1800" b="0" i="1" strike="noStrike" spc="-1">
                <a:solidFill>
                  <a:srgbClr val="000000"/>
                </a:solidFill>
                <a:latin typeface="Times New Roman"/>
              </a:rPr>
              <a:t>https://en.wikipedia.org/wiki/Stack_(abstract_data_type)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KHÁI NIỆM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Là cấu trúc mà bên trong chứa phần tử dữ liệu và mối liên kết tới phần tử kế tiếp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Một phần tử trong danh sách liên kết bao gồm hai thành phần: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Dữ liệu: chứa các thông tin ta cần lưu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Mối liên kết: là địa chỉ của phần tử kế tiếp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9F3646B7-2F5E-46B5-8C79-2565550BD972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09" name="Group 4"/>
          <p:cNvGrpSpPr/>
          <p:nvPr/>
        </p:nvGrpSpPr>
        <p:grpSpPr>
          <a:xfrm>
            <a:off x="2590920" y="5029200"/>
            <a:ext cx="1218960" cy="609120"/>
            <a:chOff x="2590920" y="5029200"/>
            <a:chExt cx="1218960" cy="609120"/>
          </a:xfrm>
        </p:grpSpPr>
        <p:sp>
          <p:nvSpPr>
            <p:cNvPr id="110" name="CustomShape 5"/>
            <p:cNvSpPr/>
            <p:nvPr/>
          </p:nvSpPr>
          <p:spPr>
            <a:xfrm>
              <a:off x="2590920" y="5029200"/>
              <a:ext cx="121896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CustomShape 6"/>
            <p:cNvSpPr/>
            <p:nvPr/>
          </p:nvSpPr>
          <p:spPr>
            <a:xfrm>
              <a:off x="3444120" y="5029200"/>
              <a:ext cx="36540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2" name="Group 7"/>
          <p:cNvGrpSpPr/>
          <p:nvPr/>
        </p:nvGrpSpPr>
        <p:grpSpPr>
          <a:xfrm>
            <a:off x="4495680" y="5029200"/>
            <a:ext cx="1218960" cy="609120"/>
            <a:chOff x="4495680" y="5029200"/>
            <a:chExt cx="1218960" cy="609120"/>
          </a:xfrm>
        </p:grpSpPr>
        <p:sp>
          <p:nvSpPr>
            <p:cNvPr id="113" name="CustomShape 8"/>
            <p:cNvSpPr/>
            <p:nvPr/>
          </p:nvSpPr>
          <p:spPr>
            <a:xfrm>
              <a:off x="4495680" y="5029200"/>
              <a:ext cx="121896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9"/>
            <p:cNvSpPr/>
            <p:nvPr/>
          </p:nvSpPr>
          <p:spPr>
            <a:xfrm>
              <a:off x="5349240" y="5029200"/>
              <a:ext cx="36540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5" name="Group 10"/>
          <p:cNvGrpSpPr/>
          <p:nvPr/>
        </p:nvGrpSpPr>
        <p:grpSpPr>
          <a:xfrm>
            <a:off x="6400800" y="5029200"/>
            <a:ext cx="1218960" cy="609120"/>
            <a:chOff x="6400800" y="5029200"/>
            <a:chExt cx="1218960" cy="609120"/>
          </a:xfrm>
        </p:grpSpPr>
        <p:sp>
          <p:nvSpPr>
            <p:cNvPr id="116" name="CustomShape 11"/>
            <p:cNvSpPr/>
            <p:nvPr/>
          </p:nvSpPr>
          <p:spPr>
            <a:xfrm>
              <a:off x="6400800" y="5029200"/>
              <a:ext cx="121896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CustomShape 12"/>
            <p:cNvSpPr/>
            <p:nvPr/>
          </p:nvSpPr>
          <p:spPr>
            <a:xfrm>
              <a:off x="7254360" y="5029200"/>
              <a:ext cx="36540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8" name="CustomShape 13"/>
          <p:cNvSpPr/>
          <p:nvPr/>
        </p:nvSpPr>
        <p:spPr>
          <a:xfrm>
            <a:off x="1828800" y="5334120"/>
            <a:ext cx="761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4"/>
          <p:cNvSpPr/>
          <p:nvPr/>
        </p:nvSpPr>
        <p:spPr>
          <a:xfrm>
            <a:off x="3688200" y="5334120"/>
            <a:ext cx="807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5"/>
          <p:cNvSpPr/>
          <p:nvPr/>
        </p:nvSpPr>
        <p:spPr>
          <a:xfrm>
            <a:off x="5562720" y="5334120"/>
            <a:ext cx="8377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6"/>
          <p:cNvSpPr/>
          <p:nvPr/>
        </p:nvSpPr>
        <p:spPr>
          <a:xfrm>
            <a:off x="7498080" y="5334120"/>
            <a:ext cx="807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7"/>
          <p:cNvSpPr/>
          <p:nvPr/>
        </p:nvSpPr>
        <p:spPr>
          <a:xfrm>
            <a:off x="2867400" y="51796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18"/>
          <p:cNvSpPr/>
          <p:nvPr/>
        </p:nvSpPr>
        <p:spPr>
          <a:xfrm>
            <a:off x="4793760" y="5154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9"/>
          <p:cNvSpPr/>
          <p:nvPr/>
        </p:nvSpPr>
        <p:spPr>
          <a:xfrm>
            <a:off x="6698880" y="51544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" name="CustomShape 20"/>
          <p:cNvSpPr/>
          <p:nvPr/>
        </p:nvSpPr>
        <p:spPr>
          <a:xfrm>
            <a:off x="1449000" y="515988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" name="CustomShape 21"/>
          <p:cNvSpPr/>
          <p:nvPr/>
        </p:nvSpPr>
        <p:spPr>
          <a:xfrm>
            <a:off x="8330040" y="515448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NGĂN XẾP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1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63000" lnSpcReduction="2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Ngăn xếp (Stack)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isEmpty(ref h){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h == NULL; 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push(ref&amp; h,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k){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ref q = getNode(k);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q-&gt;next = h;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 = q;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ref pop(ref&amp; h){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(isEmpty(h)) 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NULL;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ref q = h;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h = h-&gt;next;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q-&gt;next = NULL;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q;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main(){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ref shead = NULL;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push(shead, 1); push(shead, 2); push(shead, 3);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ref p = pop(shead);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free(p);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12FA4C47-778E-40D6-8911-C0E91DDBEED1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43" name="CustomShape 4"/>
          <p:cNvSpPr/>
          <p:nvPr/>
        </p:nvSpPr>
        <p:spPr>
          <a:xfrm>
            <a:off x="8077320" y="990720"/>
            <a:ext cx="761760" cy="4266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44" name="CustomShape 5"/>
          <p:cNvSpPr/>
          <p:nvPr/>
        </p:nvSpPr>
        <p:spPr>
          <a:xfrm>
            <a:off x="8029440" y="1148040"/>
            <a:ext cx="5896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shead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45" name="CustomShape 6"/>
          <p:cNvSpPr/>
          <p:nvPr/>
        </p:nvSpPr>
        <p:spPr>
          <a:xfrm>
            <a:off x="7948800" y="624384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46" name="CustomShape 7"/>
          <p:cNvSpPr/>
          <p:nvPr/>
        </p:nvSpPr>
        <p:spPr>
          <a:xfrm flipH="1">
            <a:off x="8370000" y="1204200"/>
            <a:ext cx="468720" cy="5270400"/>
          </a:xfrm>
          <a:prstGeom prst="curvedConnector3">
            <a:avLst>
              <a:gd name="adj1" fmla="val -48716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7" name="CustomShape 8"/>
          <p:cNvSpPr/>
          <p:nvPr/>
        </p:nvSpPr>
        <p:spPr>
          <a:xfrm>
            <a:off x="8178840" y="990720"/>
            <a:ext cx="653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48" name="CustomShape 9"/>
          <p:cNvSpPr/>
          <p:nvPr/>
        </p:nvSpPr>
        <p:spPr>
          <a:xfrm>
            <a:off x="6070320" y="959400"/>
            <a:ext cx="761760" cy="42660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49" name="CustomShape 10"/>
          <p:cNvSpPr/>
          <p:nvPr/>
        </p:nvSpPr>
        <p:spPr>
          <a:xfrm>
            <a:off x="6030720" y="11167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h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50" name="CustomShape 11"/>
          <p:cNvSpPr/>
          <p:nvPr/>
        </p:nvSpPr>
        <p:spPr>
          <a:xfrm>
            <a:off x="8152560" y="6847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51" name="CustomShape 12"/>
          <p:cNvSpPr/>
          <p:nvPr/>
        </p:nvSpPr>
        <p:spPr>
          <a:xfrm>
            <a:off x="6134400" y="95688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52" name="CustomShape 13"/>
          <p:cNvSpPr/>
          <p:nvPr/>
        </p:nvSpPr>
        <p:spPr>
          <a:xfrm flipV="1">
            <a:off x="6832080" y="852840"/>
            <a:ext cx="1316880" cy="31860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3" name="CustomShape 14"/>
          <p:cNvSpPr/>
          <p:nvPr/>
        </p:nvSpPr>
        <p:spPr>
          <a:xfrm>
            <a:off x="5979960" y="655920"/>
            <a:ext cx="9644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&lt;hidden&gt;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54" name="CustomShape 15"/>
          <p:cNvSpPr/>
          <p:nvPr/>
        </p:nvSpPr>
        <p:spPr>
          <a:xfrm>
            <a:off x="5003280" y="2278080"/>
            <a:ext cx="761760" cy="4266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55" name="CustomShape 16"/>
          <p:cNvSpPr/>
          <p:nvPr/>
        </p:nvSpPr>
        <p:spPr>
          <a:xfrm>
            <a:off x="4954320" y="24055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q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56" name="CustomShape 17"/>
          <p:cNvSpPr/>
          <p:nvPr/>
        </p:nvSpPr>
        <p:spPr>
          <a:xfrm>
            <a:off x="5078520" y="197208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&lt;20&gt;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357" name="Group 18"/>
          <p:cNvGrpSpPr/>
          <p:nvPr/>
        </p:nvGrpSpPr>
        <p:grpSpPr>
          <a:xfrm>
            <a:off x="7725600" y="5541840"/>
            <a:ext cx="714240" cy="426600"/>
            <a:chOff x="7725600" y="5541840"/>
            <a:chExt cx="714240" cy="426600"/>
          </a:xfrm>
        </p:grpSpPr>
        <p:sp>
          <p:nvSpPr>
            <p:cNvPr id="1358" name="CustomShape 19"/>
            <p:cNvSpPr/>
            <p:nvPr/>
          </p:nvSpPr>
          <p:spPr>
            <a:xfrm>
              <a:off x="7725600" y="5541840"/>
              <a:ext cx="545400" cy="426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359" name="CustomShape 20"/>
            <p:cNvSpPr/>
            <p:nvPr/>
          </p:nvSpPr>
          <p:spPr>
            <a:xfrm>
              <a:off x="8263800" y="5541840"/>
              <a:ext cx="176040" cy="426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1360" name="CustomShape 21"/>
          <p:cNvSpPr/>
          <p:nvPr/>
        </p:nvSpPr>
        <p:spPr>
          <a:xfrm>
            <a:off x="7671600" y="525204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&lt;40&gt;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61" name="CustomShape 22"/>
          <p:cNvSpPr/>
          <p:nvPr/>
        </p:nvSpPr>
        <p:spPr>
          <a:xfrm>
            <a:off x="5765400" y="2491560"/>
            <a:ext cx="1902600" cy="292932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2" name="CustomShape 23"/>
          <p:cNvSpPr/>
          <p:nvPr/>
        </p:nvSpPr>
        <p:spPr>
          <a:xfrm>
            <a:off x="5093640" y="228168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&lt;40&gt;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63" name="CustomShape 24"/>
          <p:cNvSpPr/>
          <p:nvPr/>
        </p:nvSpPr>
        <p:spPr>
          <a:xfrm>
            <a:off x="7851240" y="559944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64" name="CustomShape 25"/>
          <p:cNvSpPr/>
          <p:nvPr/>
        </p:nvSpPr>
        <p:spPr>
          <a:xfrm flipH="1">
            <a:off x="8159760" y="5755320"/>
            <a:ext cx="280080" cy="488160"/>
          </a:xfrm>
          <a:prstGeom prst="curvedConnector4">
            <a:avLst>
              <a:gd name="adj1" fmla="val -81545"/>
              <a:gd name="adj2" fmla="val 71854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5" name="CustomShape 26"/>
          <p:cNvSpPr/>
          <p:nvPr/>
        </p:nvSpPr>
        <p:spPr>
          <a:xfrm rot="5400000">
            <a:off x="8125920" y="5648040"/>
            <a:ext cx="452160" cy="2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66" name="CustomShape 27"/>
          <p:cNvSpPr/>
          <p:nvPr/>
        </p:nvSpPr>
        <p:spPr>
          <a:xfrm flipH="1">
            <a:off x="8288280" y="1144440"/>
            <a:ext cx="547560" cy="4276440"/>
          </a:xfrm>
          <a:prstGeom prst="curvedConnector3">
            <a:avLst>
              <a:gd name="adj1" fmla="val -41713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67" name="Group 28"/>
          <p:cNvGrpSpPr/>
          <p:nvPr/>
        </p:nvGrpSpPr>
        <p:grpSpPr>
          <a:xfrm>
            <a:off x="7372440" y="3749760"/>
            <a:ext cx="714240" cy="426600"/>
            <a:chOff x="7372440" y="3749760"/>
            <a:chExt cx="714240" cy="426600"/>
          </a:xfrm>
        </p:grpSpPr>
        <p:sp>
          <p:nvSpPr>
            <p:cNvPr id="1368" name="CustomShape 29"/>
            <p:cNvSpPr/>
            <p:nvPr/>
          </p:nvSpPr>
          <p:spPr>
            <a:xfrm>
              <a:off x="7372440" y="3749760"/>
              <a:ext cx="545400" cy="426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369" name="CustomShape 30"/>
            <p:cNvSpPr/>
            <p:nvPr/>
          </p:nvSpPr>
          <p:spPr>
            <a:xfrm>
              <a:off x="7910640" y="3749760"/>
              <a:ext cx="176040" cy="426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1370" name="CustomShape 31"/>
          <p:cNvSpPr/>
          <p:nvPr/>
        </p:nvSpPr>
        <p:spPr>
          <a:xfrm>
            <a:off x="7318440" y="34599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&lt;49&gt;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71" name="CustomShape 32"/>
          <p:cNvSpPr/>
          <p:nvPr/>
        </p:nvSpPr>
        <p:spPr>
          <a:xfrm>
            <a:off x="5765400" y="2491560"/>
            <a:ext cx="1549440" cy="113724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CustomShape 33"/>
          <p:cNvSpPr/>
          <p:nvPr/>
        </p:nvSpPr>
        <p:spPr>
          <a:xfrm>
            <a:off x="7498080" y="380736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73" name="CustomShape 34"/>
          <p:cNvSpPr/>
          <p:nvPr/>
        </p:nvSpPr>
        <p:spPr>
          <a:xfrm rot="5400000">
            <a:off x="7772760" y="3855960"/>
            <a:ext cx="452160" cy="2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74" name="CustomShape 35"/>
          <p:cNvSpPr/>
          <p:nvPr/>
        </p:nvSpPr>
        <p:spPr>
          <a:xfrm>
            <a:off x="8105040" y="3962520"/>
            <a:ext cx="264600" cy="2512080"/>
          </a:xfrm>
          <a:prstGeom prst="curvedConnector3">
            <a:avLst>
              <a:gd name="adj1" fmla="val 18631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5" name="CustomShape 36"/>
          <p:cNvSpPr/>
          <p:nvPr/>
        </p:nvSpPr>
        <p:spPr>
          <a:xfrm>
            <a:off x="8105040" y="3962520"/>
            <a:ext cx="183600" cy="1458720"/>
          </a:xfrm>
          <a:prstGeom prst="curvedConnector3">
            <a:avLst>
              <a:gd name="adj1" fmla="val 22432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6" name="CustomShape 37"/>
          <p:cNvSpPr/>
          <p:nvPr/>
        </p:nvSpPr>
        <p:spPr>
          <a:xfrm rot="5400000">
            <a:off x="7776000" y="3839400"/>
            <a:ext cx="464040" cy="2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&lt;40&gt;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77" name="CustomShape 38"/>
          <p:cNvSpPr/>
          <p:nvPr/>
        </p:nvSpPr>
        <p:spPr>
          <a:xfrm flipH="1">
            <a:off x="7935840" y="1144440"/>
            <a:ext cx="900720" cy="2484360"/>
          </a:xfrm>
          <a:prstGeom prst="curvedConnector3">
            <a:avLst>
              <a:gd name="adj1" fmla="val -2536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8" name="Group 39"/>
          <p:cNvGrpSpPr/>
          <p:nvPr/>
        </p:nvGrpSpPr>
        <p:grpSpPr>
          <a:xfrm>
            <a:off x="7723440" y="2042280"/>
            <a:ext cx="714240" cy="426600"/>
            <a:chOff x="7723440" y="2042280"/>
            <a:chExt cx="714240" cy="426600"/>
          </a:xfrm>
        </p:grpSpPr>
        <p:sp>
          <p:nvSpPr>
            <p:cNvPr id="1379" name="CustomShape 40"/>
            <p:cNvSpPr/>
            <p:nvPr/>
          </p:nvSpPr>
          <p:spPr>
            <a:xfrm>
              <a:off x="7723440" y="2042280"/>
              <a:ext cx="545400" cy="426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380" name="CustomShape 41"/>
            <p:cNvSpPr/>
            <p:nvPr/>
          </p:nvSpPr>
          <p:spPr>
            <a:xfrm>
              <a:off x="8261640" y="2042280"/>
              <a:ext cx="176040" cy="426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1381" name="CustomShape 42"/>
          <p:cNvSpPr/>
          <p:nvPr/>
        </p:nvSpPr>
        <p:spPr>
          <a:xfrm>
            <a:off x="7669440" y="175248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82" name="CustomShape 43"/>
          <p:cNvSpPr/>
          <p:nvPr/>
        </p:nvSpPr>
        <p:spPr>
          <a:xfrm>
            <a:off x="7849080" y="20998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83" name="CustomShape 44"/>
          <p:cNvSpPr/>
          <p:nvPr/>
        </p:nvSpPr>
        <p:spPr>
          <a:xfrm rot="5400000">
            <a:off x="8123760" y="2148480"/>
            <a:ext cx="452160" cy="2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84" name="CustomShape 45"/>
          <p:cNvSpPr/>
          <p:nvPr/>
        </p:nvSpPr>
        <p:spPr>
          <a:xfrm flipV="1">
            <a:off x="5765400" y="1920960"/>
            <a:ext cx="1900440" cy="5691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5" name="CustomShape 46"/>
          <p:cNvSpPr/>
          <p:nvPr/>
        </p:nvSpPr>
        <p:spPr>
          <a:xfrm>
            <a:off x="5096880" y="22917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&lt;49&gt;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86" name="CustomShape 47"/>
          <p:cNvSpPr/>
          <p:nvPr/>
        </p:nvSpPr>
        <p:spPr>
          <a:xfrm>
            <a:off x="5096880" y="22860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87" name="CustomShape 48"/>
          <p:cNvSpPr/>
          <p:nvPr/>
        </p:nvSpPr>
        <p:spPr>
          <a:xfrm flipH="1">
            <a:off x="8370000" y="2255040"/>
            <a:ext cx="85680" cy="4219560"/>
          </a:xfrm>
          <a:prstGeom prst="curvedConnector3">
            <a:avLst>
              <a:gd name="adj1" fmla="val -40549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8" name="CustomShape 49"/>
          <p:cNvSpPr/>
          <p:nvPr/>
        </p:nvSpPr>
        <p:spPr>
          <a:xfrm flipH="1">
            <a:off x="7935840" y="2255040"/>
            <a:ext cx="519840" cy="1374120"/>
          </a:xfrm>
          <a:prstGeom prst="curvedConnector3">
            <a:avLst>
              <a:gd name="adj1" fmla="val -67173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CustomShape 50"/>
          <p:cNvSpPr/>
          <p:nvPr/>
        </p:nvSpPr>
        <p:spPr>
          <a:xfrm rot="5400000">
            <a:off x="8121960" y="2129400"/>
            <a:ext cx="464040" cy="2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&lt;49&gt;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90" name="CustomShape 51"/>
          <p:cNvSpPr/>
          <p:nvPr/>
        </p:nvSpPr>
        <p:spPr>
          <a:xfrm flipH="1">
            <a:off x="8286120" y="1204200"/>
            <a:ext cx="551880" cy="717480"/>
          </a:xfrm>
          <a:prstGeom prst="curvedConnector3">
            <a:avLst>
              <a:gd name="adj1" fmla="val -41391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CustomShape 52"/>
          <p:cNvSpPr/>
          <p:nvPr/>
        </p:nvSpPr>
        <p:spPr>
          <a:xfrm>
            <a:off x="8209440" y="9673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&lt;49&gt;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92" name="CustomShape 53"/>
          <p:cNvSpPr/>
          <p:nvPr/>
        </p:nvSpPr>
        <p:spPr>
          <a:xfrm>
            <a:off x="8220960" y="9673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93" name="CustomShape 54"/>
          <p:cNvSpPr/>
          <p:nvPr/>
        </p:nvSpPr>
        <p:spPr>
          <a:xfrm>
            <a:off x="8204040" y="9673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&lt;40&gt;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94" name="CustomShape 55"/>
          <p:cNvSpPr/>
          <p:nvPr/>
        </p:nvSpPr>
        <p:spPr>
          <a:xfrm>
            <a:off x="5003280" y="4670280"/>
            <a:ext cx="761760" cy="4266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95" name="CustomShape 56"/>
          <p:cNvSpPr/>
          <p:nvPr/>
        </p:nvSpPr>
        <p:spPr>
          <a:xfrm>
            <a:off x="4954320" y="47977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p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96" name="CustomShape 57"/>
          <p:cNvSpPr/>
          <p:nvPr/>
        </p:nvSpPr>
        <p:spPr>
          <a:xfrm>
            <a:off x="5078520" y="436428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&lt;25&gt;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97" name="CustomShape 58"/>
          <p:cNvSpPr/>
          <p:nvPr/>
        </p:nvSpPr>
        <p:spPr>
          <a:xfrm>
            <a:off x="5081760" y="46854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98" name="CustomShape 59"/>
          <p:cNvSpPr/>
          <p:nvPr/>
        </p:nvSpPr>
        <p:spPr>
          <a:xfrm flipV="1">
            <a:off x="5765400" y="1921680"/>
            <a:ext cx="1900440" cy="29613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5"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8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1"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6" dur="5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1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4"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9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2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5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8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1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4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7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0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3" dur="5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6" dur="5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2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5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8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1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4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9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2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5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8"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1"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4"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7"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0"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3" dur="5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6" dur="5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1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4"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6" dur="5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9" dur="5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5"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8"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0" dur="5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3" dur="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8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1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4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7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0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3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6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9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2"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5"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1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4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7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0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3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8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1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4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7" dur="5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0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3"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6"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2"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5"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9"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2"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6"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9" dur="5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3"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7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0"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2"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7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0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3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6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9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2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5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8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1" dur="5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4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0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3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6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9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2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7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0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3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6" dur="5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9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3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6"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0"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3"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7"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0" dur="5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4"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7"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1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4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7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0" dur="5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3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7"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0" dur="5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3"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6" dur="5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9"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1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4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7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0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3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8"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1"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4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7"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0"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HÀNG ĐỢI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0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Hàng đợi (Queue)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Hoạt động theo cơ chế vào trước ra trước (first-in-first-out – FIFO)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Có thể cài đặt hàng đợi bằng mảng hoặc dslk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6446AAAA-F090-4ACC-AA43-380F5D5C1BBA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02" name="CustomShape 4"/>
          <p:cNvSpPr/>
          <p:nvPr/>
        </p:nvSpPr>
        <p:spPr>
          <a:xfrm>
            <a:off x="1828800" y="6367320"/>
            <a:ext cx="7040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Nguồn: </a:t>
            </a:r>
            <a:r>
              <a:rPr lang="en-US" sz="1800" b="0" i="1" strike="noStrike" spc="-1">
                <a:solidFill>
                  <a:srgbClr val="000000"/>
                </a:solidFill>
                <a:latin typeface="Times New Roman"/>
              </a:rPr>
              <a:t>https://en.wikipedia.org/wiki/FIFO_(computing_and_electronics)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03" name="Picture 7"/>
          <p:cNvPicPr/>
          <p:nvPr/>
        </p:nvPicPr>
        <p:blipFill>
          <a:blip r:embed="rId3"/>
          <a:stretch/>
        </p:blipFill>
        <p:spPr>
          <a:xfrm>
            <a:off x="3207240" y="3552840"/>
            <a:ext cx="4027320" cy="281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HÀNG ĐỢI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5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60000" lnSpcReduction="2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Hàng đợi (Queue)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enQueue(ref&amp; Q, ref&amp; T,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k){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ref q = getNode(k);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(isEmpty(Q)) Q = T = q;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else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T = T-&gt;next = q;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ref deQueue(ref&amp; Q, ref&amp; T){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(isEmpty(Q)) 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NULL;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ref q = Q;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(Q == T) Q = T = NULL;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else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Q = Q-&gt;next;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q-&gt;next = NULL;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q;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main(){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ref qhead = NULL, qtail = NULL;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enQueue(qhead, qtail, 1); enQueue(qhead, qtail, 2); enQueue(qhead, qtail, 3);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ref p = deQueue(qhead, qtail);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free(p);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181B252E-388C-4FCA-86FA-15A2148A1635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07" name="CustomShape 4"/>
          <p:cNvSpPr/>
          <p:nvPr/>
        </p:nvSpPr>
        <p:spPr>
          <a:xfrm>
            <a:off x="8153280" y="609480"/>
            <a:ext cx="60912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08" name="CustomShape 5"/>
          <p:cNvSpPr/>
          <p:nvPr/>
        </p:nvSpPr>
        <p:spPr>
          <a:xfrm>
            <a:off x="6629400" y="609480"/>
            <a:ext cx="60912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09" name="CustomShape 6"/>
          <p:cNvSpPr/>
          <p:nvPr/>
        </p:nvSpPr>
        <p:spPr>
          <a:xfrm>
            <a:off x="8093520" y="714960"/>
            <a:ext cx="639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qhead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10" name="CustomShape 7"/>
          <p:cNvSpPr/>
          <p:nvPr/>
        </p:nvSpPr>
        <p:spPr>
          <a:xfrm>
            <a:off x="6576480" y="714960"/>
            <a:ext cx="6091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qtail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11" name="CustomShape 8"/>
          <p:cNvSpPr/>
          <p:nvPr/>
        </p:nvSpPr>
        <p:spPr>
          <a:xfrm>
            <a:off x="8471520" y="4873680"/>
            <a:ext cx="367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2" name="CustomShape 9"/>
          <p:cNvSpPr/>
          <p:nvPr/>
        </p:nvSpPr>
        <p:spPr>
          <a:xfrm>
            <a:off x="8182800" y="325440"/>
            <a:ext cx="639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13" name="CustomShape 10"/>
          <p:cNvSpPr/>
          <p:nvPr/>
        </p:nvSpPr>
        <p:spPr>
          <a:xfrm>
            <a:off x="6663240" y="334080"/>
            <a:ext cx="639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14" name="CustomShape 11"/>
          <p:cNvSpPr/>
          <p:nvPr/>
        </p:nvSpPr>
        <p:spPr>
          <a:xfrm rot="16200000" flipH="1">
            <a:off x="6609600" y="2827440"/>
            <a:ext cx="3850560" cy="24120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5" name="CustomShape 12"/>
          <p:cNvSpPr/>
          <p:nvPr/>
        </p:nvSpPr>
        <p:spPr>
          <a:xfrm rot="16200000" flipH="1">
            <a:off x="5842440" y="2061000"/>
            <a:ext cx="3850560" cy="1773720"/>
          </a:xfrm>
          <a:prstGeom prst="curvedConnector3">
            <a:avLst>
              <a:gd name="adj1" fmla="val 1514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6" name="CustomShape 13"/>
          <p:cNvSpPr/>
          <p:nvPr/>
        </p:nvSpPr>
        <p:spPr>
          <a:xfrm>
            <a:off x="6693840" y="615600"/>
            <a:ext cx="609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17" name="CustomShape 14"/>
          <p:cNvSpPr/>
          <p:nvPr/>
        </p:nvSpPr>
        <p:spPr>
          <a:xfrm>
            <a:off x="8211960" y="609480"/>
            <a:ext cx="609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18" name="CustomShape 15"/>
          <p:cNvSpPr/>
          <p:nvPr/>
        </p:nvSpPr>
        <p:spPr>
          <a:xfrm>
            <a:off x="5732640" y="272520"/>
            <a:ext cx="609120" cy="38052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19" name="CustomShape 16"/>
          <p:cNvSpPr/>
          <p:nvPr/>
        </p:nvSpPr>
        <p:spPr>
          <a:xfrm>
            <a:off x="5672880" y="378000"/>
            <a:ext cx="639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Q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20" name="CustomShape 17"/>
          <p:cNvSpPr/>
          <p:nvPr/>
        </p:nvSpPr>
        <p:spPr>
          <a:xfrm>
            <a:off x="5738400" y="58680"/>
            <a:ext cx="63972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&lt;hidden&gt;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21" name="CustomShape 18"/>
          <p:cNvSpPr/>
          <p:nvPr/>
        </p:nvSpPr>
        <p:spPr>
          <a:xfrm>
            <a:off x="5791320" y="272520"/>
            <a:ext cx="609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422" name="CustomShape 19"/>
          <p:cNvSpPr/>
          <p:nvPr/>
        </p:nvSpPr>
        <p:spPr>
          <a:xfrm>
            <a:off x="5736240" y="975960"/>
            <a:ext cx="609120" cy="380520"/>
          </a:xfrm>
          <a:prstGeom prst="rect">
            <a:avLst/>
          </a:prstGeom>
          <a:ln>
            <a:prstDash val="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23" name="CustomShape 20"/>
          <p:cNvSpPr/>
          <p:nvPr/>
        </p:nvSpPr>
        <p:spPr>
          <a:xfrm>
            <a:off x="5676480" y="1081440"/>
            <a:ext cx="639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24" name="CustomShape 21"/>
          <p:cNvSpPr/>
          <p:nvPr/>
        </p:nvSpPr>
        <p:spPr>
          <a:xfrm>
            <a:off x="5742000" y="762120"/>
            <a:ext cx="63972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&lt;hidden&gt;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25" name="CustomShape 22"/>
          <p:cNvSpPr/>
          <p:nvPr/>
        </p:nvSpPr>
        <p:spPr>
          <a:xfrm>
            <a:off x="5794920" y="975960"/>
            <a:ext cx="609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&lt;20&gt;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426" name="CustomShape 23"/>
          <p:cNvSpPr/>
          <p:nvPr/>
        </p:nvSpPr>
        <p:spPr>
          <a:xfrm flipV="1">
            <a:off x="6345720" y="487800"/>
            <a:ext cx="317160" cy="67824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7" name="CustomShape 24"/>
          <p:cNvSpPr/>
          <p:nvPr/>
        </p:nvSpPr>
        <p:spPr>
          <a:xfrm flipV="1">
            <a:off x="6342120" y="325080"/>
            <a:ext cx="2160360" cy="137520"/>
          </a:xfrm>
          <a:prstGeom prst="curvedConnector4">
            <a:avLst>
              <a:gd name="adj1" fmla="val 16068"/>
              <a:gd name="adj2" fmla="val 13596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8" name="CustomShape 25"/>
          <p:cNvSpPr/>
          <p:nvPr/>
        </p:nvSpPr>
        <p:spPr>
          <a:xfrm>
            <a:off x="4936680" y="2406240"/>
            <a:ext cx="60912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29" name="CustomShape 26"/>
          <p:cNvSpPr/>
          <p:nvPr/>
        </p:nvSpPr>
        <p:spPr>
          <a:xfrm>
            <a:off x="4876920" y="2511720"/>
            <a:ext cx="3045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q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30" name="CustomShape 27"/>
          <p:cNvSpPr/>
          <p:nvPr/>
        </p:nvSpPr>
        <p:spPr>
          <a:xfrm>
            <a:off x="4965840" y="2121840"/>
            <a:ext cx="639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&lt;30&gt;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431" name="Group 28"/>
          <p:cNvGrpSpPr/>
          <p:nvPr/>
        </p:nvGrpSpPr>
        <p:grpSpPr>
          <a:xfrm>
            <a:off x="6858000" y="2194920"/>
            <a:ext cx="714240" cy="426600"/>
            <a:chOff x="6858000" y="2194920"/>
            <a:chExt cx="714240" cy="426600"/>
          </a:xfrm>
        </p:grpSpPr>
        <p:sp>
          <p:nvSpPr>
            <p:cNvPr id="1432" name="CustomShape 29"/>
            <p:cNvSpPr/>
            <p:nvPr/>
          </p:nvSpPr>
          <p:spPr>
            <a:xfrm>
              <a:off x="6858000" y="2194920"/>
              <a:ext cx="545400" cy="426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33" name="CustomShape 30"/>
            <p:cNvSpPr/>
            <p:nvPr/>
          </p:nvSpPr>
          <p:spPr>
            <a:xfrm>
              <a:off x="7396200" y="2194920"/>
              <a:ext cx="176040" cy="426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1434" name="CustomShape 31"/>
          <p:cNvSpPr/>
          <p:nvPr/>
        </p:nvSpPr>
        <p:spPr>
          <a:xfrm>
            <a:off x="6825240" y="19051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35" name="CustomShape 32"/>
          <p:cNvSpPr/>
          <p:nvPr/>
        </p:nvSpPr>
        <p:spPr>
          <a:xfrm>
            <a:off x="6983640" y="225216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36" name="CustomShape 33"/>
          <p:cNvSpPr/>
          <p:nvPr/>
        </p:nvSpPr>
        <p:spPr>
          <a:xfrm rot="5400000">
            <a:off x="7258320" y="2300760"/>
            <a:ext cx="452160" cy="2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37" name="CustomShape 34"/>
          <p:cNvSpPr/>
          <p:nvPr/>
        </p:nvSpPr>
        <p:spPr>
          <a:xfrm>
            <a:off x="7590600" y="2407320"/>
            <a:ext cx="1064520" cy="246600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8" name="CustomShape 35"/>
          <p:cNvSpPr/>
          <p:nvPr/>
        </p:nvSpPr>
        <p:spPr>
          <a:xfrm flipV="1">
            <a:off x="5546160" y="2073960"/>
            <a:ext cx="1275480" cy="52200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9" name="CustomShape 36"/>
          <p:cNvSpPr/>
          <p:nvPr/>
        </p:nvSpPr>
        <p:spPr>
          <a:xfrm>
            <a:off x="4972320" y="2396520"/>
            <a:ext cx="5259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0" name="CustomShape 37"/>
          <p:cNvSpPr/>
          <p:nvPr/>
        </p:nvSpPr>
        <p:spPr>
          <a:xfrm rot="16200000" flipH="1">
            <a:off x="6566040" y="1338120"/>
            <a:ext cx="881640" cy="2505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1" name="CustomShape 38"/>
          <p:cNvSpPr/>
          <p:nvPr/>
        </p:nvSpPr>
        <p:spPr>
          <a:xfrm rot="5400000">
            <a:off x="7332120" y="822960"/>
            <a:ext cx="881640" cy="128088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2" name="CustomShape 39"/>
          <p:cNvSpPr/>
          <p:nvPr/>
        </p:nvSpPr>
        <p:spPr>
          <a:xfrm>
            <a:off x="6639480" y="587520"/>
            <a:ext cx="639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43" name="CustomShape 40"/>
          <p:cNvSpPr/>
          <p:nvPr/>
        </p:nvSpPr>
        <p:spPr>
          <a:xfrm>
            <a:off x="8188920" y="590040"/>
            <a:ext cx="639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444" name="Group 41"/>
          <p:cNvGrpSpPr/>
          <p:nvPr/>
        </p:nvGrpSpPr>
        <p:grpSpPr>
          <a:xfrm>
            <a:off x="6229440" y="3109320"/>
            <a:ext cx="714240" cy="426600"/>
            <a:chOff x="6229440" y="3109320"/>
            <a:chExt cx="714240" cy="426600"/>
          </a:xfrm>
        </p:grpSpPr>
        <p:sp>
          <p:nvSpPr>
            <p:cNvPr id="1445" name="CustomShape 42"/>
            <p:cNvSpPr/>
            <p:nvPr/>
          </p:nvSpPr>
          <p:spPr>
            <a:xfrm>
              <a:off x="6229440" y="3109320"/>
              <a:ext cx="545400" cy="426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46" name="CustomShape 43"/>
            <p:cNvSpPr/>
            <p:nvPr/>
          </p:nvSpPr>
          <p:spPr>
            <a:xfrm>
              <a:off x="6767640" y="3109320"/>
              <a:ext cx="176040" cy="426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1447" name="CustomShape 44"/>
          <p:cNvSpPr/>
          <p:nvPr/>
        </p:nvSpPr>
        <p:spPr>
          <a:xfrm>
            <a:off x="6175440" y="28195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&lt;59&gt;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48" name="CustomShape 45"/>
          <p:cNvSpPr/>
          <p:nvPr/>
        </p:nvSpPr>
        <p:spPr>
          <a:xfrm>
            <a:off x="6355080" y="316656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49" name="CustomShape 46"/>
          <p:cNvSpPr/>
          <p:nvPr/>
        </p:nvSpPr>
        <p:spPr>
          <a:xfrm rot="5400000">
            <a:off x="6629760" y="3215160"/>
            <a:ext cx="452160" cy="2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50" name="CustomShape 47"/>
          <p:cNvSpPr/>
          <p:nvPr/>
        </p:nvSpPr>
        <p:spPr>
          <a:xfrm>
            <a:off x="5546160" y="2596680"/>
            <a:ext cx="625680" cy="39168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CustomShape 48"/>
          <p:cNvSpPr/>
          <p:nvPr/>
        </p:nvSpPr>
        <p:spPr>
          <a:xfrm>
            <a:off x="4972320" y="2398320"/>
            <a:ext cx="5259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&lt;59&gt;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52" name="CustomShape 49"/>
          <p:cNvSpPr/>
          <p:nvPr/>
        </p:nvSpPr>
        <p:spPr>
          <a:xfrm>
            <a:off x="6962040" y="3321720"/>
            <a:ext cx="1693080" cy="155160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CustomShape 50"/>
          <p:cNvSpPr/>
          <p:nvPr/>
        </p:nvSpPr>
        <p:spPr>
          <a:xfrm flipH="1">
            <a:off x="6792120" y="2407320"/>
            <a:ext cx="797400" cy="581040"/>
          </a:xfrm>
          <a:prstGeom prst="curvedConnector3">
            <a:avLst>
              <a:gd name="adj1" fmla="val -4380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CustomShape 51"/>
          <p:cNvSpPr/>
          <p:nvPr/>
        </p:nvSpPr>
        <p:spPr>
          <a:xfrm rot="5400000">
            <a:off x="7239960" y="2289960"/>
            <a:ext cx="4953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&lt;59&gt;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55" name="CustomShape 52"/>
          <p:cNvSpPr/>
          <p:nvPr/>
        </p:nvSpPr>
        <p:spPr>
          <a:xfrm>
            <a:off x="6629400" y="586440"/>
            <a:ext cx="639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&lt;59&gt;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56" name="CustomShape 53"/>
          <p:cNvSpPr/>
          <p:nvPr/>
        </p:nvSpPr>
        <p:spPr>
          <a:xfrm rot="5400000">
            <a:off x="5784120" y="1721520"/>
            <a:ext cx="1796040" cy="39852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57" name="Group 54"/>
          <p:cNvGrpSpPr/>
          <p:nvPr/>
        </p:nvGrpSpPr>
        <p:grpSpPr>
          <a:xfrm>
            <a:off x="5543640" y="4588200"/>
            <a:ext cx="714240" cy="426600"/>
            <a:chOff x="5543640" y="4588200"/>
            <a:chExt cx="714240" cy="426600"/>
          </a:xfrm>
        </p:grpSpPr>
        <p:sp>
          <p:nvSpPr>
            <p:cNvPr id="1458" name="CustomShape 55"/>
            <p:cNvSpPr/>
            <p:nvPr/>
          </p:nvSpPr>
          <p:spPr>
            <a:xfrm>
              <a:off x="5543640" y="4588200"/>
              <a:ext cx="545400" cy="426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59" name="CustomShape 56"/>
            <p:cNvSpPr/>
            <p:nvPr/>
          </p:nvSpPr>
          <p:spPr>
            <a:xfrm>
              <a:off x="6081840" y="4588200"/>
              <a:ext cx="176040" cy="426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1460" name="CustomShape 57"/>
          <p:cNvSpPr/>
          <p:nvPr/>
        </p:nvSpPr>
        <p:spPr>
          <a:xfrm>
            <a:off x="5489640" y="42984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&lt;64&gt;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61" name="CustomShape 58"/>
          <p:cNvSpPr/>
          <p:nvPr/>
        </p:nvSpPr>
        <p:spPr>
          <a:xfrm>
            <a:off x="5669280" y="464544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62" name="CustomShape 59"/>
          <p:cNvSpPr/>
          <p:nvPr/>
        </p:nvSpPr>
        <p:spPr>
          <a:xfrm rot="5400000">
            <a:off x="5943960" y="4694040"/>
            <a:ext cx="452160" cy="2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63" name="CustomShape 60"/>
          <p:cNvSpPr/>
          <p:nvPr/>
        </p:nvSpPr>
        <p:spPr>
          <a:xfrm>
            <a:off x="6276240" y="4800600"/>
            <a:ext cx="2378880" cy="7272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4" name="CustomShape 61"/>
          <p:cNvSpPr/>
          <p:nvPr/>
        </p:nvSpPr>
        <p:spPr>
          <a:xfrm>
            <a:off x="5546160" y="2596680"/>
            <a:ext cx="250200" cy="170136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5" name="CustomShape 62"/>
          <p:cNvSpPr/>
          <p:nvPr/>
        </p:nvSpPr>
        <p:spPr>
          <a:xfrm>
            <a:off x="4980240" y="2392200"/>
            <a:ext cx="5259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&lt;64&gt;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6" name="CustomShape 63"/>
          <p:cNvSpPr/>
          <p:nvPr/>
        </p:nvSpPr>
        <p:spPr>
          <a:xfrm flipH="1">
            <a:off x="6107040" y="3321720"/>
            <a:ext cx="854640" cy="1145520"/>
          </a:xfrm>
          <a:prstGeom prst="curvedConnector3">
            <a:avLst>
              <a:gd name="adj1" fmla="val -40872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7" name="CustomShape 64"/>
          <p:cNvSpPr/>
          <p:nvPr/>
        </p:nvSpPr>
        <p:spPr>
          <a:xfrm rot="5400000">
            <a:off x="6611400" y="3190320"/>
            <a:ext cx="4953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68" name="CustomShape 65"/>
          <p:cNvSpPr/>
          <p:nvPr/>
        </p:nvSpPr>
        <p:spPr>
          <a:xfrm rot="5400000">
            <a:off x="4701600" y="2117880"/>
            <a:ext cx="3274920" cy="108432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9" name="CustomShape 66"/>
          <p:cNvSpPr/>
          <p:nvPr/>
        </p:nvSpPr>
        <p:spPr>
          <a:xfrm>
            <a:off x="6635160" y="586440"/>
            <a:ext cx="639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&lt;64&gt;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0" name="CustomShape 67"/>
          <p:cNvSpPr/>
          <p:nvPr/>
        </p:nvSpPr>
        <p:spPr>
          <a:xfrm>
            <a:off x="8199360" y="589680"/>
            <a:ext cx="639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&lt;59&gt;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1" name="CustomShape 68"/>
          <p:cNvSpPr/>
          <p:nvPr/>
        </p:nvSpPr>
        <p:spPr>
          <a:xfrm rot="5400000">
            <a:off x="6620400" y="1195200"/>
            <a:ext cx="1965600" cy="162036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CustomShape 69"/>
          <p:cNvSpPr/>
          <p:nvPr/>
        </p:nvSpPr>
        <p:spPr>
          <a:xfrm>
            <a:off x="4706280" y="1274760"/>
            <a:ext cx="60912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73" name="CustomShape 70"/>
          <p:cNvSpPr/>
          <p:nvPr/>
        </p:nvSpPr>
        <p:spPr>
          <a:xfrm>
            <a:off x="4646520" y="1380600"/>
            <a:ext cx="3045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p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4" name="CustomShape 71"/>
          <p:cNvSpPr/>
          <p:nvPr/>
        </p:nvSpPr>
        <p:spPr>
          <a:xfrm>
            <a:off x="4735800" y="990720"/>
            <a:ext cx="639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&lt;35&gt;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5" name="CustomShape 72"/>
          <p:cNvSpPr/>
          <p:nvPr/>
        </p:nvSpPr>
        <p:spPr>
          <a:xfrm>
            <a:off x="4742280" y="1265400"/>
            <a:ext cx="5259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76" name="CustomShape 73"/>
          <p:cNvSpPr/>
          <p:nvPr/>
        </p:nvSpPr>
        <p:spPr>
          <a:xfrm>
            <a:off x="5316120" y="1465560"/>
            <a:ext cx="1505520" cy="60840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"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9"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7"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0" dur="5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3" dur="5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6"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9" dur="5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2"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5"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8"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1"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5"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8"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1"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4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8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1" dur="5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4" dur="50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7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1"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4"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7"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0"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3"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6"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9"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2"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5"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8"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1" dur="5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4"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7"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0"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3"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9"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2"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5"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8"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1"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4"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7"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0"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3"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6"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1"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4"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7"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0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3"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6" dur="5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9"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2"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5" dur="5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8" dur="5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2"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5" dur="5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9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2"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6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9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3" dur="5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6" dur="5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0"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3"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6"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9"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2"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5"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8"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1"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4"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7"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0"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3"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6"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9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2"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8"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1"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4"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7"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0"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3"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6"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9"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2"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7"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0"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3"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6"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9" dur="5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2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5" dur="5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8" dur="5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1" dur="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4"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8"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1"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5" dur="5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8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3" dur="5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6"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8" dur="5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1" dur="5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6"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9"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2"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5"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8"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1"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4"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7"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0"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3"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6"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9"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2"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5"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8" dur="5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4" dur="5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7"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0"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3"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6"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70" dur="5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73" dur="50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7"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0"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4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7"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1"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4" dur="5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98"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01"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04"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07"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0"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3"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6"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9"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2"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5"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8"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31"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34"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37"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0" dur="5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4" dur="5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7"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0"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3" dur="5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6"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0" dur="5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3"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6" dur="5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9" dur="5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2"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BÀI TẬP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78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Lần lượt nhập phần tử số nguyên vào danh sách liên kết sao cho danh sách luôn theo thứ tự bất kỳ (dùng con trỏ hàm (C) / hàm trong hàm (C++))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Mỗi lần người dùng nhập một giá trị thì in ra danh sách để kiểm tra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Người dùng nhập giá trị ZERO thì ngừng chương trình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7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29845DF4-6975-4220-8956-ECF17DC65F6E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fontScale="87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VÀ MẢNG DỮ LIỆU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8500"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Xét mảng một chiều tĩnh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ctr">
              <a:lnSpc>
                <a:spcPct val="100000"/>
              </a:lnSpc>
              <a:spcBef>
                <a:spcPts val="601"/>
              </a:spcBef>
            </a:pP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a[5] = {1, 5, 9}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Nhược điểm: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Cần có kích thước cụ thể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Thao tác thay đổi mảng một chiều phức tạp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Ưu điểm: truy xuất ngẫu nhiên nhanh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6F6D37CC-98B1-464C-8814-2384B6E0AEE5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3352680" y="3894120"/>
            <a:ext cx="68544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038480" y="3894120"/>
            <a:ext cx="68544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4724280" y="3894120"/>
            <a:ext cx="68544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5410080" y="3894120"/>
            <a:ext cx="68544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6095880" y="3894120"/>
            <a:ext cx="68544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CustomShape 9"/>
          <p:cNvSpPr/>
          <p:nvPr/>
        </p:nvSpPr>
        <p:spPr>
          <a:xfrm>
            <a:off x="3352680" y="4732200"/>
            <a:ext cx="68544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10"/>
          <p:cNvSpPr/>
          <p:nvPr/>
        </p:nvSpPr>
        <p:spPr>
          <a:xfrm>
            <a:off x="4038480" y="4732200"/>
            <a:ext cx="68544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11"/>
          <p:cNvSpPr/>
          <p:nvPr/>
        </p:nvSpPr>
        <p:spPr>
          <a:xfrm>
            <a:off x="4724280" y="4732200"/>
            <a:ext cx="68544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12"/>
          <p:cNvSpPr/>
          <p:nvPr/>
        </p:nvSpPr>
        <p:spPr>
          <a:xfrm>
            <a:off x="5410080" y="4732200"/>
            <a:ext cx="68544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CustomShape 13"/>
          <p:cNvSpPr/>
          <p:nvPr/>
        </p:nvSpPr>
        <p:spPr>
          <a:xfrm>
            <a:off x="6095880" y="4732200"/>
            <a:ext cx="68544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0" name="CustomShape 14"/>
          <p:cNvSpPr/>
          <p:nvPr/>
        </p:nvSpPr>
        <p:spPr>
          <a:xfrm>
            <a:off x="3352680" y="5570640"/>
            <a:ext cx="68544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15"/>
          <p:cNvSpPr/>
          <p:nvPr/>
        </p:nvSpPr>
        <p:spPr>
          <a:xfrm>
            <a:off x="4038480" y="5570640"/>
            <a:ext cx="68544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16"/>
          <p:cNvSpPr/>
          <p:nvPr/>
        </p:nvSpPr>
        <p:spPr>
          <a:xfrm>
            <a:off x="4724280" y="5570640"/>
            <a:ext cx="68544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17"/>
          <p:cNvSpPr/>
          <p:nvPr/>
        </p:nvSpPr>
        <p:spPr>
          <a:xfrm>
            <a:off x="5410080" y="5570640"/>
            <a:ext cx="68544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CustomShape 18"/>
          <p:cNvSpPr/>
          <p:nvPr/>
        </p:nvSpPr>
        <p:spPr>
          <a:xfrm>
            <a:off x="6095880" y="5570640"/>
            <a:ext cx="68544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CustomShape 19"/>
          <p:cNvSpPr/>
          <p:nvPr/>
        </p:nvSpPr>
        <p:spPr>
          <a:xfrm rot="5400000" flipH="1" flipV="1">
            <a:off x="4724640" y="4388400"/>
            <a:ext cx="1080" cy="685440"/>
          </a:xfrm>
          <a:prstGeom prst="curvedConnector3">
            <a:avLst>
              <a:gd name="adj1" fmla="val 14395466"/>
            </a:avLst>
          </a:prstGeom>
          <a:noFill/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0"/>
          <p:cNvSpPr/>
          <p:nvPr/>
        </p:nvSpPr>
        <p:spPr>
          <a:xfrm rot="5400000" flipH="1" flipV="1">
            <a:off x="5410440" y="4388400"/>
            <a:ext cx="1080" cy="685440"/>
          </a:xfrm>
          <a:prstGeom prst="curvedConnector3">
            <a:avLst>
              <a:gd name="adj1" fmla="val 14395466"/>
            </a:avLst>
          </a:prstGeom>
          <a:noFill/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1"/>
          <p:cNvSpPr/>
          <p:nvPr/>
        </p:nvSpPr>
        <p:spPr>
          <a:xfrm rot="5400000" flipH="1" flipV="1">
            <a:off x="6096240" y="4388400"/>
            <a:ext cx="1080" cy="685440"/>
          </a:xfrm>
          <a:prstGeom prst="curvedConnector3">
            <a:avLst>
              <a:gd name="adj1" fmla="val 14395466"/>
            </a:avLst>
          </a:prstGeom>
          <a:noFill/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fontScale="87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VÀ MẢNG DỮ LIỆU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Xét mảng một chiều động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ctr">
              <a:lnSpc>
                <a:spcPct val="100000"/>
              </a:lnSpc>
              <a:spcBef>
                <a:spcPts val="601"/>
              </a:spcBef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 a = 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*)malloc(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sizeof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) * n)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ctr">
              <a:lnSpc>
                <a:spcPct val="100000"/>
              </a:lnSpc>
              <a:spcBef>
                <a:spcPts val="601"/>
              </a:spcBef>
            </a:pP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* a =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new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[n];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Ưu điểm: tiết kiệm bộ nhớ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Nhược điểm: hiện tượng phân mảnh bộ nhớ có thể làm thiếu dung lượng cấp phát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ctr">
              <a:lnSpc>
                <a:spcPct val="100000"/>
              </a:lnSpc>
              <a:spcBef>
                <a:spcPts val="601"/>
              </a:spcBef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 a = 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*)malloc(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sizeof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)*(m+n+t))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A13321B3-6FC2-49A0-B034-DA72FEDBF2A6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2971800" y="4648320"/>
            <a:ext cx="990360" cy="609120"/>
          </a:xfrm>
          <a:prstGeom prst="rect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"/>
          <p:cNvSpPr/>
          <p:nvPr/>
        </p:nvSpPr>
        <p:spPr>
          <a:xfrm>
            <a:off x="3962520" y="4648320"/>
            <a:ext cx="45684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6"/>
          <p:cNvSpPr/>
          <p:nvPr/>
        </p:nvSpPr>
        <p:spPr>
          <a:xfrm>
            <a:off x="4419720" y="4648320"/>
            <a:ext cx="456840" cy="609120"/>
          </a:xfrm>
          <a:prstGeom prst="rect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7"/>
          <p:cNvSpPr/>
          <p:nvPr/>
        </p:nvSpPr>
        <p:spPr>
          <a:xfrm>
            <a:off x="4876920" y="4648320"/>
            <a:ext cx="22824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8"/>
          <p:cNvSpPr/>
          <p:nvPr/>
        </p:nvSpPr>
        <p:spPr>
          <a:xfrm>
            <a:off x="5105520" y="4648320"/>
            <a:ext cx="533160" cy="609120"/>
          </a:xfrm>
          <a:prstGeom prst="rect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9"/>
          <p:cNvSpPr/>
          <p:nvPr/>
        </p:nvSpPr>
        <p:spPr>
          <a:xfrm>
            <a:off x="5637600" y="4648320"/>
            <a:ext cx="74808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0"/>
          <p:cNvSpPr/>
          <p:nvPr/>
        </p:nvSpPr>
        <p:spPr>
          <a:xfrm>
            <a:off x="6385680" y="4648320"/>
            <a:ext cx="990360" cy="609120"/>
          </a:xfrm>
          <a:prstGeom prst="rect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1"/>
          <p:cNvSpPr/>
          <p:nvPr/>
        </p:nvSpPr>
        <p:spPr>
          <a:xfrm rot="5400000">
            <a:off x="4086360" y="5183280"/>
            <a:ext cx="182520" cy="4568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2"/>
          <p:cNvSpPr/>
          <p:nvPr/>
        </p:nvSpPr>
        <p:spPr>
          <a:xfrm rot="5400000">
            <a:off x="5943960" y="5046120"/>
            <a:ext cx="182520" cy="7311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3"/>
          <p:cNvSpPr/>
          <p:nvPr/>
        </p:nvSpPr>
        <p:spPr>
          <a:xfrm rot="5400000">
            <a:off x="4898880" y="5306760"/>
            <a:ext cx="182520" cy="1825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4"/>
          <p:cNvSpPr/>
          <p:nvPr/>
        </p:nvSpPr>
        <p:spPr>
          <a:xfrm>
            <a:off x="4009680" y="5418000"/>
            <a:ext cx="359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" name="CustomShape 15"/>
          <p:cNvSpPr/>
          <p:nvPr/>
        </p:nvSpPr>
        <p:spPr>
          <a:xfrm>
            <a:off x="4853520" y="5410080"/>
            <a:ext cx="245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16"/>
          <p:cNvSpPr/>
          <p:nvPr/>
        </p:nvSpPr>
        <p:spPr>
          <a:xfrm>
            <a:off x="5898240" y="54100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fontScale="87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VÀ MẢNG DỮ LIỆU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Xét danh sách liên kết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Cấu trúc chứa con trỏ địa chỉ tương tự mảng động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tiết kiệm bộ nhớ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Chi phí thao tác thay đổi danh sách dễ dàng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Không bị ảnh hưởng bởi tình trạng phân mảng bộ nhớ do kích thước của mỗi phần tử đủ nhỏ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FB77965F-276F-4A65-9389-BA045096D3E6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67" name="Group 4"/>
          <p:cNvGrpSpPr/>
          <p:nvPr/>
        </p:nvGrpSpPr>
        <p:grpSpPr>
          <a:xfrm>
            <a:off x="2590920" y="2362320"/>
            <a:ext cx="1218960" cy="609120"/>
            <a:chOff x="2590920" y="2362320"/>
            <a:chExt cx="1218960" cy="609120"/>
          </a:xfrm>
        </p:grpSpPr>
        <p:sp>
          <p:nvSpPr>
            <p:cNvPr id="168" name="CustomShape 5"/>
            <p:cNvSpPr/>
            <p:nvPr/>
          </p:nvSpPr>
          <p:spPr>
            <a:xfrm>
              <a:off x="2590920" y="2362320"/>
              <a:ext cx="121896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6"/>
            <p:cNvSpPr/>
            <p:nvPr/>
          </p:nvSpPr>
          <p:spPr>
            <a:xfrm>
              <a:off x="3444120" y="2362320"/>
              <a:ext cx="36540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0" name="Group 7"/>
          <p:cNvGrpSpPr/>
          <p:nvPr/>
        </p:nvGrpSpPr>
        <p:grpSpPr>
          <a:xfrm>
            <a:off x="4495680" y="2362320"/>
            <a:ext cx="1218960" cy="609120"/>
            <a:chOff x="4495680" y="2362320"/>
            <a:chExt cx="1218960" cy="609120"/>
          </a:xfrm>
        </p:grpSpPr>
        <p:sp>
          <p:nvSpPr>
            <p:cNvPr id="171" name="CustomShape 8"/>
            <p:cNvSpPr/>
            <p:nvPr/>
          </p:nvSpPr>
          <p:spPr>
            <a:xfrm>
              <a:off x="4495680" y="2362320"/>
              <a:ext cx="121896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CustomShape 9"/>
            <p:cNvSpPr/>
            <p:nvPr/>
          </p:nvSpPr>
          <p:spPr>
            <a:xfrm>
              <a:off x="5349240" y="2362320"/>
              <a:ext cx="36540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3" name="Group 10"/>
          <p:cNvGrpSpPr/>
          <p:nvPr/>
        </p:nvGrpSpPr>
        <p:grpSpPr>
          <a:xfrm>
            <a:off x="6400800" y="2362320"/>
            <a:ext cx="1218960" cy="609120"/>
            <a:chOff x="6400800" y="2362320"/>
            <a:chExt cx="1218960" cy="609120"/>
          </a:xfrm>
        </p:grpSpPr>
        <p:sp>
          <p:nvSpPr>
            <p:cNvPr id="174" name="CustomShape 11"/>
            <p:cNvSpPr/>
            <p:nvPr/>
          </p:nvSpPr>
          <p:spPr>
            <a:xfrm>
              <a:off x="6400800" y="2362320"/>
              <a:ext cx="121896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12"/>
            <p:cNvSpPr/>
            <p:nvPr/>
          </p:nvSpPr>
          <p:spPr>
            <a:xfrm>
              <a:off x="7254360" y="2362320"/>
              <a:ext cx="36540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6" name="CustomShape 13"/>
          <p:cNvSpPr/>
          <p:nvPr/>
        </p:nvSpPr>
        <p:spPr>
          <a:xfrm>
            <a:off x="1828800" y="2666880"/>
            <a:ext cx="761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4"/>
          <p:cNvSpPr/>
          <p:nvPr/>
        </p:nvSpPr>
        <p:spPr>
          <a:xfrm>
            <a:off x="3688200" y="2666880"/>
            <a:ext cx="807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5"/>
          <p:cNvSpPr/>
          <p:nvPr/>
        </p:nvSpPr>
        <p:spPr>
          <a:xfrm>
            <a:off x="5562720" y="2666880"/>
            <a:ext cx="8377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6"/>
          <p:cNvSpPr/>
          <p:nvPr/>
        </p:nvSpPr>
        <p:spPr>
          <a:xfrm>
            <a:off x="7498080" y="2666880"/>
            <a:ext cx="807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7"/>
          <p:cNvSpPr/>
          <p:nvPr/>
        </p:nvSpPr>
        <p:spPr>
          <a:xfrm>
            <a:off x="2867400" y="25128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18"/>
          <p:cNvSpPr/>
          <p:nvPr/>
        </p:nvSpPr>
        <p:spPr>
          <a:xfrm>
            <a:off x="4793760" y="24872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CustomShape 19"/>
          <p:cNvSpPr/>
          <p:nvPr/>
        </p:nvSpPr>
        <p:spPr>
          <a:xfrm>
            <a:off x="6698880" y="24872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3" name="CustomShape 20"/>
          <p:cNvSpPr/>
          <p:nvPr/>
        </p:nvSpPr>
        <p:spPr>
          <a:xfrm>
            <a:off x="1449000" y="249300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21"/>
          <p:cNvSpPr/>
          <p:nvPr/>
        </p:nvSpPr>
        <p:spPr>
          <a:xfrm>
            <a:off x="8330040" y="248724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85" name="Group 22"/>
          <p:cNvGrpSpPr/>
          <p:nvPr/>
        </p:nvGrpSpPr>
        <p:grpSpPr>
          <a:xfrm>
            <a:off x="3828960" y="5638680"/>
            <a:ext cx="666720" cy="456840"/>
            <a:chOff x="3828960" y="5638680"/>
            <a:chExt cx="666720" cy="456840"/>
          </a:xfrm>
        </p:grpSpPr>
        <p:sp>
          <p:nvSpPr>
            <p:cNvPr id="186" name="CustomShape 23"/>
            <p:cNvSpPr/>
            <p:nvPr/>
          </p:nvSpPr>
          <p:spPr>
            <a:xfrm>
              <a:off x="3828960" y="5638680"/>
              <a:ext cx="666360" cy="456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CustomShape 24"/>
            <p:cNvSpPr/>
            <p:nvPr/>
          </p:nvSpPr>
          <p:spPr>
            <a:xfrm>
              <a:off x="4295880" y="5638680"/>
              <a:ext cx="199800" cy="456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8" name="Group 25"/>
          <p:cNvGrpSpPr/>
          <p:nvPr/>
        </p:nvGrpSpPr>
        <p:grpSpPr>
          <a:xfrm>
            <a:off x="5119200" y="5638680"/>
            <a:ext cx="761760" cy="456840"/>
            <a:chOff x="5119200" y="5638680"/>
            <a:chExt cx="761760" cy="456840"/>
          </a:xfrm>
        </p:grpSpPr>
        <p:sp>
          <p:nvSpPr>
            <p:cNvPr id="189" name="CustomShape 26"/>
            <p:cNvSpPr/>
            <p:nvPr/>
          </p:nvSpPr>
          <p:spPr>
            <a:xfrm>
              <a:off x="5119200" y="5638680"/>
              <a:ext cx="761760" cy="456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27"/>
            <p:cNvSpPr/>
            <p:nvPr/>
          </p:nvSpPr>
          <p:spPr>
            <a:xfrm>
              <a:off x="5652360" y="5638680"/>
              <a:ext cx="228240" cy="456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1" name="Group 28"/>
          <p:cNvGrpSpPr/>
          <p:nvPr/>
        </p:nvGrpSpPr>
        <p:grpSpPr>
          <a:xfrm>
            <a:off x="6400800" y="5638680"/>
            <a:ext cx="761760" cy="456840"/>
            <a:chOff x="6400800" y="5638680"/>
            <a:chExt cx="761760" cy="456840"/>
          </a:xfrm>
        </p:grpSpPr>
        <p:sp>
          <p:nvSpPr>
            <p:cNvPr id="192" name="CustomShape 29"/>
            <p:cNvSpPr/>
            <p:nvPr/>
          </p:nvSpPr>
          <p:spPr>
            <a:xfrm>
              <a:off x="6400800" y="5638680"/>
              <a:ext cx="761760" cy="456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CustomShape 30"/>
            <p:cNvSpPr/>
            <p:nvPr/>
          </p:nvSpPr>
          <p:spPr>
            <a:xfrm>
              <a:off x="6934320" y="5638680"/>
              <a:ext cx="228240" cy="456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4" name="CustomShape 31"/>
          <p:cNvSpPr/>
          <p:nvPr/>
        </p:nvSpPr>
        <p:spPr>
          <a:xfrm>
            <a:off x="3048120" y="5865840"/>
            <a:ext cx="780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2"/>
          <p:cNvSpPr/>
          <p:nvPr/>
        </p:nvSpPr>
        <p:spPr>
          <a:xfrm>
            <a:off x="4419720" y="5867280"/>
            <a:ext cx="6991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33"/>
          <p:cNvSpPr/>
          <p:nvPr/>
        </p:nvSpPr>
        <p:spPr>
          <a:xfrm>
            <a:off x="5791320" y="5867280"/>
            <a:ext cx="6091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4"/>
          <p:cNvSpPr/>
          <p:nvPr/>
        </p:nvSpPr>
        <p:spPr>
          <a:xfrm>
            <a:off x="7086600" y="5867280"/>
            <a:ext cx="6854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5"/>
          <p:cNvSpPr/>
          <p:nvPr/>
        </p:nvSpPr>
        <p:spPr>
          <a:xfrm>
            <a:off x="3915720" y="56912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36"/>
          <p:cNvSpPr/>
          <p:nvPr/>
        </p:nvSpPr>
        <p:spPr>
          <a:xfrm>
            <a:off x="5250960" y="56797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37"/>
          <p:cNvSpPr/>
          <p:nvPr/>
        </p:nvSpPr>
        <p:spPr>
          <a:xfrm>
            <a:off x="6541560" y="56660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38"/>
          <p:cNvSpPr/>
          <p:nvPr/>
        </p:nvSpPr>
        <p:spPr>
          <a:xfrm>
            <a:off x="2667960" y="571500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2" name="CustomShape 39"/>
          <p:cNvSpPr/>
          <p:nvPr/>
        </p:nvSpPr>
        <p:spPr>
          <a:xfrm>
            <a:off x="7773480" y="572652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03" name="Group 40"/>
          <p:cNvGrpSpPr/>
          <p:nvPr/>
        </p:nvGrpSpPr>
        <p:grpSpPr>
          <a:xfrm>
            <a:off x="2457360" y="6240600"/>
            <a:ext cx="666720" cy="456840"/>
            <a:chOff x="2457360" y="6240600"/>
            <a:chExt cx="666720" cy="456840"/>
          </a:xfrm>
        </p:grpSpPr>
        <p:sp>
          <p:nvSpPr>
            <p:cNvPr id="204" name="CustomShape 41"/>
            <p:cNvSpPr/>
            <p:nvPr/>
          </p:nvSpPr>
          <p:spPr>
            <a:xfrm>
              <a:off x="2457360" y="6240600"/>
              <a:ext cx="666360" cy="456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42"/>
            <p:cNvSpPr/>
            <p:nvPr/>
          </p:nvSpPr>
          <p:spPr>
            <a:xfrm>
              <a:off x="2924280" y="6240600"/>
              <a:ext cx="199800" cy="456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6" name="Group 43"/>
          <p:cNvGrpSpPr/>
          <p:nvPr/>
        </p:nvGrpSpPr>
        <p:grpSpPr>
          <a:xfrm>
            <a:off x="5114880" y="6240600"/>
            <a:ext cx="761760" cy="456840"/>
            <a:chOff x="5114880" y="6240600"/>
            <a:chExt cx="761760" cy="456840"/>
          </a:xfrm>
        </p:grpSpPr>
        <p:sp>
          <p:nvSpPr>
            <p:cNvPr id="207" name="CustomShape 44"/>
            <p:cNvSpPr/>
            <p:nvPr/>
          </p:nvSpPr>
          <p:spPr>
            <a:xfrm>
              <a:off x="5114880" y="6240600"/>
              <a:ext cx="761760" cy="456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45"/>
            <p:cNvSpPr/>
            <p:nvPr/>
          </p:nvSpPr>
          <p:spPr>
            <a:xfrm>
              <a:off x="5648400" y="6240600"/>
              <a:ext cx="228240" cy="456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9" name="Group 46"/>
          <p:cNvGrpSpPr/>
          <p:nvPr/>
        </p:nvGrpSpPr>
        <p:grpSpPr>
          <a:xfrm>
            <a:off x="6396840" y="6240600"/>
            <a:ext cx="761760" cy="456840"/>
            <a:chOff x="6396840" y="6240600"/>
            <a:chExt cx="761760" cy="456840"/>
          </a:xfrm>
        </p:grpSpPr>
        <p:sp>
          <p:nvSpPr>
            <p:cNvPr id="210" name="CustomShape 47"/>
            <p:cNvSpPr/>
            <p:nvPr/>
          </p:nvSpPr>
          <p:spPr>
            <a:xfrm>
              <a:off x="6396840" y="6240600"/>
              <a:ext cx="761760" cy="456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48"/>
            <p:cNvSpPr/>
            <p:nvPr/>
          </p:nvSpPr>
          <p:spPr>
            <a:xfrm>
              <a:off x="6930000" y="6240600"/>
              <a:ext cx="228240" cy="456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2" name="CustomShape 49"/>
          <p:cNvSpPr/>
          <p:nvPr/>
        </p:nvSpPr>
        <p:spPr>
          <a:xfrm>
            <a:off x="1676520" y="6467400"/>
            <a:ext cx="780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50"/>
          <p:cNvSpPr/>
          <p:nvPr/>
        </p:nvSpPr>
        <p:spPr>
          <a:xfrm>
            <a:off x="4415400" y="6469200"/>
            <a:ext cx="6991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51"/>
          <p:cNvSpPr/>
          <p:nvPr/>
        </p:nvSpPr>
        <p:spPr>
          <a:xfrm>
            <a:off x="5787000" y="6469200"/>
            <a:ext cx="6091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2"/>
          <p:cNvSpPr/>
          <p:nvPr/>
        </p:nvSpPr>
        <p:spPr>
          <a:xfrm>
            <a:off x="7082640" y="6469200"/>
            <a:ext cx="6854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3"/>
          <p:cNvSpPr/>
          <p:nvPr/>
        </p:nvSpPr>
        <p:spPr>
          <a:xfrm>
            <a:off x="2544120" y="62931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54"/>
          <p:cNvSpPr/>
          <p:nvPr/>
        </p:nvSpPr>
        <p:spPr>
          <a:xfrm>
            <a:off x="5247000" y="628128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55"/>
          <p:cNvSpPr/>
          <p:nvPr/>
        </p:nvSpPr>
        <p:spPr>
          <a:xfrm>
            <a:off x="6537600" y="62676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56"/>
          <p:cNvSpPr/>
          <p:nvPr/>
        </p:nvSpPr>
        <p:spPr>
          <a:xfrm>
            <a:off x="1296360" y="631656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57"/>
          <p:cNvSpPr/>
          <p:nvPr/>
        </p:nvSpPr>
        <p:spPr>
          <a:xfrm>
            <a:off x="7769520" y="632844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21" name="Group 58"/>
          <p:cNvGrpSpPr/>
          <p:nvPr/>
        </p:nvGrpSpPr>
        <p:grpSpPr>
          <a:xfrm>
            <a:off x="3828960" y="6234840"/>
            <a:ext cx="666720" cy="456840"/>
            <a:chOff x="3828960" y="6234840"/>
            <a:chExt cx="666720" cy="456840"/>
          </a:xfrm>
        </p:grpSpPr>
        <p:sp>
          <p:nvSpPr>
            <p:cNvPr id="222" name="CustomShape 59"/>
            <p:cNvSpPr/>
            <p:nvPr/>
          </p:nvSpPr>
          <p:spPr>
            <a:xfrm>
              <a:off x="3828960" y="6234840"/>
              <a:ext cx="666360" cy="456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60"/>
            <p:cNvSpPr/>
            <p:nvPr/>
          </p:nvSpPr>
          <p:spPr>
            <a:xfrm>
              <a:off x="4295880" y="6234840"/>
              <a:ext cx="199800" cy="456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4" name="CustomShape 61"/>
          <p:cNvSpPr/>
          <p:nvPr/>
        </p:nvSpPr>
        <p:spPr>
          <a:xfrm>
            <a:off x="3915720" y="6287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5" name="CustomShape 62"/>
          <p:cNvSpPr/>
          <p:nvPr/>
        </p:nvSpPr>
        <p:spPr>
          <a:xfrm>
            <a:off x="3048120" y="6475320"/>
            <a:ext cx="780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fontScale="87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VÀ MẢNG DỮ LIỆU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Xét danh sách liên kết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Hạn chế của danh sách liên kết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Truy xuất tuần tự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Dễ mất địa chỉ của phần tử đầu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Dễ rò rỉ bộ nhớ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DCB536B8-A39F-4EA2-B2AE-7BE39DE40720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229" name="Group 4"/>
          <p:cNvGrpSpPr/>
          <p:nvPr/>
        </p:nvGrpSpPr>
        <p:grpSpPr>
          <a:xfrm>
            <a:off x="2590920" y="2362320"/>
            <a:ext cx="1218960" cy="609120"/>
            <a:chOff x="2590920" y="2362320"/>
            <a:chExt cx="1218960" cy="609120"/>
          </a:xfrm>
        </p:grpSpPr>
        <p:sp>
          <p:nvSpPr>
            <p:cNvPr id="230" name="CustomShape 5"/>
            <p:cNvSpPr/>
            <p:nvPr/>
          </p:nvSpPr>
          <p:spPr>
            <a:xfrm>
              <a:off x="2590920" y="2362320"/>
              <a:ext cx="121896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CustomShape 6"/>
            <p:cNvSpPr/>
            <p:nvPr/>
          </p:nvSpPr>
          <p:spPr>
            <a:xfrm>
              <a:off x="3444120" y="2362320"/>
              <a:ext cx="36540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2" name="Group 7"/>
          <p:cNvGrpSpPr/>
          <p:nvPr/>
        </p:nvGrpSpPr>
        <p:grpSpPr>
          <a:xfrm>
            <a:off x="4495680" y="2362320"/>
            <a:ext cx="1218960" cy="609120"/>
            <a:chOff x="4495680" y="2362320"/>
            <a:chExt cx="1218960" cy="609120"/>
          </a:xfrm>
        </p:grpSpPr>
        <p:sp>
          <p:nvSpPr>
            <p:cNvPr id="233" name="CustomShape 8"/>
            <p:cNvSpPr/>
            <p:nvPr/>
          </p:nvSpPr>
          <p:spPr>
            <a:xfrm>
              <a:off x="4495680" y="2362320"/>
              <a:ext cx="121896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9"/>
            <p:cNvSpPr/>
            <p:nvPr/>
          </p:nvSpPr>
          <p:spPr>
            <a:xfrm>
              <a:off x="5349240" y="2362320"/>
              <a:ext cx="36540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5" name="Group 10"/>
          <p:cNvGrpSpPr/>
          <p:nvPr/>
        </p:nvGrpSpPr>
        <p:grpSpPr>
          <a:xfrm>
            <a:off x="6400800" y="2362320"/>
            <a:ext cx="1218960" cy="609120"/>
            <a:chOff x="6400800" y="2362320"/>
            <a:chExt cx="1218960" cy="609120"/>
          </a:xfrm>
        </p:grpSpPr>
        <p:sp>
          <p:nvSpPr>
            <p:cNvPr id="236" name="CustomShape 11"/>
            <p:cNvSpPr/>
            <p:nvPr/>
          </p:nvSpPr>
          <p:spPr>
            <a:xfrm>
              <a:off x="6400800" y="2362320"/>
              <a:ext cx="121896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12"/>
            <p:cNvSpPr/>
            <p:nvPr/>
          </p:nvSpPr>
          <p:spPr>
            <a:xfrm>
              <a:off x="7254360" y="2362320"/>
              <a:ext cx="36540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8" name="CustomShape 13"/>
          <p:cNvSpPr/>
          <p:nvPr/>
        </p:nvSpPr>
        <p:spPr>
          <a:xfrm>
            <a:off x="1828800" y="2666880"/>
            <a:ext cx="761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4"/>
          <p:cNvSpPr/>
          <p:nvPr/>
        </p:nvSpPr>
        <p:spPr>
          <a:xfrm>
            <a:off x="3688200" y="2666880"/>
            <a:ext cx="807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5"/>
          <p:cNvSpPr/>
          <p:nvPr/>
        </p:nvSpPr>
        <p:spPr>
          <a:xfrm>
            <a:off x="5562720" y="2666880"/>
            <a:ext cx="8377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16"/>
          <p:cNvSpPr/>
          <p:nvPr/>
        </p:nvSpPr>
        <p:spPr>
          <a:xfrm>
            <a:off x="7498080" y="2666880"/>
            <a:ext cx="807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7"/>
          <p:cNvSpPr/>
          <p:nvPr/>
        </p:nvSpPr>
        <p:spPr>
          <a:xfrm>
            <a:off x="2867400" y="25128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CustomShape 18"/>
          <p:cNvSpPr/>
          <p:nvPr/>
        </p:nvSpPr>
        <p:spPr>
          <a:xfrm>
            <a:off x="4793760" y="24872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CustomShape 19"/>
          <p:cNvSpPr/>
          <p:nvPr/>
        </p:nvSpPr>
        <p:spPr>
          <a:xfrm>
            <a:off x="6698880" y="24872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5" name="CustomShape 20"/>
          <p:cNvSpPr/>
          <p:nvPr/>
        </p:nvSpPr>
        <p:spPr>
          <a:xfrm>
            <a:off x="1449000" y="249300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6" name="CustomShape 21"/>
          <p:cNvSpPr/>
          <p:nvPr/>
        </p:nvSpPr>
        <p:spPr>
          <a:xfrm>
            <a:off x="8330040" y="248724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47" name="Group 22"/>
          <p:cNvGrpSpPr/>
          <p:nvPr/>
        </p:nvGrpSpPr>
        <p:grpSpPr>
          <a:xfrm>
            <a:off x="2743200" y="5410080"/>
            <a:ext cx="1218960" cy="609120"/>
            <a:chOff x="2743200" y="5410080"/>
            <a:chExt cx="1218960" cy="609120"/>
          </a:xfrm>
        </p:grpSpPr>
        <p:sp>
          <p:nvSpPr>
            <p:cNvPr id="248" name="CustomShape 23"/>
            <p:cNvSpPr/>
            <p:nvPr/>
          </p:nvSpPr>
          <p:spPr>
            <a:xfrm>
              <a:off x="2743200" y="5410080"/>
              <a:ext cx="121896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CustomShape 24"/>
            <p:cNvSpPr/>
            <p:nvPr/>
          </p:nvSpPr>
          <p:spPr>
            <a:xfrm>
              <a:off x="3596760" y="5410080"/>
              <a:ext cx="36540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0" name="Group 25"/>
          <p:cNvGrpSpPr/>
          <p:nvPr/>
        </p:nvGrpSpPr>
        <p:grpSpPr>
          <a:xfrm>
            <a:off x="4648320" y="5410080"/>
            <a:ext cx="1218960" cy="609120"/>
            <a:chOff x="4648320" y="5410080"/>
            <a:chExt cx="1218960" cy="609120"/>
          </a:xfrm>
        </p:grpSpPr>
        <p:sp>
          <p:nvSpPr>
            <p:cNvPr id="251" name="CustomShape 26"/>
            <p:cNvSpPr/>
            <p:nvPr/>
          </p:nvSpPr>
          <p:spPr>
            <a:xfrm>
              <a:off x="4648320" y="5410080"/>
              <a:ext cx="121896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CustomShape 27"/>
            <p:cNvSpPr/>
            <p:nvPr/>
          </p:nvSpPr>
          <p:spPr>
            <a:xfrm>
              <a:off x="5501520" y="5410080"/>
              <a:ext cx="36540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3" name="Group 28"/>
          <p:cNvGrpSpPr/>
          <p:nvPr/>
        </p:nvGrpSpPr>
        <p:grpSpPr>
          <a:xfrm>
            <a:off x="6553080" y="5410080"/>
            <a:ext cx="1218960" cy="609120"/>
            <a:chOff x="6553080" y="5410080"/>
            <a:chExt cx="1218960" cy="609120"/>
          </a:xfrm>
        </p:grpSpPr>
        <p:sp>
          <p:nvSpPr>
            <p:cNvPr id="254" name="CustomShape 29"/>
            <p:cNvSpPr/>
            <p:nvPr/>
          </p:nvSpPr>
          <p:spPr>
            <a:xfrm>
              <a:off x="6553080" y="5410080"/>
              <a:ext cx="121896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CustomShape 30"/>
            <p:cNvSpPr/>
            <p:nvPr/>
          </p:nvSpPr>
          <p:spPr>
            <a:xfrm>
              <a:off x="7406640" y="5410080"/>
              <a:ext cx="36540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6" name="CustomShape 31"/>
          <p:cNvSpPr/>
          <p:nvPr/>
        </p:nvSpPr>
        <p:spPr>
          <a:xfrm>
            <a:off x="3840480" y="5715000"/>
            <a:ext cx="807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32"/>
          <p:cNvSpPr/>
          <p:nvPr/>
        </p:nvSpPr>
        <p:spPr>
          <a:xfrm>
            <a:off x="7726680" y="5713560"/>
            <a:ext cx="807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33"/>
          <p:cNvSpPr/>
          <p:nvPr/>
        </p:nvSpPr>
        <p:spPr>
          <a:xfrm>
            <a:off x="3019680" y="55605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9" name="CustomShape 34"/>
          <p:cNvSpPr/>
          <p:nvPr/>
        </p:nvSpPr>
        <p:spPr>
          <a:xfrm>
            <a:off x="4946400" y="5535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35"/>
          <p:cNvSpPr/>
          <p:nvPr/>
        </p:nvSpPr>
        <p:spPr>
          <a:xfrm>
            <a:off x="6851160" y="5535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" name="CustomShape 36"/>
          <p:cNvSpPr/>
          <p:nvPr/>
        </p:nvSpPr>
        <p:spPr>
          <a:xfrm>
            <a:off x="1523880" y="518148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37"/>
          <p:cNvSpPr/>
          <p:nvPr/>
        </p:nvSpPr>
        <p:spPr>
          <a:xfrm>
            <a:off x="1527120" y="5423760"/>
            <a:ext cx="61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38"/>
          <p:cNvSpPr/>
          <p:nvPr/>
        </p:nvSpPr>
        <p:spPr>
          <a:xfrm>
            <a:off x="1562040" y="57949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39"/>
          <p:cNvSpPr/>
          <p:nvPr/>
        </p:nvSpPr>
        <p:spPr>
          <a:xfrm>
            <a:off x="2832840" y="60336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5" name="CustomShape 40"/>
          <p:cNvSpPr/>
          <p:nvPr/>
        </p:nvSpPr>
        <p:spPr>
          <a:xfrm>
            <a:off x="3450600" y="60336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&lt;52&gt;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" name="CustomShape 41"/>
          <p:cNvSpPr/>
          <p:nvPr/>
        </p:nvSpPr>
        <p:spPr>
          <a:xfrm>
            <a:off x="1567800" y="51814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7" name="CustomShape 42"/>
          <p:cNvSpPr/>
          <p:nvPr/>
        </p:nvSpPr>
        <p:spPr>
          <a:xfrm>
            <a:off x="2286000" y="5486400"/>
            <a:ext cx="456840" cy="22824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43"/>
          <p:cNvSpPr/>
          <p:nvPr/>
        </p:nvSpPr>
        <p:spPr>
          <a:xfrm>
            <a:off x="4700160" y="60336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9" name="CustomShape 44"/>
          <p:cNvSpPr/>
          <p:nvPr/>
        </p:nvSpPr>
        <p:spPr>
          <a:xfrm>
            <a:off x="5355360" y="60199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&lt;60&gt;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" name="CustomShape 45"/>
          <p:cNvSpPr/>
          <p:nvPr/>
        </p:nvSpPr>
        <p:spPr>
          <a:xfrm>
            <a:off x="6642720" y="60199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&lt;72&gt;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CustomShape 46"/>
          <p:cNvSpPr/>
          <p:nvPr/>
        </p:nvSpPr>
        <p:spPr>
          <a:xfrm>
            <a:off x="7255440" y="60199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2" name="CustomShape 47"/>
          <p:cNvSpPr/>
          <p:nvPr/>
        </p:nvSpPr>
        <p:spPr>
          <a:xfrm>
            <a:off x="5745600" y="5715000"/>
            <a:ext cx="807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48"/>
          <p:cNvSpPr/>
          <p:nvPr/>
        </p:nvSpPr>
        <p:spPr>
          <a:xfrm rot="5400000">
            <a:off x="7300800" y="5589360"/>
            <a:ext cx="65304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4" name="CustomShape 49"/>
          <p:cNvSpPr/>
          <p:nvPr/>
        </p:nvSpPr>
        <p:spPr>
          <a:xfrm>
            <a:off x="7772400" y="435132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50"/>
          <p:cNvSpPr/>
          <p:nvPr/>
        </p:nvSpPr>
        <p:spPr>
          <a:xfrm>
            <a:off x="7774200" y="4624560"/>
            <a:ext cx="47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tail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6" name="CustomShape 51"/>
          <p:cNvSpPr/>
          <p:nvPr/>
        </p:nvSpPr>
        <p:spPr>
          <a:xfrm>
            <a:off x="7878240" y="496476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7" name="CustomShape 52"/>
          <p:cNvSpPr/>
          <p:nvPr/>
        </p:nvSpPr>
        <p:spPr>
          <a:xfrm>
            <a:off x="7816320" y="43513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&lt;72&gt;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8" name="CustomShape 53"/>
          <p:cNvSpPr/>
          <p:nvPr/>
        </p:nvSpPr>
        <p:spPr>
          <a:xfrm rot="10800000" flipV="1">
            <a:off x="7813440" y="5409360"/>
            <a:ext cx="650160" cy="873720"/>
          </a:xfrm>
          <a:prstGeom prst="curvedConnector2">
            <a:avLst/>
          </a:prstGeom>
          <a:noFill/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54"/>
          <p:cNvSpPr/>
          <p:nvPr/>
        </p:nvSpPr>
        <p:spPr>
          <a:xfrm>
            <a:off x="8422200" y="550008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0" name="CustomShape 55"/>
          <p:cNvSpPr/>
          <p:nvPr/>
        </p:nvSpPr>
        <p:spPr>
          <a:xfrm rot="5400000">
            <a:off x="3445560" y="5499000"/>
            <a:ext cx="66852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1" name="CustomShape 56"/>
          <p:cNvSpPr/>
          <p:nvPr/>
        </p:nvSpPr>
        <p:spPr>
          <a:xfrm rot="5400000">
            <a:off x="5350320" y="5488560"/>
            <a:ext cx="66852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&lt;72&gt;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ĐƠN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Định nghĩa cấu trúc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Khởi tạo danh sách lúc đầu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ref head = NULL, tail = NULL;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5733679A-38B2-4A32-85FD-7480D03B8FED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3289320" y="2057400"/>
            <a:ext cx="3175920" cy="1919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70C0"/>
                </a:solidFill>
                <a:latin typeface="Times New Roman"/>
              </a:rPr>
              <a:t>typedef struct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node* ref;</a:t>
            </a: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70C0"/>
                </a:solidFill>
                <a:latin typeface="Times New Roman"/>
              </a:rPr>
              <a:t>struct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node{</a:t>
            </a: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400" b="0" strike="noStrike" spc="-1" dirty="0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key;</a:t>
            </a: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 ref next;</a:t>
            </a: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};</a:t>
            </a:r>
            <a:endParaRPr lang="en-US" sz="2400" b="0" strike="noStrike" spc="-1" dirty="0">
              <a:latin typeface="Arial"/>
            </a:endParaRPr>
          </a:p>
        </p:txBody>
      </p:sp>
      <p:grpSp>
        <p:nvGrpSpPr>
          <p:cNvPr id="286" name="Group 5"/>
          <p:cNvGrpSpPr/>
          <p:nvPr/>
        </p:nvGrpSpPr>
        <p:grpSpPr>
          <a:xfrm>
            <a:off x="5943600" y="5494320"/>
            <a:ext cx="761760" cy="978120"/>
            <a:chOff x="5943600" y="5494320"/>
            <a:chExt cx="761760" cy="978120"/>
          </a:xfrm>
        </p:grpSpPr>
        <p:sp>
          <p:nvSpPr>
            <p:cNvPr id="287" name="CustomShape 6"/>
            <p:cNvSpPr/>
            <p:nvPr/>
          </p:nvSpPr>
          <p:spPr>
            <a:xfrm>
              <a:off x="6047640" y="5508000"/>
              <a:ext cx="6534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</a:rPr>
                <a:t>NULL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88" name="CustomShape 7"/>
            <p:cNvSpPr/>
            <p:nvPr/>
          </p:nvSpPr>
          <p:spPr>
            <a:xfrm>
              <a:off x="5943600" y="5494320"/>
              <a:ext cx="76176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CustomShape 8"/>
            <p:cNvSpPr/>
            <p:nvPr/>
          </p:nvSpPr>
          <p:spPr>
            <a:xfrm>
              <a:off x="5945400" y="5767560"/>
              <a:ext cx="475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tail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0" name="CustomShape 9"/>
            <p:cNvSpPr/>
            <p:nvPr/>
          </p:nvSpPr>
          <p:spPr>
            <a:xfrm>
              <a:off x="6049440" y="6107760"/>
              <a:ext cx="5544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&lt;5&gt;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91" name="Group 10"/>
          <p:cNvGrpSpPr/>
          <p:nvPr/>
        </p:nvGrpSpPr>
        <p:grpSpPr>
          <a:xfrm>
            <a:off x="2895480" y="5491080"/>
            <a:ext cx="761760" cy="978120"/>
            <a:chOff x="2895480" y="5491080"/>
            <a:chExt cx="761760" cy="978120"/>
          </a:xfrm>
        </p:grpSpPr>
        <p:sp>
          <p:nvSpPr>
            <p:cNvPr id="292" name="CustomShape 11"/>
            <p:cNvSpPr/>
            <p:nvPr/>
          </p:nvSpPr>
          <p:spPr>
            <a:xfrm>
              <a:off x="2895480" y="5491080"/>
              <a:ext cx="76176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CustomShape 12"/>
            <p:cNvSpPr/>
            <p:nvPr/>
          </p:nvSpPr>
          <p:spPr>
            <a:xfrm>
              <a:off x="2898720" y="5733360"/>
              <a:ext cx="613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head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4" name="CustomShape 13"/>
            <p:cNvSpPr/>
            <p:nvPr/>
          </p:nvSpPr>
          <p:spPr>
            <a:xfrm>
              <a:off x="2933640" y="6104520"/>
              <a:ext cx="668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&lt;10&gt;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5" name="CustomShape 14"/>
            <p:cNvSpPr/>
            <p:nvPr/>
          </p:nvSpPr>
          <p:spPr>
            <a:xfrm>
              <a:off x="2981880" y="5499000"/>
              <a:ext cx="6534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</a:rPr>
                <a:t>NULL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296" name="CustomShape 15"/>
          <p:cNvSpPr/>
          <p:nvPr/>
        </p:nvSpPr>
        <p:spPr>
          <a:xfrm>
            <a:off x="4647600" y="556560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7" name="CustomShape 16"/>
          <p:cNvSpPr/>
          <p:nvPr/>
        </p:nvSpPr>
        <p:spPr>
          <a:xfrm>
            <a:off x="3657600" y="5796000"/>
            <a:ext cx="99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17"/>
          <p:cNvSpPr/>
          <p:nvPr/>
        </p:nvSpPr>
        <p:spPr>
          <a:xfrm rot="10800000">
            <a:off x="5068800" y="5796720"/>
            <a:ext cx="874800" cy="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DANH SÁCH LIÊN KẾT ĐƠN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Xây dựng danh sách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Bước 1: người dùng nhập dữ liệu cần tạo node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Bước 2: hàm getNode tạo node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Bước 3: hàm addFirst thêm node mới tạo vào đầu danh sách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Bước 4: lặp lại bước 1 hoặc dừng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819EC7A2-15E4-4526-825A-F2CAA7BB0A17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302" name="Group 4"/>
          <p:cNvGrpSpPr/>
          <p:nvPr/>
        </p:nvGrpSpPr>
        <p:grpSpPr>
          <a:xfrm>
            <a:off x="7391520" y="5799240"/>
            <a:ext cx="761760" cy="977760"/>
            <a:chOff x="7391520" y="5799240"/>
            <a:chExt cx="761760" cy="977760"/>
          </a:xfrm>
        </p:grpSpPr>
        <p:sp>
          <p:nvSpPr>
            <p:cNvPr id="303" name="CustomShape 5"/>
            <p:cNvSpPr/>
            <p:nvPr/>
          </p:nvSpPr>
          <p:spPr>
            <a:xfrm>
              <a:off x="7495200" y="5812920"/>
              <a:ext cx="6534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</a:rPr>
                <a:t>NULL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04" name="CustomShape 6"/>
            <p:cNvSpPr/>
            <p:nvPr/>
          </p:nvSpPr>
          <p:spPr>
            <a:xfrm>
              <a:off x="7391520" y="5799240"/>
              <a:ext cx="76176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" name="CustomShape 7"/>
            <p:cNvSpPr/>
            <p:nvPr/>
          </p:nvSpPr>
          <p:spPr>
            <a:xfrm>
              <a:off x="7393320" y="6072480"/>
              <a:ext cx="475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tail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6" name="CustomShape 8"/>
            <p:cNvSpPr/>
            <p:nvPr/>
          </p:nvSpPr>
          <p:spPr>
            <a:xfrm>
              <a:off x="7497360" y="6412320"/>
              <a:ext cx="5544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&lt;5&gt;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307" name="Group 9"/>
          <p:cNvGrpSpPr/>
          <p:nvPr/>
        </p:nvGrpSpPr>
        <p:grpSpPr>
          <a:xfrm>
            <a:off x="7391520" y="4495680"/>
            <a:ext cx="761760" cy="978120"/>
            <a:chOff x="7391520" y="4495680"/>
            <a:chExt cx="761760" cy="978120"/>
          </a:xfrm>
        </p:grpSpPr>
        <p:sp>
          <p:nvSpPr>
            <p:cNvPr id="308" name="CustomShape 10"/>
            <p:cNvSpPr/>
            <p:nvPr/>
          </p:nvSpPr>
          <p:spPr>
            <a:xfrm>
              <a:off x="7391520" y="4495680"/>
              <a:ext cx="76176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CustomShape 11"/>
            <p:cNvSpPr/>
            <p:nvPr/>
          </p:nvSpPr>
          <p:spPr>
            <a:xfrm>
              <a:off x="7394760" y="4737960"/>
              <a:ext cx="613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head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0" name="CustomShape 12"/>
            <p:cNvSpPr/>
            <p:nvPr/>
          </p:nvSpPr>
          <p:spPr>
            <a:xfrm>
              <a:off x="7429680" y="5109120"/>
              <a:ext cx="668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&lt;10&gt;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1" name="CustomShape 13"/>
            <p:cNvSpPr/>
            <p:nvPr/>
          </p:nvSpPr>
          <p:spPr>
            <a:xfrm>
              <a:off x="7477560" y="4503600"/>
              <a:ext cx="6534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Times New Roman"/>
                </a:rPr>
                <a:t>NULL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312" name="CustomShape 14"/>
          <p:cNvSpPr/>
          <p:nvPr/>
        </p:nvSpPr>
        <p:spPr>
          <a:xfrm>
            <a:off x="6476400" y="518148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13" name="CustomShape 15"/>
          <p:cNvSpPr/>
          <p:nvPr/>
        </p:nvSpPr>
        <p:spPr>
          <a:xfrm rot="10800000" flipV="1">
            <a:off x="7391520" y="5411880"/>
            <a:ext cx="493560" cy="61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16"/>
          <p:cNvSpPr/>
          <p:nvPr/>
        </p:nvSpPr>
        <p:spPr>
          <a:xfrm rot="10800000">
            <a:off x="6897960" y="5412600"/>
            <a:ext cx="493560" cy="691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5" name="Group 17"/>
          <p:cNvGrpSpPr/>
          <p:nvPr/>
        </p:nvGrpSpPr>
        <p:grpSpPr>
          <a:xfrm>
            <a:off x="3084840" y="5245560"/>
            <a:ext cx="1218960" cy="609120"/>
            <a:chOff x="3084840" y="5245560"/>
            <a:chExt cx="1218960" cy="609120"/>
          </a:xfrm>
        </p:grpSpPr>
        <p:sp>
          <p:nvSpPr>
            <p:cNvPr id="316" name="CustomShape 18"/>
            <p:cNvSpPr/>
            <p:nvPr/>
          </p:nvSpPr>
          <p:spPr>
            <a:xfrm>
              <a:off x="3084840" y="5245560"/>
              <a:ext cx="121896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19"/>
            <p:cNvSpPr/>
            <p:nvPr/>
          </p:nvSpPr>
          <p:spPr>
            <a:xfrm>
              <a:off x="3938400" y="5245560"/>
              <a:ext cx="365400" cy="6091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18" name="CustomShape 20"/>
          <p:cNvSpPr/>
          <p:nvPr/>
        </p:nvSpPr>
        <p:spPr>
          <a:xfrm>
            <a:off x="3386160" y="5346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9" name="CustomShape 21"/>
          <p:cNvSpPr/>
          <p:nvPr/>
        </p:nvSpPr>
        <p:spPr>
          <a:xfrm>
            <a:off x="4251600" y="5551920"/>
            <a:ext cx="356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22"/>
          <p:cNvSpPr/>
          <p:nvPr/>
        </p:nvSpPr>
        <p:spPr>
          <a:xfrm>
            <a:off x="4608000" y="5321520"/>
            <a:ext cx="421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Symbol"/>
              </a:rPr>
              <a:t>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21" name="CustomShape 23"/>
          <p:cNvSpPr/>
          <p:nvPr/>
        </p:nvSpPr>
        <p:spPr>
          <a:xfrm rot="5400000">
            <a:off x="3822120" y="5415120"/>
            <a:ext cx="5860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2" name="CustomShape 24"/>
          <p:cNvSpPr/>
          <p:nvPr/>
        </p:nvSpPr>
        <p:spPr>
          <a:xfrm>
            <a:off x="1607040" y="533340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3" name="CustomShape 25"/>
          <p:cNvSpPr/>
          <p:nvPr/>
        </p:nvSpPr>
        <p:spPr>
          <a:xfrm>
            <a:off x="1985760" y="5016960"/>
            <a:ext cx="956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getNode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4" name="CustomShape 26"/>
          <p:cNvSpPr/>
          <p:nvPr/>
        </p:nvSpPr>
        <p:spPr>
          <a:xfrm>
            <a:off x="5159880" y="5054040"/>
            <a:ext cx="930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addFirst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5" name="CustomShape 27"/>
          <p:cNvSpPr/>
          <p:nvPr/>
        </p:nvSpPr>
        <p:spPr>
          <a:xfrm>
            <a:off x="2082240" y="5371200"/>
            <a:ext cx="83772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28"/>
          <p:cNvSpPr/>
          <p:nvPr/>
        </p:nvSpPr>
        <p:spPr>
          <a:xfrm>
            <a:off x="5230800" y="5385600"/>
            <a:ext cx="83772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29"/>
          <p:cNvSpPr/>
          <p:nvPr/>
        </p:nvSpPr>
        <p:spPr>
          <a:xfrm>
            <a:off x="3164040" y="58665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8" name="CustomShape 30"/>
          <p:cNvSpPr/>
          <p:nvPr/>
        </p:nvSpPr>
        <p:spPr>
          <a:xfrm>
            <a:off x="3736800" y="58672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2393</TotalTime>
  <Words>4000</Words>
  <Application>Microsoft Office PowerPoint</Application>
  <PresentationFormat>On-screen Show (4:3)</PresentationFormat>
  <Paragraphs>1163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Gill Sans MT</vt:lpstr>
      <vt:lpstr>Symbol</vt:lpstr>
      <vt:lpstr>Times New Roman</vt:lpstr>
      <vt:lpstr>Verdana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</dc:title>
  <dc:subject/>
  <dc:creator>Thinh Truong</dc:creator>
  <dc:description/>
  <cp:lastModifiedBy>NGUYỄN HẢI ĐĂNG</cp:lastModifiedBy>
  <cp:revision>1242</cp:revision>
  <dcterms:created xsi:type="dcterms:W3CDTF">2006-08-16T00:00:00Z</dcterms:created>
  <dcterms:modified xsi:type="dcterms:W3CDTF">2021-06-28T02:46:08Z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33</vt:i4>
  </property>
</Properties>
</file>